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A414E-C299-41F1-A44B-7AF2ABCC27B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C03601-56A4-4093-BA69-0F23076ECA21}">
      <dgm:prSet/>
      <dgm:spPr/>
      <dgm:t>
        <a:bodyPr/>
        <a:lstStyle/>
        <a:p>
          <a:r>
            <a:rPr lang="sr-Latn-RS"/>
            <a:t>PRVO IME BILO JE </a:t>
          </a:r>
          <a:r>
            <a:rPr lang="sr-Latn-RS" b="1" i="1"/>
            <a:t>SINGIDUNUM  </a:t>
          </a:r>
          <a:r>
            <a:rPr lang="sr-Latn-RS"/>
            <a:t>KOJE SU MU DALI KELTI KOJI SU BILI OSNIVAČI</a:t>
          </a:r>
          <a:endParaRPr lang="en-US"/>
        </a:p>
      </dgm:t>
    </dgm:pt>
    <dgm:pt modelId="{C17392D3-866D-4477-856F-13C69B734F83}" type="parTrans" cxnId="{9E6AFCC4-4011-4D7E-B6C4-8F06F6385C96}">
      <dgm:prSet/>
      <dgm:spPr/>
      <dgm:t>
        <a:bodyPr/>
        <a:lstStyle/>
        <a:p>
          <a:endParaRPr lang="en-US"/>
        </a:p>
      </dgm:t>
    </dgm:pt>
    <dgm:pt modelId="{197397AD-BBEA-4E62-97A0-5A11CC710774}" type="sibTrans" cxnId="{9E6AFCC4-4011-4D7E-B6C4-8F06F6385C96}">
      <dgm:prSet/>
      <dgm:spPr/>
      <dgm:t>
        <a:bodyPr/>
        <a:lstStyle/>
        <a:p>
          <a:endParaRPr lang="en-US"/>
        </a:p>
      </dgm:t>
    </dgm:pt>
    <dgm:pt modelId="{845AEE0B-F140-4443-877A-EF97BB56024A}">
      <dgm:prSet/>
      <dgm:spPr/>
      <dgm:t>
        <a:bodyPr/>
        <a:lstStyle/>
        <a:p>
          <a:r>
            <a:rPr lang="sr-Latn-RS" b="1" i="1"/>
            <a:t>SINGI – OKRUGLO        DUNUM – GRAD </a:t>
          </a:r>
          <a:endParaRPr lang="en-US"/>
        </a:p>
      </dgm:t>
    </dgm:pt>
    <dgm:pt modelId="{D49F59AB-C5FD-448D-900A-DB6837C035B5}" type="parTrans" cxnId="{F268941C-330B-4A1C-A020-22A2F06B0CB9}">
      <dgm:prSet/>
      <dgm:spPr/>
      <dgm:t>
        <a:bodyPr/>
        <a:lstStyle/>
        <a:p>
          <a:endParaRPr lang="en-US"/>
        </a:p>
      </dgm:t>
    </dgm:pt>
    <dgm:pt modelId="{90520163-4A5B-4059-B608-FA3C09565358}" type="sibTrans" cxnId="{F268941C-330B-4A1C-A020-22A2F06B0CB9}">
      <dgm:prSet/>
      <dgm:spPr/>
      <dgm:t>
        <a:bodyPr/>
        <a:lstStyle/>
        <a:p>
          <a:endParaRPr lang="en-US"/>
        </a:p>
      </dgm:t>
    </dgm:pt>
    <dgm:pt modelId="{4D90F5C6-C881-4231-863E-98D801E70835}" type="pres">
      <dgm:prSet presAssocID="{4AAA414E-C299-41F1-A44B-7AF2ABCC27B8}" presName="Name0" presStyleCnt="0">
        <dgm:presLayoutVars>
          <dgm:dir/>
          <dgm:resizeHandles val="exact"/>
        </dgm:presLayoutVars>
      </dgm:prSet>
      <dgm:spPr/>
    </dgm:pt>
    <dgm:pt modelId="{23CD4E11-0EB0-4FF5-9D44-FCE835279FAF}" type="pres">
      <dgm:prSet presAssocID="{1AC03601-56A4-4093-BA69-0F23076ECA21}" presName="node" presStyleLbl="node1" presStyleIdx="0" presStyleCnt="2">
        <dgm:presLayoutVars>
          <dgm:bulletEnabled val="1"/>
        </dgm:presLayoutVars>
      </dgm:prSet>
      <dgm:spPr/>
    </dgm:pt>
    <dgm:pt modelId="{3F1C32E7-36D8-4A25-A235-FD900364E0F1}" type="pres">
      <dgm:prSet presAssocID="{197397AD-BBEA-4E62-97A0-5A11CC710774}" presName="sibTrans" presStyleLbl="sibTrans1D1" presStyleIdx="0" presStyleCnt="1"/>
      <dgm:spPr/>
    </dgm:pt>
    <dgm:pt modelId="{A897A155-4398-471D-99D3-8E7D402A8776}" type="pres">
      <dgm:prSet presAssocID="{197397AD-BBEA-4E62-97A0-5A11CC710774}" presName="connectorText" presStyleLbl="sibTrans1D1" presStyleIdx="0" presStyleCnt="1"/>
      <dgm:spPr/>
    </dgm:pt>
    <dgm:pt modelId="{18A2634F-F53B-478F-9430-5AF7351E9700}" type="pres">
      <dgm:prSet presAssocID="{845AEE0B-F140-4443-877A-EF97BB56024A}" presName="node" presStyleLbl="node1" presStyleIdx="1" presStyleCnt="2">
        <dgm:presLayoutVars>
          <dgm:bulletEnabled val="1"/>
        </dgm:presLayoutVars>
      </dgm:prSet>
      <dgm:spPr/>
    </dgm:pt>
  </dgm:ptLst>
  <dgm:cxnLst>
    <dgm:cxn modelId="{0F6BEF07-4828-4F58-90B9-B83385D2379E}" type="presOf" srcId="{197397AD-BBEA-4E62-97A0-5A11CC710774}" destId="{A897A155-4398-471D-99D3-8E7D402A8776}" srcOrd="1" destOrd="0" presId="urn:microsoft.com/office/officeart/2016/7/layout/RepeatingBendingProcessNew"/>
    <dgm:cxn modelId="{F268941C-330B-4A1C-A020-22A2F06B0CB9}" srcId="{4AAA414E-C299-41F1-A44B-7AF2ABCC27B8}" destId="{845AEE0B-F140-4443-877A-EF97BB56024A}" srcOrd="1" destOrd="0" parTransId="{D49F59AB-C5FD-448D-900A-DB6837C035B5}" sibTransId="{90520163-4A5B-4059-B608-FA3C09565358}"/>
    <dgm:cxn modelId="{DA450D22-54A5-4CE3-9C35-367EFABA2DFC}" type="presOf" srcId="{1AC03601-56A4-4093-BA69-0F23076ECA21}" destId="{23CD4E11-0EB0-4FF5-9D44-FCE835279FAF}" srcOrd="0" destOrd="0" presId="urn:microsoft.com/office/officeart/2016/7/layout/RepeatingBendingProcessNew"/>
    <dgm:cxn modelId="{0635BC5B-3C19-4A1F-9FF7-6CCF613915DB}" type="presOf" srcId="{845AEE0B-F140-4443-877A-EF97BB56024A}" destId="{18A2634F-F53B-478F-9430-5AF7351E9700}" srcOrd="0" destOrd="0" presId="urn:microsoft.com/office/officeart/2016/7/layout/RepeatingBendingProcessNew"/>
    <dgm:cxn modelId="{9E6AFCC4-4011-4D7E-B6C4-8F06F6385C96}" srcId="{4AAA414E-C299-41F1-A44B-7AF2ABCC27B8}" destId="{1AC03601-56A4-4093-BA69-0F23076ECA21}" srcOrd="0" destOrd="0" parTransId="{C17392D3-866D-4477-856F-13C69B734F83}" sibTransId="{197397AD-BBEA-4E62-97A0-5A11CC710774}"/>
    <dgm:cxn modelId="{441D44D3-CEF3-4148-BAB1-1953E4B8E208}" type="presOf" srcId="{197397AD-BBEA-4E62-97A0-5A11CC710774}" destId="{3F1C32E7-36D8-4A25-A235-FD900364E0F1}" srcOrd="0" destOrd="0" presId="urn:microsoft.com/office/officeart/2016/7/layout/RepeatingBendingProcessNew"/>
    <dgm:cxn modelId="{FED9ABF7-D446-4774-B5C5-F1FB311C68F3}" type="presOf" srcId="{4AAA414E-C299-41F1-A44B-7AF2ABCC27B8}" destId="{4D90F5C6-C881-4231-863E-98D801E70835}" srcOrd="0" destOrd="0" presId="urn:microsoft.com/office/officeart/2016/7/layout/RepeatingBendingProcessNew"/>
    <dgm:cxn modelId="{F3827FC3-634F-4AB5-AF3B-E9564701E1DE}" type="presParOf" srcId="{4D90F5C6-C881-4231-863E-98D801E70835}" destId="{23CD4E11-0EB0-4FF5-9D44-FCE835279FAF}" srcOrd="0" destOrd="0" presId="urn:microsoft.com/office/officeart/2016/7/layout/RepeatingBendingProcessNew"/>
    <dgm:cxn modelId="{E0B532B0-73D5-481D-9387-7AA71BEB78BE}" type="presParOf" srcId="{4D90F5C6-C881-4231-863E-98D801E70835}" destId="{3F1C32E7-36D8-4A25-A235-FD900364E0F1}" srcOrd="1" destOrd="0" presId="urn:microsoft.com/office/officeart/2016/7/layout/RepeatingBendingProcessNew"/>
    <dgm:cxn modelId="{610D0131-6B4B-4A99-A963-E5ED899CD5AF}" type="presParOf" srcId="{3F1C32E7-36D8-4A25-A235-FD900364E0F1}" destId="{A897A155-4398-471D-99D3-8E7D402A8776}" srcOrd="0" destOrd="0" presId="urn:microsoft.com/office/officeart/2016/7/layout/RepeatingBendingProcessNew"/>
    <dgm:cxn modelId="{AD23CE7A-584C-4117-89A7-23346601436F}" type="presParOf" srcId="{4D90F5C6-C881-4231-863E-98D801E70835}" destId="{18A2634F-F53B-478F-9430-5AF7351E9700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A414E-C299-41F1-A44B-7AF2ABCC27B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C03601-56A4-4093-BA69-0F23076ECA21}">
      <dgm:prSet/>
      <dgm:spPr/>
      <dgm:t>
        <a:bodyPr/>
        <a:lstStyle/>
        <a:p>
          <a:r>
            <a:rPr lang="sr-Latn-RS" dirty="0"/>
            <a:t>POSLE DOLAZE RIMLJANI PA VIZANTIJCI, I 630 GODINE  SLOVENI, KOJI MU DAJU NOVO IME BEOGRAD</a:t>
          </a:r>
          <a:endParaRPr lang="en-US" dirty="0"/>
        </a:p>
      </dgm:t>
    </dgm:pt>
    <dgm:pt modelId="{C17392D3-866D-4477-856F-13C69B734F83}" type="parTrans" cxnId="{9E6AFCC4-4011-4D7E-B6C4-8F06F6385C96}">
      <dgm:prSet/>
      <dgm:spPr/>
      <dgm:t>
        <a:bodyPr/>
        <a:lstStyle/>
        <a:p>
          <a:endParaRPr lang="en-US"/>
        </a:p>
      </dgm:t>
    </dgm:pt>
    <dgm:pt modelId="{197397AD-BBEA-4E62-97A0-5A11CC710774}" type="sibTrans" cxnId="{9E6AFCC4-4011-4D7E-B6C4-8F06F6385C96}">
      <dgm:prSet/>
      <dgm:spPr/>
      <dgm:t>
        <a:bodyPr/>
        <a:lstStyle/>
        <a:p>
          <a:endParaRPr lang="en-US"/>
        </a:p>
      </dgm:t>
    </dgm:pt>
    <dgm:pt modelId="{845AEE0B-F140-4443-877A-EF97BB56024A}">
      <dgm:prSet/>
      <dgm:spPr/>
      <dgm:t>
        <a:bodyPr/>
        <a:lstStyle/>
        <a:p>
          <a:r>
            <a:rPr lang="sr-Latn-RS" b="1" i="1" dirty="0"/>
            <a:t>BELI – GRAD ZBOG ZIDOVA OD BELOG KREČNJAKA</a:t>
          </a:r>
          <a:endParaRPr lang="en-US" dirty="0"/>
        </a:p>
      </dgm:t>
    </dgm:pt>
    <dgm:pt modelId="{D49F59AB-C5FD-448D-900A-DB6837C035B5}" type="parTrans" cxnId="{F268941C-330B-4A1C-A020-22A2F06B0CB9}">
      <dgm:prSet/>
      <dgm:spPr/>
      <dgm:t>
        <a:bodyPr/>
        <a:lstStyle/>
        <a:p>
          <a:endParaRPr lang="en-US"/>
        </a:p>
      </dgm:t>
    </dgm:pt>
    <dgm:pt modelId="{90520163-4A5B-4059-B608-FA3C09565358}" type="sibTrans" cxnId="{F268941C-330B-4A1C-A020-22A2F06B0CB9}">
      <dgm:prSet/>
      <dgm:spPr/>
      <dgm:t>
        <a:bodyPr/>
        <a:lstStyle/>
        <a:p>
          <a:endParaRPr lang="en-US"/>
        </a:p>
      </dgm:t>
    </dgm:pt>
    <dgm:pt modelId="{1E5B3945-7156-4901-BD67-997C860B9C56}" type="pres">
      <dgm:prSet presAssocID="{4AAA414E-C299-41F1-A44B-7AF2ABCC27B8}" presName="outerComposite" presStyleCnt="0">
        <dgm:presLayoutVars>
          <dgm:chMax val="5"/>
          <dgm:dir/>
          <dgm:resizeHandles val="exact"/>
        </dgm:presLayoutVars>
      </dgm:prSet>
      <dgm:spPr/>
    </dgm:pt>
    <dgm:pt modelId="{7865C2AC-3ED4-4FD1-AA40-05781822CB4B}" type="pres">
      <dgm:prSet presAssocID="{4AAA414E-C299-41F1-A44B-7AF2ABCC27B8}" presName="dummyMaxCanvas" presStyleCnt="0">
        <dgm:presLayoutVars/>
      </dgm:prSet>
      <dgm:spPr/>
    </dgm:pt>
    <dgm:pt modelId="{A9DCF4A3-0B2D-4029-83A5-71E699A9DDF3}" type="pres">
      <dgm:prSet presAssocID="{4AAA414E-C299-41F1-A44B-7AF2ABCC27B8}" presName="TwoNodes_1" presStyleLbl="node1" presStyleIdx="0" presStyleCnt="2">
        <dgm:presLayoutVars>
          <dgm:bulletEnabled val="1"/>
        </dgm:presLayoutVars>
      </dgm:prSet>
      <dgm:spPr/>
    </dgm:pt>
    <dgm:pt modelId="{37BA2BC4-2D67-4B4D-9921-19DD5D3E64D3}" type="pres">
      <dgm:prSet presAssocID="{4AAA414E-C299-41F1-A44B-7AF2ABCC27B8}" presName="TwoNodes_2" presStyleLbl="node1" presStyleIdx="1" presStyleCnt="2">
        <dgm:presLayoutVars>
          <dgm:bulletEnabled val="1"/>
        </dgm:presLayoutVars>
      </dgm:prSet>
      <dgm:spPr/>
    </dgm:pt>
    <dgm:pt modelId="{76045905-4E24-4604-B010-AB2D85BC9A11}" type="pres">
      <dgm:prSet presAssocID="{4AAA414E-C299-41F1-A44B-7AF2ABCC27B8}" presName="TwoConn_1-2" presStyleLbl="fgAccFollowNode1" presStyleIdx="0" presStyleCnt="1">
        <dgm:presLayoutVars>
          <dgm:bulletEnabled val="1"/>
        </dgm:presLayoutVars>
      </dgm:prSet>
      <dgm:spPr/>
    </dgm:pt>
    <dgm:pt modelId="{5C5FBF2D-77F8-459A-9505-865CB1CA2D97}" type="pres">
      <dgm:prSet presAssocID="{4AAA414E-C299-41F1-A44B-7AF2ABCC27B8}" presName="TwoNodes_1_text" presStyleLbl="node1" presStyleIdx="1" presStyleCnt="2">
        <dgm:presLayoutVars>
          <dgm:bulletEnabled val="1"/>
        </dgm:presLayoutVars>
      </dgm:prSet>
      <dgm:spPr/>
    </dgm:pt>
    <dgm:pt modelId="{871F67E4-436A-4885-8BA4-757928E46F91}" type="pres">
      <dgm:prSet presAssocID="{4AAA414E-C299-41F1-A44B-7AF2ABCC27B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268941C-330B-4A1C-A020-22A2F06B0CB9}" srcId="{4AAA414E-C299-41F1-A44B-7AF2ABCC27B8}" destId="{845AEE0B-F140-4443-877A-EF97BB56024A}" srcOrd="1" destOrd="0" parTransId="{D49F59AB-C5FD-448D-900A-DB6837C035B5}" sibTransId="{90520163-4A5B-4059-B608-FA3C09565358}"/>
    <dgm:cxn modelId="{1A188252-6DB4-4F3D-8A0B-E453CB89AB54}" type="presOf" srcId="{4AAA414E-C299-41F1-A44B-7AF2ABCC27B8}" destId="{1E5B3945-7156-4901-BD67-997C860B9C56}" srcOrd="0" destOrd="0" presId="urn:microsoft.com/office/officeart/2005/8/layout/vProcess5"/>
    <dgm:cxn modelId="{A7D0F776-E5BD-44EF-A85C-EA65B3E2F008}" type="presOf" srcId="{1AC03601-56A4-4093-BA69-0F23076ECA21}" destId="{A9DCF4A3-0B2D-4029-83A5-71E699A9DDF3}" srcOrd="0" destOrd="0" presId="urn:microsoft.com/office/officeart/2005/8/layout/vProcess5"/>
    <dgm:cxn modelId="{F5842F78-B5BF-40BC-A81C-F71CD6635B8E}" type="presOf" srcId="{845AEE0B-F140-4443-877A-EF97BB56024A}" destId="{871F67E4-436A-4885-8BA4-757928E46F91}" srcOrd="1" destOrd="0" presId="urn:microsoft.com/office/officeart/2005/8/layout/vProcess5"/>
    <dgm:cxn modelId="{9F19038F-32B2-49D2-A7C0-8D3F307B599A}" type="presOf" srcId="{845AEE0B-F140-4443-877A-EF97BB56024A}" destId="{37BA2BC4-2D67-4B4D-9921-19DD5D3E64D3}" srcOrd="0" destOrd="0" presId="urn:microsoft.com/office/officeart/2005/8/layout/vProcess5"/>
    <dgm:cxn modelId="{3E388AA7-46F3-40C5-932C-5B2EC89458A7}" type="presOf" srcId="{1AC03601-56A4-4093-BA69-0F23076ECA21}" destId="{5C5FBF2D-77F8-459A-9505-865CB1CA2D97}" srcOrd="1" destOrd="0" presId="urn:microsoft.com/office/officeart/2005/8/layout/vProcess5"/>
    <dgm:cxn modelId="{9F6D89BC-7108-462B-B666-FF594F1A7BEF}" type="presOf" srcId="{197397AD-BBEA-4E62-97A0-5A11CC710774}" destId="{76045905-4E24-4604-B010-AB2D85BC9A11}" srcOrd="0" destOrd="0" presId="urn:microsoft.com/office/officeart/2005/8/layout/vProcess5"/>
    <dgm:cxn modelId="{9E6AFCC4-4011-4D7E-B6C4-8F06F6385C96}" srcId="{4AAA414E-C299-41F1-A44B-7AF2ABCC27B8}" destId="{1AC03601-56A4-4093-BA69-0F23076ECA21}" srcOrd="0" destOrd="0" parTransId="{C17392D3-866D-4477-856F-13C69B734F83}" sibTransId="{197397AD-BBEA-4E62-97A0-5A11CC710774}"/>
    <dgm:cxn modelId="{B8572915-25D2-43E3-9EA6-CA8A4150C0B5}" type="presParOf" srcId="{1E5B3945-7156-4901-BD67-997C860B9C56}" destId="{7865C2AC-3ED4-4FD1-AA40-05781822CB4B}" srcOrd="0" destOrd="0" presId="urn:microsoft.com/office/officeart/2005/8/layout/vProcess5"/>
    <dgm:cxn modelId="{14945F71-F263-48D8-A8DB-39CEC5736965}" type="presParOf" srcId="{1E5B3945-7156-4901-BD67-997C860B9C56}" destId="{A9DCF4A3-0B2D-4029-83A5-71E699A9DDF3}" srcOrd="1" destOrd="0" presId="urn:microsoft.com/office/officeart/2005/8/layout/vProcess5"/>
    <dgm:cxn modelId="{8A19D0F4-6EF3-4523-941C-C6FEA59588B6}" type="presParOf" srcId="{1E5B3945-7156-4901-BD67-997C860B9C56}" destId="{37BA2BC4-2D67-4B4D-9921-19DD5D3E64D3}" srcOrd="2" destOrd="0" presId="urn:microsoft.com/office/officeart/2005/8/layout/vProcess5"/>
    <dgm:cxn modelId="{9AF09C48-0268-42A8-8521-8F0D4B35BD4E}" type="presParOf" srcId="{1E5B3945-7156-4901-BD67-997C860B9C56}" destId="{76045905-4E24-4604-B010-AB2D85BC9A11}" srcOrd="3" destOrd="0" presId="urn:microsoft.com/office/officeart/2005/8/layout/vProcess5"/>
    <dgm:cxn modelId="{A9D92A7F-F3FC-4969-9A6B-AD132FC36937}" type="presParOf" srcId="{1E5B3945-7156-4901-BD67-997C860B9C56}" destId="{5C5FBF2D-77F8-459A-9505-865CB1CA2D97}" srcOrd="4" destOrd="0" presId="urn:microsoft.com/office/officeart/2005/8/layout/vProcess5"/>
    <dgm:cxn modelId="{237A0229-7D34-479C-BBDE-D1BD696F1911}" type="presParOf" srcId="{1E5B3945-7156-4901-BD67-997C860B9C56}" destId="{871F67E4-436A-4885-8BA4-757928E46F9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A414E-C299-41F1-A44B-7AF2ABCC27B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C03601-56A4-4093-BA69-0F23076ECA21}">
      <dgm:prSet/>
      <dgm:spPr/>
      <dgm:t>
        <a:bodyPr/>
        <a:lstStyle/>
        <a:p>
          <a:r>
            <a:rPr lang="sr-Latn-RS" dirty="0"/>
            <a:t>U RAZLIČITIM SPISIMA KROZ ISTORIJU BEOGRAD SE POMINJE I POD OVIM IMENIMA :</a:t>
          </a:r>
          <a:endParaRPr lang="en-US" dirty="0"/>
        </a:p>
      </dgm:t>
    </dgm:pt>
    <dgm:pt modelId="{C17392D3-866D-4477-856F-13C69B734F83}" type="parTrans" cxnId="{9E6AFCC4-4011-4D7E-B6C4-8F06F6385C96}">
      <dgm:prSet/>
      <dgm:spPr/>
      <dgm:t>
        <a:bodyPr/>
        <a:lstStyle/>
        <a:p>
          <a:endParaRPr lang="en-US"/>
        </a:p>
      </dgm:t>
    </dgm:pt>
    <dgm:pt modelId="{197397AD-BBEA-4E62-97A0-5A11CC710774}" type="sibTrans" cxnId="{9E6AFCC4-4011-4D7E-B6C4-8F06F6385C96}">
      <dgm:prSet/>
      <dgm:spPr/>
      <dgm:t>
        <a:bodyPr/>
        <a:lstStyle/>
        <a:p>
          <a:endParaRPr lang="en-US"/>
        </a:p>
      </dgm:t>
    </dgm:pt>
    <dgm:pt modelId="{845AEE0B-F140-4443-877A-EF97BB56024A}">
      <dgm:prSet/>
      <dgm:spPr/>
      <dgm:t>
        <a:bodyPr/>
        <a:lstStyle/>
        <a:p>
          <a:r>
            <a:rPr lang="sr-Latn-RS" b="0" i="0" dirty="0"/>
            <a:t>ALBA GRAECA, GRIECHISCH WEISSENBURG, NANDOR ALBA, NANDOR FEJERVAR, CASTELBIANCO, ALBA BULGARICA.</a:t>
          </a:r>
          <a:endParaRPr lang="en-US" dirty="0"/>
        </a:p>
      </dgm:t>
    </dgm:pt>
    <dgm:pt modelId="{D49F59AB-C5FD-448D-900A-DB6837C035B5}" type="parTrans" cxnId="{F268941C-330B-4A1C-A020-22A2F06B0CB9}">
      <dgm:prSet/>
      <dgm:spPr/>
      <dgm:t>
        <a:bodyPr/>
        <a:lstStyle/>
        <a:p>
          <a:endParaRPr lang="en-US"/>
        </a:p>
      </dgm:t>
    </dgm:pt>
    <dgm:pt modelId="{90520163-4A5B-4059-B608-FA3C09565358}" type="sibTrans" cxnId="{F268941C-330B-4A1C-A020-22A2F06B0CB9}">
      <dgm:prSet/>
      <dgm:spPr/>
      <dgm:t>
        <a:bodyPr/>
        <a:lstStyle/>
        <a:p>
          <a:endParaRPr lang="en-US"/>
        </a:p>
      </dgm:t>
    </dgm:pt>
    <dgm:pt modelId="{1E5B3945-7156-4901-BD67-997C860B9C56}" type="pres">
      <dgm:prSet presAssocID="{4AAA414E-C299-41F1-A44B-7AF2ABCC27B8}" presName="outerComposite" presStyleCnt="0">
        <dgm:presLayoutVars>
          <dgm:chMax val="5"/>
          <dgm:dir/>
          <dgm:resizeHandles val="exact"/>
        </dgm:presLayoutVars>
      </dgm:prSet>
      <dgm:spPr/>
    </dgm:pt>
    <dgm:pt modelId="{7865C2AC-3ED4-4FD1-AA40-05781822CB4B}" type="pres">
      <dgm:prSet presAssocID="{4AAA414E-C299-41F1-A44B-7AF2ABCC27B8}" presName="dummyMaxCanvas" presStyleCnt="0">
        <dgm:presLayoutVars/>
      </dgm:prSet>
      <dgm:spPr/>
    </dgm:pt>
    <dgm:pt modelId="{A9DCF4A3-0B2D-4029-83A5-71E699A9DDF3}" type="pres">
      <dgm:prSet presAssocID="{4AAA414E-C299-41F1-A44B-7AF2ABCC27B8}" presName="TwoNodes_1" presStyleLbl="node1" presStyleIdx="0" presStyleCnt="2">
        <dgm:presLayoutVars>
          <dgm:bulletEnabled val="1"/>
        </dgm:presLayoutVars>
      </dgm:prSet>
      <dgm:spPr/>
    </dgm:pt>
    <dgm:pt modelId="{37BA2BC4-2D67-4B4D-9921-19DD5D3E64D3}" type="pres">
      <dgm:prSet presAssocID="{4AAA414E-C299-41F1-A44B-7AF2ABCC27B8}" presName="TwoNodes_2" presStyleLbl="node1" presStyleIdx="1" presStyleCnt="2">
        <dgm:presLayoutVars>
          <dgm:bulletEnabled val="1"/>
        </dgm:presLayoutVars>
      </dgm:prSet>
      <dgm:spPr/>
    </dgm:pt>
    <dgm:pt modelId="{76045905-4E24-4604-B010-AB2D85BC9A11}" type="pres">
      <dgm:prSet presAssocID="{4AAA414E-C299-41F1-A44B-7AF2ABCC27B8}" presName="TwoConn_1-2" presStyleLbl="fgAccFollowNode1" presStyleIdx="0" presStyleCnt="1">
        <dgm:presLayoutVars>
          <dgm:bulletEnabled val="1"/>
        </dgm:presLayoutVars>
      </dgm:prSet>
      <dgm:spPr/>
    </dgm:pt>
    <dgm:pt modelId="{5C5FBF2D-77F8-459A-9505-865CB1CA2D97}" type="pres">
      <dgm:prSet presAssocID="{4AAA414E-C299-41F1-A44B-7AF2ABCC27B8}" presName="TwoNodes_1_text" presStyleLbl="node1" presStyleIdx="1" presStyleCnt="2">
        <dgm:presLayoutVars>
          <dgm:bulletEnabled val="1"/>
        </dgm:presLayoutVars>
      </dgm:prSet>
      <dgm:spPr/>
    </dgm:pt>
    <dgm:pt modelId="{871F67E4-436A-4885-8BA4-757928E46F91}" type="pres">
      <dgm:prSet presAssocID="{4AAA414E-C299-41F1-A44B-7AF2ABCC27B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268941C-330B-4A1C-A020-22A2F06B0CB9}" srcId="{4AAA414E-C299-41F1-A44B-7AF2ABCC27B8}" destId="{845AEE0B-F140-4443-877A-EF97BB56024A}" srcOrd="1" destOrd="0" parTransId="{D49F59AB-C5FD-448D-900A-DB6837C035B5}" sibTransId="{90520163-4A5B-4059-B608-FA3C09565358}"/>
    <dgm:cxn modelId="{1A188252-6DB4-4F3D-8A0B-E453CB89AB54}" type="presOf" srcId="{4AAA414E-C299-41F1-A44B-7AF2ABCC27B8}" destId="{1E5B3945-7156-4901-BD67-997C860B9C56}" srcOrd="0" destOrd="0" presId="urn:microsoft.com/office/officeart/2005/8/layout/vProcess5"/>
    <dgm:cxn modelId="{A7D0F776-E5BD-44EF-A85C-EA65B3E2F008}" type="presOf" srcId="{1AC03601-56A4-4093-BA69-0F23076ECA21}" destId="{A9DCF4A3-0B2D-4029-83A5-71E699A9DDF3}" srcOrd="0" destOrd="0" presId="urn:microsoft.com/office/officeart/2005/8/layout/vProcess5"/>
    <dgm:cxn modelId="{F5842F78-B5BF-40BC-A81C-F71CD6635B8E}" type="presOf" srcId="{845AEE0B-F140-4443-877A-EF97BB56024A}" destId="{871F67E4-436A-4885-8BA4-757928E46F91}" srcOrd="1" destOrd="0" presId="urn:microsoft.com/office/officeart/2005/8/layout/vProcess5"/>
    <dgm:cxn modelId="{9F19038F-32B2-49D2-A7C0-8D3F307B599A}" type="presOf" srcId="{845AEE0B-F140-4443-877A-EF97BB56024A}" destId="{37BA2BC4-2D67-4B4D-9921-19DD5D3E64D3}" srcOrd="0" destOrd="0" presId="urn:microsoft.com/office/officeart/2005/8/layout/vProcess5"/>
    <dgm:cxn modelId="{3E388AA7-46F3-40C5-932C-5B2EC89458A7}" type="presOf" srcId="{1AC03601-56A4-4093-BA69-0F23076ECA21}" destId="{5C5FBF2D-77F8-459A-9505-865CB1CA2D97}" srcOrd="1" destOrd="0" presId="urn:microsoft.com/office/officeart/2005/8/layout/vProcess5"/>
    <dgm:cxn modelId="{9F6D89BC-7108-462B-B666-FF594F1A7BEF}" type="presOf" srcId="{197397AD-BBEA-4E62-97A0-5A11CC710774}" destId="{76045905-4E24-4604-B010-AB2D85BC9A11}" srcOrd="0" destOrd="0" presId="urn:microsoft.com/office/officeart/2005/8/layout/vProcess5"/>
    <dgm:cxn modelId="{9E6AFCC4-4011-4D7E-B6C4-8F06F6385C96}" srcId="{4AAA414E-C299-41F1-A44B-7AF2ABCC27B8}" destId="{1AC03601-56A4-4093-BA69-0F23076ECA21}" srcOrd="0" destOrd="0" parTransId="{C17392D3-866D-4477-856F-13C69B734F83}" sibTransId="{197397AD-BBEA-4E62-97A0-5A11CC710774}"/>
    <dgm:cxn modelId="{B8572915-25D2-43E3-9EA6-CA8A4150C0B5}" type="presParOf" srcId="{1E5B3945-7156-4901-BD67-997C860B9C56}" destId="{7865C2AC-3ED4-4FD1-AA40-05781822CB4B}" srcOrd="0" destOrd="0" presId="urn:microsoft.com/office/officeart/2005/8/layout/vProcess5"/>
    <dgm:cxn modelId="{14945F71-F263-48D8-A8DB-39CEC5736965}" type="presParOf" srcId="{1E5B3945-7156-4901-BD67-997C860B9C56}" destId="{A9DCF4A3-0B2D-4029-83A5-71E699A9DDF3}" srcOrd="1" destOrd="0" presId="urn:microsoft.com/office/officeart/2005/8/layout/vProcess5"/>
    <dgm:cxn modelId="{8A19D0F4-6EF3-4523-941C-C6FEA59588B6}" type="presParOf" srcId="{1E5B3945-7156-4901-BD67-997C860B9C56}" destId="{37BA2BC4-2D67-4B4D-9921-19DD5D3E64D3}" srcOrd="2" destOrd="0" presId="urn:microsoft.com/office/officeart/2005/8/layout/vProcess5"/>
    <dgm:cxn modelId="{9AF09C48-0268-42A8-8521-8F0D4B35BD4E}" type="presParOf" srcId="{1E5B3945-7156-4901-BD67-997C860B9C56}" destId="{76045905-4E24-4604-B010-AB2D85BC9A11}" srcOrd="3" destOrd="0" presId="urn:microsoft.com/office/officeart/2005/8/layout/vProcess5"/>
    <dgm:cxn modelId="{A9D92A7F-F3FC-4969-9A6B-AD132FC36937}" type="presParOf" srcId="{1E5B3945-7156-4901-BD67-997C860B9C56}" destId="{5C5FBF2D-77F8-459A-9505-865CB1CA2D97}" srcOrd="4" destOrd="0" presId="urn:microsoft.com/office/officeart/2005/8/layout/vProcess5"/>
    <dgm:cxn modelId="{237A0229-7D34-479C-BBDE-D1BD696F1911}" type="presParOf" srcId="{1E5B3945-7156-4901-BD67-997C860B9C56}" destId="{871F67E4-436A-4885-8BA4-757928E46F9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C32E7-36D8-4A25-A235-FD900364E0F1}">
      <dsp:nvSpPr>
        <dsp:cNvPr id="0" name=""/>
        <dsp:cNvSpPr/>
      </dsp:nvSpPr>
      <dsp:spPr>
        <a:xfrm>
          <a:off x="4586511" y="1388854"/>
          <a:ext cx="1024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2421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2249" y="1429299"/>
        <a:ext cx="52740" cy="10548"/>
      </dsp:txXfrm>
    </dsp:sp>
    <dsp:sp modelId="{23CD4E11-0EB0-4FF5-9D44-FCE835279FAF}">
      <dsp:nvSpPr>
        <dsp:cNvPr id="0" name=""/>
        <dsp:cNvSpPr/>
      </dsp:nvSpPr>
      <dsp:spPr>
        <a:xfrm>
          <a:off x="2148" y="58725"/>
          <a:ext cx="4586163" cy="2751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26" tIns="235889" rIns="224726" bIns="23588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/>
            <a:t>PRVO IME BILO JE </a:t>
          </a:r>
          <a:r>
            <a:rPr lang="sr-Latn-RS" sz="3200" b="1" i="1" kern="1200"/>
            <a:t>SINGIDUNUM  </a:t>
          </a:r>
          <a:r>
            <a:rPr lang="sr-Latn-RS" sz="3200" kern="1200"/>
            <a:t>KOJE SU MU DALI KELTI KOJI SU BILI OSNIVAČI</a:t>
          </a:r>
          <a:endParaRPr lang="en-US" sz="3200" kern="1200"/>
        </a:p>
      </dsp:txBody>
      <dsp:txXfrm>
        <a:off x="2148" y="58725"/>
        <a:ext cx="4586163" cy="2751697"/>
      </dsp:txXfrm>
    </dsp:sp>
    <dsp:sp modelId="{18A2634F-F53B-478F-9430-5AF7351E9700}">
      <dsp:nvSpPr>
        <dsp:cNvPr id="0" name=""/>
        <dsp:cNvSpPr/>
      </dsp:nvSpPr>
      <dsp:spPr>
        <a:xfrm>
          <a:off x="5643128" y="58725"/>
          <a:ext cx="4586163" cy="2751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26" tIns="235889" rIns="224726" bIns="23588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b="1" i="1" kern="1200"/>
            <a:t>SINGI – OKRUGLO        DUNUM – GRAD </a:t>
          </a:r>
          <a:endParaRPr lang="en-US" sz="3200" kern="1200"/>
        </a:p>
      </dsp:txBody>
      <dsp:txXfrm>
        <a:off x="5643128" y="58725"/>
        <a:ext cx="4586163" cy="2751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F4A3-0B2D-4029-83A5-71E699A9DDF3}">
      <dsp:nvSpPr>
        <dsp:cNvPr id="0" name=""/>
        <dsp:cNvSpPr/>
      </dsp:nvSpPr>
      <dsp:spPr>
        <a:xfrm>
          <a:off x="0" y="0"/>
          <a:ext cx="5560253" cy="2369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/>
            <a:t>POSLE DOLAZE RIMLJANI PA VIZANTIJCI, I 630 GODINE  SLOVENI, KOJI MU DAJU NOVO IME BEOGRAD</a:t>
          </a:r>
          <a:endParaRPr lang="en-US" sz="2200" kern="1200" dirty="0"/>
        </a:p>
      </dsp:txBody>
      <dsp:txXfrm>
        <a:off x="69397" y="69397"/>
        <a:ext cx="3111293" cy="2230607"/>
      </dsp:txXfrm>
    </dsp:sp>
    <dsp:sp modelId="{37BA2BC4-2D67-4B4D-9921-19DD5D3E64D3}">
      <dsp:nvSpPr>
        <dsp:cNvPr id="0" name=""/>
        <dsp:cNvSpPr/>
      </dsp:nvSpPr>
      <dsp:spPr>
        <a:xfrm>
          <a:off x="981221" y="2895934"/>
          <a:ext cx="5560253" cy="2369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i="1" kern="1200" dirty="0"/>
            <a:t>BELI – GRAD ZBOG ZIDOVA OD BELOG KREČNJAKA</a:t>
          </a:r>
          <a:endParaRPr lang="en-US" sz="2200" kern="1200" dirty="0"/>
        </a:p>
      </dsp:txBody>
      <dsp:txXfrm>
        <a:off x="1050618" y="2965331"/>
        <a:ext cx="2900127" cy="2230607"/>
      </dsp:txXfrm>
    </dsp:sp>
    <dsp:sp modelId="{76045905-4E24-4604-B010-AB2D85BC9A11}">
      <dsp:nvSpPr>
        <dsp:cNvPr id="0" name=""/>
        <dsp:cNvSpPr/>
      </dsp:nvSpPr>
      <dsp:spPr>
        <a:xfrm>
          <a:off x="4020142" y="1862612"/>
          <a:ext cx="1540110" cy="1540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66667" y="1862612"/>
        <a:ext cx="847060" cy="1158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CF4A3-0B2D-4029-83A5-71E699A9DDF3}">
      <dsp:nvSpPr>
        <dsp:cNvPr id="0" name=""/>
        <dsp:cNvSpPr/>
      </dsp:nvSpPr>
      <dsp:spPr>
        <a:xfrm>
          <a:off x="0" y="0"/>
          <a:ext cx="5560253" cy="2369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 dirty="0"/>
            <a:t>U RAZLIČITIM SPISIMA KROZ ISTORIJU BEOGRAD SE POMINJE I POD OVIM IMENIMA :</a:t>
          </a:r>
          <a:endParaRPr lang="en-US" sz="2100" kern="1200" dirty="0"/>
        </a:p>
      </dsp:txBody>
      <dsp:txXfrm>
        <a:off x="69397" y="69397"/>
        <a:ext cx="3111293" cy="2230607"/>
      </dsp:txXfrm>
    </dsp:sp>
    <dsp:sp modelId="{37BA2BC4-2D67-4B4D-9921-19DD5D3E64D3}">
      <dsp:nvSpPr>
        <dsp:cNvPr id="0" name=""/>
        <dsp:cNvSpPr/>
      </dsp:nvSpPr>
      <dsp:spPr>
        <a:xfrm>
          <a:off x="981221" y="2895934"/>
          <a:ext cx="5560253" cy="2369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0" i="0" kern="1200" dirty="0"/>
            <a:t>ALBA GRAECA, GRIECHISCH WEISSENBURG, NANDOR ALBA, NANDOR FEJERVAR, CASTELBIANCO, ALBA BULGARICA.</a:t>
          </a:r>
          <a:endParaRPr lang="en-US" sz="2100" kern="1200" dirty="0"/>
        </a:p>
      </dsp:txBody>
      <dsp:txXfrm>
        <a:off x="1050618" y="2965331"/>
        <a:ext cx="2900127" cy="2230607"/>
      </dsp:txXfrm>
    </dsp:sp>
    <dsp:sp modelId="{76045905-4E24-4604-B010-AB2D85BC9A11}">
      <dsp:nvSpPr>
        <dsp:cNvPr id="0" name=""/>
        <dsp:cNvSpPr/>
      </dsp:nvSpPr>
      <dsp:spPr>
        <a:xfrm>
          <a:off x="4020142" y="1862612"/>
          <a:ext cx="1540110" cy="15401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366667" y="1862612"/>
        <a:ext cx="847060" cy="115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7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59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46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3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4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5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5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48E8-7289-4DBF-856F-8469E1078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7887" b="258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75215-9FFB-4AC7-899F-D4620BF8A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r>
              <a:rPr lang="en-GB" dirty="0"/>
              <a:t>BEOGRAD</a:t>
            </a:r>
            <a:r>
              <a:rPr lang="sr-Latn-RS" dirty="0"/>
              <a:t> koji volim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73717-E2F1-4CAD-B477-78DA2F4EF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Vuk Laz</a:t>
            </a:r>
            <a:r>
              <a:rPr lang="sr-Latn-RS">
                <a:solidFill>
                  <a:schemeClr val="tx1"/>
                </a:solidFill>
              </a:rPr>
              <a:t>ić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666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019E-8023-474A-BCDE-14A9C86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Latn-RS" sz="4100" dirty="0"/>
              <a:t>HVALA NA PAZNJI!!</a:t>
            </a:r>
            <a:endParaRPr lang="en-US" sz="4100" dirty="0"/>
          </a:p>
        </p:txBody>
      </p:sp>
      <p:pic>
        <p:nvPicPr>
          <p:cNvPr id="6" name="Content Placeholder 5" descr="A close up of a flower&#10;&#10;Description automatically generated">
            <a:extLst>
              <a:ext uri="{FF2B5EF4-FFF2-40B4-BE49-F238E27FC236}">
                <a16:creationId xmlns:a16="http://schemas.microsoft.com/office/drawing/2014/main" id="{6A5C23D6-707E-4B74-B762-0729A89E6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4" y="979211"/>
            <a:ext cx="4965895" cy="3794746"/>
          </a:xfrm>
        </p:spPr>
      </p:pic>
    </p:spTree>
    <p:extLst>
      <p:ext uri="{BB962C8B-B14F-4D97-AF65-F5344CB8AC3E}">
        <p14:creationId xmlns:p14="http://schemas.microsoft.com/office/powerpoint/2010/main" val="10267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AE45261-7584-4688-A4A3-724AC140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CD2AB-EDAC-4307-BA66-0A89AF3D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rgbClr val="FFFFFF"/>
                </a:solidFill>
              </a:rPr>
              <a:t>KAKO JE BEOGRAD  DOBIO IME?</a:t>
            </a:r>
          </a:p>
        </p:txBody>
      </p:sp>
      <p:sp>
        <p:nvSpPr>
          <p:cNvPr id="36" name="Snip Diagonal Corner Rectangle 21">
            <a:extLst>
              <a:ext uri="{FF2B5EF4-FFF2-40B4-BE49-F238E27FC236}">
                <a16:creationId xmlns:a16="http://schemas.microsoft.com/office/drawing/2014/main" id="{6A3DF0D0-07D5-4FAC-A12C-923E178CC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20722"/>
            <a:ext cx="12188824" cy="3612950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EF4727-6B5C-4FA7-968D-912F35A4C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2FE142A-A0FD-4557-92D4-A7A7F27C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84B8B9-9710-47C6-A3BC-99C562894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3ADAE5-007B-4BBF-8DA6-2EB91A0BE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DB8E36-978B-4F5D-B278-B1F45C585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484C8B-8B05-442F-A4F5-4192C7D0C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B80E88D-0736-4408-973E-7084763F0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165087"/>
              </p:ext>
            </p:extLst>
          </p:nvPr>
        </p:nvGraphicFramePr>
        <p:xfrm>
          <a:off x="684212" y="1006997"/>
          <a:ext cx="10231440" cy="286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D2AB-EDAC-4307-BA66-0A89AF3D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sr-Latn-RS" sz="3600"/>
              <a:t>KAKO JE BEOGRAD  DOBIO IME?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B80E88D-0736-4408-973E-7084763F0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2735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45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D2AB-EDAC-4307-BA66-0A89AF3D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08" y="657225"/>
            <a:ext cx="2965938" cy="2921385"/>
          </a:xfrm>
        </p:spPr>
        <p:txBody>
          <a:bodyPr anchor="t">
            <a:normAutofit/>
          </a:bodyPr>
          <a:lstStyle/>
          <a:p>
            <a:r>
              <a:rPr lang="sr-Latn-RS" sz="3600"/>
              <a:t>KAKO JE BEOGRAD  DOBIO IME?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B80E88D-0736-4408-973E-7084763F0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788"/>
              </p:ext>
            </p:extLst>
          </p:nvPr>
        </p:nvGraphicFramePr>
        <p:xfrm>
          <a:off x="4788040" y="728505"/>
          <a:ext cx="6541475" cy="526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5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837E6-26B1-46C7-AE47-FAAA4AFF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Istorija beograda</a:t>
            </a:r>
            <a:r>
              <a:rPr lang="sr-Latn-RS" dirty="0"/>
              <a:t> </a:t>
            </a:r>
            <a:br>
              <a:rPr lang="sr-Latn-RS" dirty="0"/>
            </a:br>
            <a:r>
              <a:rPr lang="sr-Latn-RS" dirty="0"/>
              <a:t>osvajači kroz istoriju</a:t>
            </a:r>
            <a:br>
              <a:rPr lang="sr-Latn-RS" dirty="0"/>
            </a:br>
            <a:r>
              <a:rPr lang="sr-Latn-RS" dirty="0"/>
              <a:t>Kelti, </a:t>
            </a:r>
            <a:r>
              <a:rPr lang="sr-Latn-RS" dirty="0" err="1"/>
              <a:t>rimljani</a:t>
            </a:r>
            <a:r>
              <a:rPr lang="sr-Latn-RS" dirty="0"/>
              <a:t>, </a:t>
            </a:r>
            <a:r>
              <a:rPr lang="sr-Latn-RS" dirty="0" err="1"/>
              <a:t>vizantija,sloveni</a:t>
            </a:r>
            <a:r>
              <a:rPr lang="sr-Latn-RS" dirty="0"/>
              <a:t>, </a:t>
            </a:r>
            <a:r>
              <a:rPr lang="sr-Latn-RS" dirty="0" err="1"/>
              <a:t>turci</a:t>
            </a:r>
            <a:r>
              <a:rPr lang="sr-Latn-RS" dirty="0"/>
              <a:t>,</a:t>
            </a:r>
            <a:endParaRPr lang="en-US" dirty="0"/>
          </a:p>
        </p:txBody>
      </p:sp>
      <p:pic>
        <p:nvPicPr>
          <p:cNvPr id="7" name="Content Placeholder 6" descr="A person in a costume&#10;&#10;Description automatically generated">
            <a:extLst>
              <a:ext uri="{FF2B5EF4-FFF2-40B4-BE49-F238E27FC236}">
                <a16:creationId xmlns:a16="http://schemas.microsoft.com/office/drawing/2014/main" id="{B9A73119-A0A9-4843-9F3A-C59B0DD06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"/>
          <a:stretch/>
        </p:blipFill>
        <p:spPr>
          <a:xfrm>
            <a:off x="343868" y="195982"/>
            <a:ext cx="3152439" cy="3233018"/>
          </a:xfrm>
          <a:custGeom>
            <a:avLst/>
            <a:gdLst/>
            <a:ahLst/>
            <a:cxnLst/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9" name="Content Placeholder 8" descr="A picture containing holding, person, skiing, standing&#10;&#10;Description automatically generated">
            <a:extLst>
              <a:ext uri="{FF2B5EF4-FFF2-40B4-BE49-F238E27FC236}">
                <a16:creationId xmlns:a16="http://schemas.microsoft.com/office/drawing/2014/main" id="{DF1EC9ED-A096-460B-81A9-AF0110DA5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8" y="382379"/>
            <a:ext cx="2638425" cy="1733550"/>
          </a:xfrm>
        </p:spPr>
      </p:pic>
      <p:pic>
        <p:nvPicPr>
          <p:cNvPr id="13" name="Picture 12" descr="A picture containing outdoor, person, grass, standing&#10;&#10;Description automatically generated">
            <a:extLst>
              <a:ext uri="{FF2B5EF4-FFF2-40B4-BE49-F238E27FC236}">
                <a16:creationId xmlns:a16="http://schemas.microsoft.com/office/drawing/2014/main" id="{F435F780-19BB-47D0-AE2C-FF5681204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994" y="382379"/>
            <a:ext cx="2085975" cy="2200275"/>
          </a:xfrm>
          <a:prstGeom prst="rect">
            <a:avLst/>
          </a:prstGeom>
        </p:spPr>
      </p:pic>
      <p:pic>
        <p:nvPicPr>
          <p:cNvPr id="15" name="Picture 14" descr="A group of people standing next to a horse&#10;&#10;Description automatically generated">
            <a:extLst>
              <a:ext uri="{FF2B5EF4-FFF2-40B4-BE49-F238E27FC236}">
                <a16:creationId xmlns:a16="http://schemas.microsoft.com/office/drawing/2014/main" id="{3B4F16CD-C2F9-4673-968B-A3FCB0BCA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2" y="633837"/>
            <a:ext cx="2647950" cy="1724025"/>
          </a:xfrm>
          <a:prstGeom prst="rect">
            <a:avLst/>
          </a:prstGeom>
        </p:spPr>
      </p:pic>
      <p:pic>
        <p:nvPicPr>
          <p:cNvPr id="20" name="Picture 19" descr="A close up of a dog&#10;&#10;Description automatically generated">
            <a:extLst>
              <a:ext uri="{FF2B5EF4-FFF2-40B4-BE49-F238E27FC236}">
                <a16:creationId xmlns:a16="http://schemas.microsoft.com/office/drawing/2014/main" id="{50147330-9208-4221-BC21-7FEAC1724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94" y="2795926"/>
            <a:ext cx="2647950" cy="1724025"/>
          </a:xfrm>
          <a:prstGeom prst="rect">
            <a:avLst/>
          </a:prstGeom>
        </p:spPr>
      </p:pic>
      <p:pic>
        <p:nvPicPr>
          <p:cNvPr id="37" name="Picture 36" descr="A person riding a horse&#10;&#10;Description automatically generated">
            <a:extLst>
              <a:ext uri="{FF2B5EF4-FFF2-40B4-BE49-F238E27FC236}">
                <a16:creationId xmlns:a16="http://schemas.microsoft.com/office/drawing/2014/main" id="{956EBB07-D4EC-4C04-85A3-9675A4082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3" y="2157751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929A09-678C-4A03-9192-D3ABDB10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E7A30D-F763-48A9-B021-367243AC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802A17-F58E-4777-8B2E-30D25A1F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F0A719-ACE5-4354-8E32-02A7322A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065D51-633B-43A1-B84D-EB91C081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1A5F683-C309-4822-B366-0CA5441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019E-8023-474A-BCDE-14A9C86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ISTORIJA BEOGRADA</a:t>
            </a:r>
            <a:br>
              <a:rPr lang="en-US" sz="3000"/>
            </a:br>
            <a:r>
              <a:rPr lang="en-US" sz="3000"/>
              <a:t>više puta je rušen i obnavljan kroz burnu istoriju</a:t>
            </a:r>
          </a:p>
        </p:txBody>
      </p:sp>
      <p:sp>
        <p:nvSpPr>
          <p:cNvPr id="34" name="Snip Diagonal Corner Rectangle 44">
            <a:extLst>
              <a:ext uri="{FF2B5EF4-FFF2-40B4-BE49-F238E27FC236}">
                <a16:creationId xmlns:a16="http://schemas.microsoft.com/office/drawing/2014/main" id="{6F919486-7652-433B-A783-E5AB517DB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171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tall building&#10;&#10;Description automatically generated">
            <a:extLst>
              <a:ext uri="{FF2B5EF4-FFF2-40B4-BE49-F238E27FC236}">
                <a16:creationId xmlns:a16="http://schemas.microsoft.com/office/drawing/2014/main" id="{D1721095-AA03-4023-8C38-667EBE8E7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r="8428" b="-2"/>
          <a:stretch/>
        </p:blipFill>
        <p:spPr>
          <a:xfrm>
            <a:off x="799073" y="786115"/>
            <a:ext cx="3311119" cy="2967046"/>
          </a:xfrm>
          <a:custGeom>
            <a:avLst/>
            <a:gdLst/>
            <a:ahLst/>
            <a:cxnLst/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pic>
        <p:nvPicPr>
          <p:cNvPr id="9" name="Picture 8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D5AE55B3-6A89-4232-AE35-522FDF472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" r="3" b="3"/>
          <a:stretch/>
        </p:blipFill>
        <p:spPr>
          <a:xfrm>
            <a:off x="4261002" y="786609"/>
            <a:ext cx="2783422" cy="1701655"/>
          </a:xfrm>
          <a:prstGeom prst="rect">
            <a:avLst/>
          </a:prstGeom>
        </p:spPr>
      </p:pic>
      <p:pic>
        <p:nvPicPr>
          <p:cNvPr id="7" name="Content Placeholder 6" descr="A vintage photo of a snow covered road&#10;&#10;Description automatically generated">
            <a:extLst>
              <a:ext uri="{FF2B5EF4-FFF2-40B4-BE49-F238E27FC236}">
                <a16:creationId xmlns:a16="http://schemas.microsoft.com/office/drawing/2014/main" id="{71660B8D-6FBE-4B97-9E80-8B22B547D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4"/>
          <a:stretch/>
        </p:blipFill>
        <p:spPr>
          <a:xfrm>
            <a:off x="795897" y="3883046"/>
            <a:ext cx="3314293" cy="1859120"/>
          </a:xfrm>
          <a:prstGeom prst="rect">
            <a:avLst/>
          </a:prstGeom>
        </p:spPr>
      </p:pic>
      <p:pic>
        <p:nvPicPr>
          <p:cNvPr id="15" name="Picture 14" descr="A tall building in a city&#10;&#10;Description automatically generated">
            <a:extLst>
              <a:ext uri="{FF2B5EF4-FFF2-40B4-BE49-F238E27FC236}">
                <a16:creationId xmlns:a16="http://schemas.microsoft.com/office/drawing/2014/main" id="{5660003B-88EF-4117-856C-3C0CDEA0A0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r="24705" b="1"/>
          <a:stretch/>
        </p:blipFill>
        <p:spPr>
          <a:xfrm>
            <a:off x="4250406" y="2618147"/>
            <a:ext cx="2794018" cy="3124019"/>
          </a:xfrm>
          <a:custGeom>
            <a:avLst/>
            <a:gdLst/>
            <a:ahLst/>
            <a:cxnLst/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8B2F30F-FB19-45C6-83C2-0703F01B7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B5739C-5CEA-4774-96BC-41E156A7B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C4E8A2-4356-4EFF-AC06-B5167E2EF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C3501C5-B484-4D41-8AB8-8C515630D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1E8074-EB4A-42CC-A291-7D0060B5B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085E15-F070-47DB-B9C8-4DE9A59F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469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152077-984A-4612-B0E1-251C62EB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5450BA-2A87-4847-A5A0-E7D960557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6F9ADA-A824-456A-9728-D5BFFE04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034157-938C-45F5-8DCA-208D22E5B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69327A-A6C5-4293-80D1-DECEBA3F5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9B76A8-D4D2-428D-84FA-657EEA587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019E-8023-474A-BCDE-14A9C86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znamenitosti</a:t>
            </a:r>
            <a:r>
              <a:rPr lang="en-US" sz="2600" dirty="0"/>
              <a:t> BEOGRADA</a:t>
            </a:r>
            <a:br>
              <a:rPr lang="sr-Latn-RS" sz="2600" dirty="0"/>
            </a:br>
            <a:r>
              <a:rPr lang="sr-Latn-RS" sz="2600" dirty="0"/>
              <a:t>pobednik na kalemegdanskoj </a:t>
            </a:r>
            <a:r>
              <a:rPr lang="sr-Latn-RS" sz="2600" dirty="0" err="1"/>
              <a:t>tvrdjavi</a:t>
            </a:r>
            <a:br>
              <a:rPr lang="en-US" sz="2600" dirty="0"/>
            </a:br>
            <a:r>
              <a:rPr lang="en-US" sz="2600" dirty="0" err="1"/>
              <a:t>zoloski</a:t>
            </a:r>
            <a:r>
              <a:rPr lang="en-US" sz="2600" dirty="0"/>
              <a:t> </a:t>
            </a:r>
            <a:r>
              <a:rPr lang="en-US" sz="2600" dirty="0" err="1"/>
              <a:t>vrt</a:t>
            </a:r>
            <a:r>
              <a:rPr lang="en-US" sz="2600" dirty="0"/>
              <a:t> </a:t>
            </a:r>
            <a:r>
              <a:rPr lang="en-US" sz="2600" dirty="0" err="1"/>
              <a:t>krokodil</a:t>
            </a:r>
            <a:r>
              <a:rPr lang="en-US" sz="2600" dirty="0"/>
              <a:t> </a:t>
            </a:r>
            <a:r>
              <a:rPr lang="en-US" sz="2600" dirty="0" err="1"/>
              <a:t>muja</a:t>
            </a:r>
            <a:r>
              <a:rPr lang="en-US" sz="2600" dirty="0"/>
              <a:t> je </a:t>
            </a:r>
            <a:r>
              <a:rPr lang="en-US" sz="2600" dirty="0" err="1"/>
              <a:t>naj</a:t>
            </a:r>
            <a:r>
              <a:rPr lang="en-US" sz="2600" dirty="0"/>
              <a:t> </a:t>
            </a:r>
            <a:r>
              <a:rPr lang="en-US" sz="2600" dirty="0" err="1"/>
              <a:t>stariji</a:t>
            </a:r>
            <a:r>
              <a:rPr lang="en-US" sz="2600" dirty="0"/>
              <a:t> </a:t>
            </a:r>
            <a:r>
              <a:rPr lang="en-US" sz="2600" dirty="0" err="1"/>
              <a:t>aligator</a:t>
            </a:r>
            <a:r>
              <a:rPr lang="en-US" sz="2600" dirty="0"/>
              <a:t> n</a:t>
            </a:r>
            <a:r>
              <a:rPr lang="sr-Latn-RS" sz="2600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svetu</a:t>
            </a:r>
            <a:endParaRPr lang="en-US" sz="2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463EDB-0644-4F84-9901-D2434D55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2079FA-226E-4AF1-B818-2CA9EF1B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376604-76CD-4D25-B281-35796F367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5A32B1-F178-4FE5-8916-712F46FCB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3339F8-6376-45A3-A77E-5F5C212D4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D1BBAE-26A1-4BE9-9536-C15B1A87E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nip Diagonal Corner Rectangle 12">
            <a:extLst>
              <a:ext uri="{FF2B5EF4-FFF2-40B4-BE49-F238E27FC236}">
                <a16:creationId xmlns:a16="http://schemas.microsoft.com/office/drawing/2014/main" id="{15A54023-E435-4098-A370-AE54A007E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584587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ss, water, sheep, standing&#10;&#10;Description automatically generated">
            <a:extLst>
              <a:ext uri="{FF2B5EF4-FFF2-40B4-BE49-F238E27FC236}">
                <a16:creationId xmlns:a16="http://schemas.microsoft.com/office/drawing/2014/main" id="{57597884-BB73-4EA4-A057-ADE546C30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r="-3" b="-3"/>
          <a:stretch/>
        </p:blipFill>
        <p:spPr>
          <a:xfrm>
            <a:off x="834935" y="854087"/>
            <a:ext cx="5582963" cy="3280831"/>
          </a:xfrm>
          <a:custGeom>
            <a:avLst/>
            <a:gdLst/>
            <a:ahLst/>
            <a:cxnLst/>
            <a:rect l="l" t="t" r="r" b="b"/>
            <a:pathLst>
              <a:path w="5582963" h="3280831">
                <a:moveTo>
                  <a:pt x="402071" y="0"/>
                </a:moveTo>
                <a:lnTo>
                  <a:pt x="5582963" y="0"/>
                </a:lnTo>
                <a:lnTo>
                  <a:pt x="5582963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6" name="Content Placeholder 5" descr="A dog swimming in a body of water&#10;&#10;Description automatically generated">
            <a:extLst>
              <a:ext uri="{FF2B5EF4-FFF2-40B4-BE49-F238E27FC236}">
                <a16:creationId xmlns:a16="http://schemas.microsoft.com/office/drawing/2014/main" id="{B8EE7759-757E-45E3-9A69-9FFB23EE0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r="10192" b="2"/>
          <a:stretch/>
        </p:blipFill>
        <p:spPr>
          <a:xfrm>
            <a:off x="6568222" y="854087"/>
            <a:ext cx="3557016" cy="3280831"/>
          </a:xfrm>
          <a:custGeom>
            <a:avLst/>
            <a:gdLst/>
            <a:ahLst/>
            <a:cxnLst/>
            <a:rect l="l" t="t" r="r" b="b"/>
            <a:pathLst>
              <a:path w="3557016" h="3280831">
                <a:moveTo>
                  <a:pt x="0" y="0"/>
                </a:moveTo>
                <a:lnTo>
                  <a:pt x="3557016" y="0"/>
                </a:lnTo>
                <a:lnTo>
                  <a:pt x="3557016" y="2876895"/>
                </a:lnTo>
                <a:lnTo>
                  <a:pt x="3153080" y="3280831"/>
                </a:lnTo>
                <a:lnTo>
                  <a:pt x="0" y="3280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518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929A09-678C-4A03-9192-D3ABDB10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E7A30D-F763-48A9-B021-367243AC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802A17-F58E-4777-8B2E-30D25A1F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F0A719-ACE5-4354-8E32-02A7322A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065D51-633B-43A1-B84D-EB91C081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1A5F683-C309-4822-B366-0CA5441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019E-8023-474A-BCDE-14A9C86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52789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znamenitosti</a:t>
            </a:r>
            <a:r>
              <a:rPr lang="en-US" sz="3400" dirty="0"/>
              <a:t> BEOGRADA</a:t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3400" dirty="0" err="1"/>
              <a:t>narodni</a:t>
            </a:r>
            <a:r>
              <a:rPr lang="en-US" sz="3400" dirty="0"/>
              <a:t> </a:t>
            </a:r>
            <a:r>
              <a:rPr lang="en-US" sz="3400" dirty="0" err="1"/>
              <a:t>muzej</a:t>
            </a:r>
            <a:br>
              <a:rPr lang="en-US" sz="3400" dirty="0"/>
            </a:br>
            <a:r>
              <a:rPr lang="en-US" sz="3400" dirty="0" err="1"/>
              <a:t>skadarska</a:t>
            </a:r>
            <a:r>
              <a:rPr lang="en-US" sz="3400" dirty="0"/>
              <a:t> </a:t>
            </a:r>
            <a:r>
              <a:rPr lang="en-US" sz="3400" dirty="0" err="1"/>
              <a:t>ulica</a:t>
            </a:r>
            <a:br>
              <a:rPr lang="sr-Latn-RS" sz="3400" dirty="0"/>
            </a:br>
            <a:r>
              <a:rPr lang="sr-Latn-RS" sz="3400" dirty="0"/>
              <a:t>saborna crkva</a:t>
            </a:r>
            <a:br>
              <a:rPr lang="sr-Latn-RS" sz="3400" dirty="0"/>
            </a:br>
            <a:r>
              <a:rPr lang="sr-Latn-RS" sz="3400" dirty="0"/>
              <a:t>hram svetog </a:t>
            </a:r>
            <a:r>
              <a:rPr lang="sr-Latn-RS" sz="3400" dirty="0" err="1"/>
              <a:t>save</a:t>
            </a:r>
            <a:endParaRPr lang="en-US" sz="3400" dirty="0"/>
          </a:p>
        </p:txBody>
      </p:sp>
      <p:sp>
        <p:nvSpPr>
          <p:cNvPr id="56" name="Snip Diagonal Corner Rectangle 44">
            <a:extLst>
              <a:ext uri="{FF2B5EF4-FFF2-40B4-BE49-F238E27FC236}">
                <a16:creationId xmlns:a16="http://schemas.microsoft.com/office/drawing/2014/main" id="{6F919486-7652-433B-A783-E5AB517DB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171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tall building in a city&#10;&#10;Description automatically generated">
            <a:extLst>
              <a:ext uri="{FF2B5EF4-FFF2-40B4-BE49-F238E27FC236}">
                <a16:creationId xmlns:a16="http://schemas.microsoft.com/office/drawing/2014/main" id="{05F393F9-8F41-4281-84DC-F9959A2BB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5149" b="4"/>
          <a:stretch/>
        </p:blipFill>
        <p:spPr>
          <a:xfrm>
            <a:off x="799073" y="786115"/>
            <a:ext cx="3311119" cy="2967046"/>
          </a:xfrm>
          <a:custGeom>
            <a:avLst/>
            <a:gdLst/>
            <a:ahLst/>
            <a:cxnLst/>
            <a:rect l="l" t="t" r="r" b="b"/>
            <a:pathLst>
              <a:path w="3311119" h="2967046">
                <a:moveTo>
                  <a:pt x="534609" y="0"/>
                </a:moveTo>
                <a:lnTo>
                  <a:pt x="3311119" y="0"/>
                </a:lnTo>
                <a:lnTo>
                  <a:pt x="3311119" y="2967046"/>
                </a:lnTo>
                <a:lnTo>
                  <a:pt x="0" y="2967046"/>
                </a:lnTo>
                <a:lnTo>
                  <a:pt x="0" y="534609"/>
                </a:lnTo>
                <a:close/>
              </a:path>
            </a:pathLst>
          </a:custGeom>
        </p:spPr>
      </p:pic>
      <p:pic>
        <p:nvPicPr>
          <p:cNvPr id="12" name="Picture 11" descr="A store inside of a building&#10;&#10;Description automatically generated">
            <a:extLst>
              <a:ext uri="{FF2B5EF4-FFF2-40B4-BE49-F238E27FC236}">
                <a16:creationId xmlns:a16="http://schemas.microsoft.com/office/drawing/2014/main" id="{8A0D7EC9-A453-4C40-805E-EE531380E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-2" b="-2"/>
          <a:stretch/>
        </p:blipFill>
        <p:spPr>
          <a:xfrm>
            <a:off x="4261002" y="786609"/>
            <a:ext cx="2783422" cy="1701655"/>
          </a:xfrm>
          <a:prstGeom prst="rect">
            <a:avLst/>
          </a:prstGeom>
        </p:spPr>
      </p:pic>
      <p:pic>
        <p:nvPicPr>
          <p:cNvPr id="9" name="Content Placeholder 8" descr="A statue of a person&#10;&#10;Description automatically generated">
            <a:extLst>
              <a:ext uri="{FF2B5EF4-FFF2-40B4-BE49-F238E27FC236}">
                <a16:creationId xmlns:a16="http://schemas.microsoft.com/office/drawing/2014/main" id="{A29A931B-4D17-4DAB-9605-D241D209E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/>
          <a:stretch/>
        </p:blipFill>
        <p:spPr>
          <a:xfrm>
            <a:off x="795897" y="3883046"/>
            <a:ext cx="3314293" cy="1859120"/>
          </a:xfrm>
          <a:prstGeom prst="rect">
            <a:avLst/>
          </a:prstGeom>
        </p:spPr>
      </p:pic>
      <p:pic>
        <p:nvPicPr>
          <p:cNvPr id="39" name="Picture 38" descr="A close up of a church&#10;&#10;Description automatically generated">
            <a:extLst>
              <a:ext uri="{FF2B5EF4-FFF2-40B4-BE49-F238E27FC236}">
                <a16:creationId xmlns:a16="http://schemas.microsoft.com/office/drawing/2014/main" id="{3803A375-6FD2-4ECA-9D47-3B16621B7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r="10719" b="-1"/>
          <a:stretch/>
        </p:blipFill>
        <p:spPr>
          <a:xfrm>
            <a:off x="4250406" y="2618147"/>
            <a:ext cx="2794018" cy="3124019"/>
          </a:xfrm>
          <a:custGeom>
            <a:avLst/>
            <a:gdLst/>
            <a:ahLst/>
            <a:cxnLst/>
            <a:rect l="l" t="t" r="r" b="b"/>
            <a:pathLst>
              <a:path w="2794018" h="3124019">
                <a:moveTo>
                  <a:pt x="0" y="0"/>
                </a:moveTo>
                <a:lnTo>
                  <a:pt x="2794018" y="0"/>
                </a:lnTo>
                <a:lnTo>
                  <a:pt x="2794018" y="2589410"/>
                </a:lnTo>
                <a:lnTo>
                  <a:pt x="2259409" y="3124019"/>
                </a:lnTo>
                <a:lnTo>
                  <a:pt x="0" y="3124019"/>
                </a:lnTo>
                <a:close/>
              </a:path>
            </a:pathLst>
          </a:cu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8B2F30F-FB19-45C6-83C2-0703F01B7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6B5739C-5CEA-4774-96BC-41E156A7B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AC4E8A2-4356-4EFF-AC06-B5167E2EF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3501C5-B484-4D41-8AB8-8C515630D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51E8074-EB4A-42CC-A291-7D0060B5B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C085E15-F070-47DB-B9C8-4DE9A59F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25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7019E-8023-474A-BCDE-14A9C862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znamenitosti BEOGRADA</a:t>
            </a:r>
            <a:br>
              <a:rPr lang="en-US" sz="4100"/>
            </a:br>
            <a:r>
              <a:rPr lang="en-US" sz="4100"/>
              <a:t>avalski toranj</a:t>
            </a:r>
          </a:p>
        </p:txBody>
      </p:sp>
      <p:sp>
        <p:nvSpPr>
          <p:cNvPr id="24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unset over a body of water&#10;&#10;Description automatically generated">
            <a:extLst>
              <a:ext uri="{FF2B5EF4-FFF2-40B4-BE49-F238E27FC236}">
                <a16:creationId xmlns:a16="http://schemas.microsoft.com/office/drawing/2014/main" id="{FE7D48E6-DB80-4746-9F23-21E4B2A0B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6" r="24101" b="-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65384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172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Slice</vt:lpstr>
      <vt:lpstr>BEOGRAD koji volim</vt:lpstr>
      <vt:lpstr>KAKO JE BEOGRAD  DOBIO IME?</vt:lpstr>
      <vt:lpstr>KAKO JE BEOGRAD  DOBIO IME?</vt:lpstr>
      <vt:lpstr>KAKO JE BEOGRAD  DOBIO IME?</vt:lpstr>
      <vt:lpstr>Istorija beograda  osvajači kroz istoriju Kelti, rimljani, vizantija,sloveni, turci,</vt:lpstr>
      <vt:lpstr>ISTORIJA BEOGRADA više puta je rušen i obnavljan kroz burnu istoriju</vt:lpstr>
      <vt:lpstr>znamenitosti BEOGRADA pobednik na kalemegdanskoj tvrdjavi zoloski vrt krokodil muja je naj stariji aligator na svetu</vt:lpstr>
      <vt:lpstr>znamenitosti BEOGRADA  narodni muzej skadarska ulica saborna crkva hram svetog save</vt:lpstr>
      <vt:lpstr>znamenitosti BEOGRADA avalski toranj</vt:lpstr>
      <vt:lpstr>HVALA NA PAZNJI!!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BEOGRAD</dc:title>
  <dc:creator>Nebojsa Lazic</dc:creator>
  <cp:lastModifiedBy>Nebojsa Lazic</cp:lastModifiedBy>
  <cp:revision>2</cp:revision>
  <dcterms:created xsi:type="dcterms:W3CDTF">2020-10-29T20:27:07Z</dcterms:created>
  <dcterms:modified xsi:type="dcterms:W3CDTF">2020-10-29T20:41:56Z</dcterms:modified>
</cp:coreProperties>
</file>