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0"/>
  </p:notesMasterIdLst>
  <p:sldIdLst>
    <p:sldId id="256" r:id="rId2"/>
    <p:sldId id="279" r:id="rId3"/>
    <p:sldId id="257" r:id="rId4"/>
    <p:sldId id="258" r:id="rId5"/>
    <p:sldId id="259" r:id="rId6"/>
    <p:sldId id="260" r:id="rId7"/>
    <p:sldId id="261" r:id="rId8"/>
    <p:sldId id="262" r:id="rId9"/>
    <p:sldId id="267" r:id="rId10"/>
    <p:sldId id="270" r:id="rId11"/>
    <p:sldId id="273" r:id="rId12"/>
    <p:sldId id="277" r:id="rId13"/>
    <p:sldId id="278" r:id="rId14"/>
    <p:sldId id="281" r:id="rId15"/>
    <p:sldId id="282" r:id="rId16"/>
    <p:sldId id="288" r:id="rId17"/>
    <p:sldId id="289" r:id="rId18"/>
    <p:sldId id="290" r:id="rId19"/>
  </p:sldIdLst>
  <p:sldSz cx="9144000" cy="5143500" type="screen16x9"/>
  <p:notesSz cx="6858000" cy="9144000"/>
  <p:embeddedFontLst>
    <p:embeddedFont>
      <p:font typeface="Amarante" panose="020B0604020202020204" charset="0"/>
      <p:regular r:id="rId21"/>
    </p:embeddedFont>
    <p:embeddedFont>
      <p:font typeface="Kristen ITC" panose="03050502040202030202" pitchFamily="66" charset="0"/>
      <p:regular r:id="rId22"/>
    </p:embeddedFont>
    <p:embeddedFont>
      <p:font typeface="Voltaire" panose="020B0604020202020204" charset="0"/>
      <p:regular r:id="rId23"/>
    </p:embeddedFont>
    <p:embeddedFont>
      <p:font typeface="Catamaran" panose="020B0604020202020204" charset="0"/>
      <p:regular r:id="rId24"/>
      <p:bold r:id="rId25"/>
    </p:embeddedFont>
    <p:embeddedFont>
      <p:font typeface="Catamaran Thin"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439678-55DF-4CAF-B57F-2F9D74229D95}">
  <a:tblStyle styleId="{81439678-55DF-4CAF-B57F-2F9D74229D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06499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30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898a28ff6b_1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4" name="Google Shape;2024;g898a28ff6b_1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90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89c09d5001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89c09d5001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78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1"/>
        <p:cNvGrpSpPr/>
        <p:nvPr/>
      </p:nvGrpSpPr>
      <p:grpSpPr>
        <a:xfrm>
          <a:off x="0" y="0"/>
          <a:ext cx="0" cy="0"/>
          <a:chOff x="0" y="0"/>
          <a:chExt cx="0" cy="0"/>
        </a:xfrm>
      </p:grpSpPr>
      <p:sp>
        <p:nvSpPr>
          <p:cNvPr id="2402" name="Google Shape;2402;g89ac06233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3" name="Google Shape;2403;g89ac06233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9"/>
        <p:cNvGrpSpPr/>
        <p:nvPr/>
      </p:nvGrpSpPr>
      <p:grpSpPr>
        <a:xfrm>
          <a:off x="0" y="0"/>
          <a:ext cx="0" cy="0"/>
          <a:chOff x="0" y="0"/>
          <a:chExt cx="0" cy="0"/>
        </a:xfrm>
      </p:grpSpPr>
      <p:sp>
        <p:nvSpPr>
          <p:cNvPr id="2490" name="Google Shape;2490;g89ac062336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1" name="Google Shape;2491;g89ac062336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914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1"/>
        <p:cNvGrpSpPr/>
        <p:nvPr/>
      </p:nvGrpSpPr>
      <p:grpSpPr>
        <a:xfrm>
          <a:off x="0" y="0"/>
          <a:ext cx="0" cy="0"/>
          <a:chOff x="0" y="0"/>
          <a:chExt cx="0" cy="0"/>
        </a:xfrm>
      </p:grpSpPr>
      <p:sp>
        <p:nvSpPr>
          <p:cNvPr id="2552" name="Google Shape;2552;g81e4262d92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3" name="Google Shape;2553;g81e4262d92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89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4"/>
        <p:cNvGrpSpPr/>
        <p:nvPr/>
      </p:nvGrpSpPr>
      <p:grpSpPr>
        <a:xfrm>
          <a:off x="0" y="0"/>
          <a:ext cx="0" cy="0"/>
          <a:chOff x="0" y="0"/>
          <a:chExt cx="0" cy="0"/>
        </a:xfrm>
      </p:grpSpPr>
      <p:sp>
        <p:nvSpPr>
          <p:cNvPr id="2565" name="Google Shape;2565;g89ac062336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6" name="Google Shape;2566;g89ac062336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64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7"/>
        <p:cNvGrpSpPr/>
        <p:nvPr/>
      </p:nvGrpSpPr>
      <p:grpSpPr>
        <a:xfrm>
          <a:off x="0" y="0"/>
          <a:ext cx="0" cy="0"/>
          <a:chOff x="0" y="0"/>
          <a:chExt cx="0" cy="0"/>
        </a:xfrm>
      </p:grpSpPr>
      <p:sp>
        <p:nvSpPr>
          <p:cNvPr id="2778" name="Google Shape;2778;g81e4262d92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9" name="Google Shape;2779;g81e4262d9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39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7"/>
        <p:cNvGrpSpPr/>
        <p:nvPr/>
      </p:nvGrpSpPr>
      <p:grpSpPr>
        <a:xfrm>
          <a:off x="0" y="0"/>
          <a:ext cx="0" cy="0"/>
          <a:chOff x="0" y="0"/>
          <a:chExt cx="0" cy="0"/>
        </a:xfrm>
      </p:grpSpPr>
      <p:sp>
        <p:nvSpPr>
          <p:cNvPr id="2778" name="Google Shape;2778;g81e4262d92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9" name="Google Shape;2779;g81e4262d9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41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89ac062336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89ac062336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36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898a28ff6b_0_1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898a28ff6b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34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898a28ff6b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898a28ff6b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73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898a28ff6b_0_1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898a28ff6b_0_1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918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898a28ff6b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898a28ff6b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606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898a28ff6b_0_1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3" name="Google Shape;1133;g898a28ff6b_0_1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55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898a28ff6b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898a28ff6b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485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898a28ff6b_1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8" name="Google Shape;1938;g898a28ff6b_1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00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6735" y="171133"/>
            <a:ext cx="8678644" cy="4834038"/>
            <a:chOff x="409650" y="976225"/>
            <a:chExt cx="6761175" cy="3766000"/>
          </a:xfrm>
        </p:grpSpPr>
        <p:sp>
          <p:nvSpPr>
            <p:cNvPr id="10" name="Google Shape;10;p2"/>
            <p:cNvSpPr/>
            <p:nvPr/>
          </p:nvSpPr>
          <p:spPr>
            <a:xfrm>
              <a:off x="409650" y="1706025"/>
              <a:ext cx="891950" cy="2302925"/>
            </a:xfrm>
            <a:custGeom>
              <a:avLst/>
              <a:gdLst/>
              <a:ahLst/>
              <a:cxnLst/>
              <a:rect l="l" t="t" r="r" b="b"/>
              <a:pathLst>
                <a:path w="35678" h="92117" extrusionOk="0">
                  <a:moveTo>
                    <a:pt x="5236" y="0"/>
                  </a:moveTo>
                  <a:lnTo>
                    <a:pt x="5241" y="58"/>
                  </a:lnTo>
                  <a:lnTo>
                    <a:pt x="5241" y="58"/>
                  </a:lnTo>
                  <a:lnTo>
                    <a:pt x="5256" y="20"/>
                  </a:lnTo>
                  <a:lnTo>
                    <a:pt x="5236" y="0"/>
                  </a:lnTo>
                  <a:close/>
                  <a:moveTo>
                    <a:pt x="5077" y="1131"/>
                  </a:moveTo>
                  <a:lnTo>
                    <a:pt x="5077" y="1151"/>
                  </a:lnTo>
                  <a:cubicBezTo>
                    <a:pt x="5077" y="1151"/>
                    <a:pt x="6604" y="21497"/>
                    <a:pt x="26476" y="21497"/>
                  </a:cubicBezTo>
                  <a:lnTo>
                    <a:pt x="27269" y="21497"/>
                  </a:lnTo>
                  <a:cubicBezTo>
                    <a:pt x="27269" y="21497"/>
                    <a:pt x="21399" y="33495"/>
                    <a:pt x="23302" y="40000"/>
                  </a:cubicBezTo>
                  <a:cubicBezTo>
                    <a:pt x="24373" y="43669"/>
                    <a:pt x="26951" y="44819"/>
                    <a:pt x="28994" y="44819"/>
                  </a:cubicBezTo>
                  <a:cubicBezTo>
                    <a:pt x="29030" y="44820"/>
                    <a:pt x="29066" y="44820"/>
                    <a:pt x="29102" y="44820"/>
                  </a:cubicBezTo>
                  <a:cubicBezTo>
                    <a:pt x="29858" y="44820"/>
                    <a:pt x="30592" y="44623"/>
                    <a:pt x="31255" y="44244"/>
                  </a:cubicBezTo>
                  <a:cubicBezTo>
                    <a:pt x="32663" y="43292"/>
                    <a:pt x="33377" y="41269"/>
                    <a:pt x="32088" y="39980"/>
                  </a:cubicBezTo>
                  <a:cubicBezTo>
                    <a:pt x="31850" y="39703"/>
                    <a:pt x="31493" y="39544"/>
                    <a:pt x="31136" y="39524"/>
                  </a:cubicBezTo>
                  <a:cubicBezTo>
                    <a:pt x="30243" y="39524"/>
                    <a:pt x="29589" y="40674"/>
                    <a:pt x="29966" y="41468"/>
                  </a:cubicBezTo>
                  <a:cubicBezTo>
                    <a:pt x="29966" y="41468"/>
                    <a:pt x="28657" y="40436"/>
                    <a:pt x="29688" y="38771"/>
                  </a:cubicBezTo>
                  <a:cubicBezTo>
                    <a:pt x="30056" y="38112"/>
                    <a:pt x="30765" y="37699"/>
                    <a:pt x="31519" y="37699"/>
                  </a:cubicBezTo>
                  <a:cubicBezTo>
                    <a:pt x="31537" y="37699"/>
                    <a:pt x="31555" y="37699"/>
                    <a:pt x="31572" y="37700"/>
                  </a:cubicBezTo>
                  <a:cubicBezTo>
                    <a:pt x="32941" y="37700"/>
                    <a:pt x="34468" y="38870"/>
                    <a:pt x="34943" y="41091"/>
                  </a:cubicBezTo>
                  <a:cubicBezTo>
                    <a:pt x="35677" y="44442"/>
                    <a:pt x="32921" y="48012"/>
                    <a:pt x="28399" y="48012"/>
                  </a:cubicBezTo>
                  <a:cubicBezTo>
                    <a:pt x="28022" y="48012"/>
                    <a:pt x="27646" y="47972"/>
                    <a:pt x="27269" y="47933"/>
                  </a:cubicBezTo>
                  <a:cubicBezTo>
                    <a:pt x="22093" y="47298"/>
                    <a:pt x="19872" y="40357"/>
                    <a:pt x="21538" y="33416"/>
                  </a:cubicBezTo>
                  <a:cubicBezTo>
                    <a:pt x="23183" y="26574"/>
                    <a:pt x="25801" y="22787"/>
                    <a:pt x="25801" y="22787"/>
                  </a:cubicBezTo>
                  <a:lnTo>
                    <a:pt x="25801" y="22787"/>
                  </a:lnTo>
                  <a:cubicBezTo>
                    <a:pt x="24491" y="23067"/>
                    <a:pt x="23145" y="23224"/>
                    <a:pt x="21813" y="23224"/>
                  </a:cubicBezTo>
                  <a:cubicBezTo>
                    <a:pt x="21735" y="23224"/>
                    <a:pt x="21656" y="23224"/>
                    <a:pt x="21577" y="23223"/>
                  </a:cubicBezTo>
                  <a:cubicBezTo>
                    <a:pt x="16956" y="23223"/>
                    <a:pt x="9817" y="21656"/>
                    <a:pt x="6743" y="12692"/>
                  </a:cubicBezTo>
                  <a:lnTo>
                    <a:pt x="6743" y="12692"/>
                  </a:lnTo>
                  <a:cubicBezTo>
                    <a:pt x="6743" y="12693"/>
                    <a:pt x="7001" y="18285"/>
                    <a:pt x="10353" y="26654"/>
                  </a:cubicBezTo>
                  <a:cubicBezTo>
                    <a:pt x="13764" y="35161"/>
                    <a:pt x="15350" y="43114"/>
                    <a:pt x="15707" y="52474"/>
                  </a:cubicBezTo>
                  <a:cubicBezTo>
                    <a:pt x="16084" y="61814"/>
                    <a:pt x="14418" y="78294"/>
                    <a:pt x="10353" y="90014"/>
                  </a:cubicBezTo>
                  <a:cubicBezTo>
                    <a:pt x="10353" y="90014"/>
                    <a:pt x="10928" y="84343"/>
                    <a:pt x="9520" y="80952"/>
                  </a:cubicBezTo>
                  <a:cubicBezTo>
                    <a:pt x="8826" y="79286"/>
                    <a:pt x="7695" y="78572"/>
                    <a:pt x="6763" y="78572"/>
                  </a:cubicBezTo>
                  <a:cubicBezTo>
                    <a:pt x="6743" y="78571"/>
                    <a:pt x="6723" y="78571"/>
                    <a:pt x="6703" y="78571"/>
                  </a:cubicBezTo>
                  <a:cubicBezTo>
                    <a:pt x="6209" y="78571"/>
                    <a:pt x="5740" y="78806"/>
                    <a:pt x="5454" y="79206"/>
                  </a:cubicBezTo>
                  <a:cubicBezTo>
                    <a:pt x="4760" y="80139"/>
                    <a:pt x="5355" y="81586"/>
                    <a:pt x="6604" y="81586"/>
                  </a:cubicBezTo>
                  <a:cubicBezTo>
                    <a:pt x="6882" y="81586"/>
                    <a:pt x="7140" y="81527"/>
                    <a:pt x="7398" y="81408"/>
                  </a:cubicBezTo>
                  <a:lnTo>
                    <a:pt x="7398" y="81408"/>
                  </a:lnTo>
                  <a:cubicBezTo>
                    <a:pt x="6922" y="82003"/>
                    <a:pt x="6228" y="82360"/>
                    <a:pt x="5474" y="82360"/>
                  </a:cubicBezTo>
                  <a:cubicBezTo>
                    <a:pt x="5117" y="82360"/>
                    <a:pt x="4760" y="82280"/>
                    <a:pt x="4423" y="82161"/>
                  </a:cubicBezTo>
                  <a:cubicBezTo>
                    <a:pt x="2321" y="81348"/>
                    <a:pt x="2638" y="77164"/>
                    <a:pt x="5296" y="76450"/>
                  </a:cubicBezTo>
                  <a:cubicBezTo>
                    <a:pt x="5732" y="76311"/>
                    <a:pt x="6208" y="76252"/>
                    <a:pt x="6664" y="76232"/>
                  </a:cubicBezTo>
                  <a:cubicBezTo>
                    <a:pt x="8429" y="76232"/>
                    <a:pt x="9381" y="77382"/>
                    <a:pt x="9976" y="78651"/>
                  </a:cubicBezTo>
                  <a:cubicBezTo>
                    <a:pt x="10729" y="80218"/>
                    <a:pt x="11086" y="83351"/>
                    <a:pt x="11086" y="83351"/>
                  </a:cubicBezTo>
                  <a:cubicBezTo>
                    <a:pt x="11086" y="83351"/>
                    <a:pt x="14894" y="70957"/>
                    <a:pt x="14973" y="58562"/>
                  </a:cubicBezTo>
                  <a:cubicBezTo>
                    <a:pt x="15072" y="46168"/>
                    <a:pt x="12395" y="37858"/>
                    <a:pt x="9143" y="30640"/>
                  </a:cubicBezTo>
                  <a:cubicBezTo>
                    <a:pt x="6565" y="24849"/>
                    <a:pt x="1" y="14358"/>
                    <a:pt x="5077" y="1131"/>
                  </a:cubicBezTo>
                  <a:close/>
                  <a:moveTo>
                    <a:pt x="5241" y="58"/>
                  </a:moveTo>
                  <a:lnTo>
                    <a:pt x="4859" y="1051"/>
                  </a:lnTo>
                  <a:cubicBezTo>
                    <a:pt x="2856" y="6108"/>
                    <a:pt x="2420" y="11641"/>
                    <a:pt x="3570" y="16956"/>
                  </a:cubicBezTo>
                  <a:cubicBezTo>
                    <a:pt x="4542" y="21597"/>
                    <a:pt x="6406" y="25464"/>
                    <a:pt x="7894" y="28557"/>
                  </a:cubicBezTo>
                  <a:cubicBezTo>
                    <a:pt x="8270" y="29331"/>
                    <a:pt x="8647" y="30084"/>
                    <a:pt x="8925" y="30739"/>
                  </a:cubicBezTo>
                  <a:cubicBezTo>
                    <a:pt x="11860" y="37263"/>
                    <a:pt x="14835" y="45652"/>
                    <a:pt x="14735" y="58562"/>
                  </a:cubicBezTo>
                  <a:cubicBezTo>
                    <a:pt x="14656" y="68656"/>
                    <a:pt x="12098" y="78869"/>
                    <a:pt x="11186" y="82161"/>
                  </a:cubicBezTo>
                  <a:cubicBezTo>
                    <a:pt x="11007" y="81090"/>
                    <a:pt x="10690" y="79524"/>
                    <a:pt x="10214" y="78532"/>
                  </a:cubicBezTo>
                  <a:cubicBezTo>
                    <a:pt x="9401" y="76807"/>
                    <a:pt x="8250" y="75974"/>
                    <a:pt x="6684" y="75974"/>
                  </a:cubicBezTo>
                  <a:cubicBezTo>
                    <a:pt x="6188" y="75994"/>
                    <a:pt x="5692" y="76053"/>
                    <a:pt x="5236" y="76192"/>
                  </a:cubicBezTo>
                  <a:cubicBezTo>
                    <a:pt x="3650" y="76628"/>
                    <a:pt x="2876" y="78175"/>
                    <a:pt x="2797" y="79524"/>
                  </a:cubicBezTo>
                  <a:cubicBezTo>
                    <a:pt x="2737" y="80892"/>
                    <a:pt x="3352" y="82003"/>
                    <a:pt x="4344" y="82379"/>
                  </a:cubicBezTo>
                  <a:cubicBezTo>
                    <a:pt x="4701" y="82518"/>
                    <a:pt x="5097" y="82598"/>
                    <a:pt x="5474" y="82598"/>
                  </a:cubicBezTo>
                  <a:cubicBezTo>
                    <a:pt x="6307" y="82598"/>
                    <a:pt x="7080" y="82201"/>
                    <a:pt x="7596" y="81547"/>
                  </a:cubicBezTo>
                  <a:lnTo>
                    <a:pt x="8092" y="80852"/>
                  </a:lnTo>
                  <a:lnTo>
                    <a:pt x="7299" y="81190"/>
                  </a:lnTo>
                  <a:cubicBezTo>
                    <a:pt x="7080" y="81269"/>
                    <a:pt x="6842" y="81328"/>
                    <a:pt x="6604" y="81328"/>
                  </a:cubicBezTo>
                  <a:cubicBezTo>
                    <a:pt x="6588" y="81329"/>
                    <a:pt x="6572" y="81329"/>
                    <a:pt x="6555" y="81329"/>
                  </a:cubicBezTo>
                  <a:cubicBezTo>
                    <a:pt x="6119" y="81329"/>
                    <a:pt x="5725" y="81075"/>
                    <a:pt x="5534" y="80674"/>
                  </a:cubicBezTo>
                  <a:cubicBezTo>
                    <a:pt x="5315" y="80258"/>
                    <a:pt x="5355" y="79742"/>
                    <a:pt x="5633" y="79345"/>
                  </a:cubicBezTo>
                  <a:cubicBezTo>
                    <a:pt x="5898" y="79024"/>
                    <a:pt x="6271" y="78828"/>
                    <a:pt x="6684" y="78828"/>
                  </a:cubicBezTo>
                  <a:cubicBezTo>
                    <a:pt x="6703" y="78828"/>
                    <a:pt x="6723" y="78829"/>
                    <a:pt x="6743" y="78830"/>
                  </a:cubicBezTo>
                  <a:cubicBezTo>
                    <a:pt x="7517" y="78830"/>
                    <a:pt x="8607" y="79405"/>
                    <a:pt x="9282" y="81051"/>
                  </a:cubicBezTo>
                  <a:cubicBezTo>
                    <a:pt x="10650" y="84343"/>
                    <a:pt x="10095" y="89935"/>
                    <a:pt x="10095" y="89995"/>
                  </a:cubicBezTo>
                  <a:lnTo>
                    <a:pt x="9877" y="92117"/>
                  </a:lnTo>
                  <a:lnTo>
                    <a:pt x="10571" y="90094"/>
                  </a:lnTo>
                  <a:cubicBezTo>
                    <a:pt x="14577" y="78552"/>
                    <a:pt x="16342" y="62092"/>
                    <a:pt x="15965" y="52454"/>
                  </a:cubicBezTo>
                  <a:cubicBezTo>
                    <a:pt x="15568" y="42836"/>
                    <a:pt x="13922" y="34884"/>
                    <a:pt x="10571" y="26574"/>
                  </a:cubicBezTo>
                  <a:cubicBezTo>
                    <a:pt x="8389" y="21101"/>
                    <a:pt x="7517" y="16817"/>
                    <a:pt x="7199" y="14517"/>
                  </a:cubicBezTo>
                  <a:lnTo>
                    <a:pt x="7199" y="14517"/>
                  </a:lnTo>
                  <a:cubicBezTo>
                    <a:pt x="8607" y="17670"/>
                    <a:pt x="10710" y="20030"/>
                    <a:pt x="13466" y="21557"/>
                  </a:cubicBezTo>
                  <a:cubicBezTo>
                    <a:pt x="15806" y="22826"/>
                    <a:pt x="18523" y="23481"/>
                    <a:pt x="21577" y="23481"/>
                  </a:cubicBezTo>
                  <a:cubicBezTo>
                    <a:pt x="22827" y="23481"/>
                    <a:pt x="24056" y="23381"/>
                    <a:pt x="25286" y="23143"/>
                  </a:cubicBezTo>
                  <a:lnTo>
                    <a:pt x="25286" y="23143"/>
                  </a:lnTo>
                  <a:cubicBezTo>
                    <a:pt x="24532" y="24413"/>
                    <a:pt x="22608" y="27962"/>
                    <a:pt x="21319" y="33357"/>
                  </a:cubicBezTo>
                  <a:cubicBezTo>
                    <a:pt x="20229" y="37898"/>
                    <a:pt x="20784" y="42479"/>
                    <a:pt x="22747" y="45335"/>
                  </a:cubicBezTo>
                  <a:cubicBezTo>
                    <a:pt x="23897" y="46981"/>
                    <a:pt x="25444" y="47952"/>
                    <a:pt x="27269" y="48190"/>
                  </a:cubicBezTo>
                  <a:cubicBezTo>
                    <a:pt x="27646" y="48230"/>
                    <a:pt x="28022" y="48250"/>
                    <a:pt x="28419" y="48270"/>
                  </a:cubicBezTo>
                  <a:cubicBezTo>
                    <a:pt x="30700" y="48270"/>
                    <a:pt x="32742" y="47338"/>
                    <a:pt x="34031" y="45751"/>
                  </a:cubicBezTo>
                  <a:cubicBezTo>
                    <a:pt x="35122" y="44442"/>
                    <a:pt x="35558" y="42717"/>
                    <a:pt x="35201" y="41051"/>
                  </a:cubicBezTo>
                  <a:cubicBezTo>
                    <a:pt x="34686" y="38572"/>
                    <a:pt x="32960" y="37462"/>
                    <a:pt x="31592" y="37462"/>
                  </a:cubicBezTo>
                  <a:cubicBezTo>
                    <a:pt x="31574" y="37461"/>
                    <a:pt x="31556" y="37461"/>
                    <a:pt x="31537" y="37461"/>
                  </a:cubicBezTo>
                  <a:cubicBezTo>
                    <a:pt x="30686" y="37461"/>
                    <a:pt x="29917" y="37914"/>
                    <a:pt x="29490" y="38652"/>
                  </a:cubicBezTo>
                  <a:cubicBezTo>
                    <a:pt x="28359" y="40476"/>
                    <a:pt x="29807" y="41646"/>
                    <a:pt x="29827" y="41666"/>
                  </a:cubicBezTo>
                  <a:lnTo>
                    <a:pt x="30640" y="42300"/>
                  </a:lnTo>
                  <a:lnTo>
                    <a:pt x="30640" y="42300"/>
                  </a:lnTo>
                  <a:lnTo>
                    <a:pt x="30184" y="41349"/>
                  </a:lnTo>
                  <a:cubicBezTo>
                    <a:pt x="30045" y="40992"/>
                    <a:pt x="30085" y="40595"/>
                    <a:pt x="30303" y="40278"/>
                  </a:cubicBezTo>
                  <a:cubicBezTo>
                    <a:pt x="30481" y="39980"/>
                    <a:pt x="30779" y="39782"/>
                    <a:pt x="31136" y="39762"/>
                  </a:cubicBezTo>
                  <a:cubicBezTo>
                    <a:pt x="31433" y="39782"/>
                    <a:pt x="31711" y="39921"/>
                    <a:pt x="31909" y="40159"/>
                  </a:cubicBezTo>
                  <a:cubicBezTo>
                    <a:pt x="32365" y="40595"/>
                    <a:pt x="32584" y="41210"/>
                    <a:pt x="32504" y="41825"/>
                  </a:cubicBezTo>
                  <a:cubicBezTo>
                    <a:pt x="32385" y="42717"/>
                    <a:pt x="31870" y="43530"/>
                    <a:pt x="31116" y="44026"/>
                  </a:cubicBezTo>
                  <a:cubicBezTo>
                    <a:pt x="30462" y="44403"/>
                    <a:pt x="29728" y="44581"/>
                    <a:pt x="28994" y="44581"/>
                  </a:cubicBezTo>
                  <a:cubicBezTo>
                    <a:pt x="28022" y="44581"/>
                    <a:pt x="24810" y="44244"/>
                    <a:pt x="23540" y="39901"/>
                  </a:cubicBezTo>
                  <a:cubicBezTo>
                    <a:pt x="21676" y="33575"/>
                    <a:pt x="27427" y="21716"/>
                    <a:pt x="27507" y="21597"/>
                  </a:cubicBezTo>
                  <a:lnTo>
                    <a:pt x="27685" y="21220"/>
                  </a:lnTo>
                  <a:lnTo>
                    <a:pt x="26476" y="21220"/>
                  </a:lnTo>
                  <a:cubicBezTo>
                    <a:pt x="18345" y="21220"/>
                    <a:pt x="12316" y="17849"/>
                    <a:pt x="8548" y="11185"/>
                  </a:cubicBezTo>
                  <a:cubicBezTo>
                    <a:pt x="6823" y="8072"/>
                    <a:pt x="5732" y="4641"/>
                    <a:pt x="5335" y="1091"/>
                  </a:cubicBezTo>
                  <a:lnTo>
                    <a:pt x="5241" y="58"/>
                  </a:ln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5250" y="979700"/>
              <a:ext cx="2449700" cy="2118000"/>
            </a:xfrm>
            <a:custGeom>
              <a:avLst/>
              <a:gdLst/>
              <a:ahLst/>
              <a:cxnLst/>
              <a:rect l="l" t="t" r="r" b="b"/>
              <a:pathLst>
                <a:path w="97988" h="84720" extrusionOk="0">
                  <a:moveTo>
                    <a:pt x="26892" y="3709"/>
                  </a:moveTo>
                  <a:cubicBezTo>
                    <a:pt x="27943" y="3709"/>
                    <a:pt x="28994" y="3769"/>
                    <a:pt x="30045" y="3888"/>
                  </a:cubicBezTo>
                  <a:cubicBezTo>
                    <a:pt x="38334" y="4859"/>
                    <a:pt x="43292" y="11642"/>
                    <a:pt x="44403" y="17571"/>
                  </a:cubicBezTo>
                  <a:cubicBezTo>
                    <a:pt x="40317" y="19554"/>
                    <a:pt x="36371" y="20784"/>
                    <a:pt x="32345" y="21359"/>
                  </a:cubicBezTo>
                  <a:cubicBezTo>
                    <a:pt x="30600" y="21617"/>
                    <a:pt x="28855" y="21755"/>
                    <a:pt x="27090" y="21775"/>
                  </a:cubicBezTo>
                  <a:cubicBezTo>
                    <a:pt x="19891" y="21775"/>
                    <a:pt x="15251" y="19078"/>
                    <a:pt x="14041" y="14160"/>
                  </a:cubicBezTo>
                  <a:cubicBezTo>
                    <a:pt x="13545" y="12177"/>
                    <a:pt x="14041" y="9996"/>
                    <a:pt x="15449" y="8211"/>
                  </a:cubicBezTo>
                  <a:cubicBezTo>
                    <a:pt x="17670" y="5335"/>
                    <a:pt x="21854" y="3709"/>
                    <a:pt x="26892" y="3709"/>
                  </a:cubicBezTo>
                  <a:close/>
                  <a:moveTo>
                    <a:pt x="43629" y="25563"/>
                  </a:moveTo>
                  <a:cubicBezTo>
                    <a:pt x="41805" y="30779"/>
                    <a:pt x="37144" y="36807"/>
                    <a:pt x="29410" y="38434"/>
                  </a:cubicBezTo>
                  <a:cubicBezTo>
                    <a:pt x="28101" y="38691"/>
                    <a:pt x="26773" y="38830"/>
                    <a:pt x="25424" y="38850"/>
                  </a:cubicBezTo>
                  <a:cubicBezTo>
                    <a:pt x="19160" y="38850"/>
                    <a:pt x="14243" y="35382"/>
                    <a:pt x="12258" y="29556"/>
                  </a:cubicBezTo>
                  <a:lnTo>
                    <a:pt x="12258" y="29556"/>
                  </a:lnTo>
                  <a:cubicBezTo>
                    <a:pt x="13097" y="29821"/>
                    <a:pt x="15746" y="30603"/>
                    <a:pt x="20070" y="30937"/>
                  </a:cubicBezTo>
                  <a:cubicBezTo>
                    <a:pt x="20962" y="31017"/>
                    <a:pt x="21894" y="31056"/>
                    <a:pt x="22846" y="31056"/>
                  </a:cubicBezTo>
                  <a:cubicBezTo>
                    <a:pt x="30124" y="30997"/>
                    <a:pt x="37263" y="29113"/>
                    <a:pt x="43629" y="25563"/>
                  </a:cubicBezTo>
                  <a:close/>
                  <a:moveTo>
                    <a:pt x="12078" y="70263"/>
                  </a:moveTo>
                  <a:cubicBezTo>
                    <a:pt x="12256" y="71948"/>
                    <a:pt x="12177" y="73654"/>
                    <a:pt x="11800" y="75300"/>
                  </a:cubicBezTo>
                  <a:cubicBezTo>
                    <a:pt x="10789" y="79425"/>
                    <a:pt x="7735" y="80753"/>
                    <a:pt x="6426" y="80753"/>
                  </a:cubicBezTo>
                  <a:cubicBezTo>
                    <a:pt x="6346" y="80753"/>
                    <a:pt x="6267" y="80753"/>
                    <a:pt x="6208" y="80734"/>
                  </a:cubicBezTo>
                  <a:cubicBezTo>
                    <a:pt x="5791" y="80635"/>
                    <a:pt x="5434" y="80337"/>
                    <a:pt x="5295" y="79940"/>
                  </a:cubicBezTo>
                  <a:cubicBezTo>
                    <a:pt x="4899" y="79088"/>
                    <a:pt x="4859" y="77580"/>
                    <a:pt x="5910" y="75835"/>
                  </a:cubicBezTo>
                  <a:cubicBezTo>
                    <a:pt x="6683" y="74586"/>
                    <a:pt x="8766" y="72702"/>
                    <a:pt x="12078" y="70263"/>
                  </a:cubicBezTo>
                  <a:close/>
                  <a:moveTo>
                    <a:pt x="24452" y="1"/>
                  </a:moveTo>
                  <a:cubicBezTo>
                    <a:pt x="20248" y="1"/>
                    <a:pt x="16361" y="1111"/>
                    <a:pt x="13466" y="3154"/>
                  </a:cubicBezTo>
                  <a:cubicBezTo>
                    <a:pt x="10253" y="5454"/>
                    <a:pt x="8409" y="8786"/>
                    <a:pt x="8131" y="12792"/>
                  </a:cubicBezTo>
                  <a:cubicBezTo>
                    <a:pt x="7913" y="16123"/>
                    <a:pt x="8905" y="18999"/>
                    <a:pt x="11106" y="21359"/>
                  </a:cubicBezTo>
                  <a:cubicBezTo>
                    <a:pt x="14100" y="24552"/>
                    <a:pt x="19138" y="26456"/>
                    <a:pt x="24611" y="26456"/>
                  </a:cubicBezTo>
                  <a:cubicBezTo>
                    <a:pt x="25662" y="26456"/>
                    <a:pt x="26713" y="26376"/>
                    <a:pt x="27744" y="26237"/>
                  </a:cubicBezTo>
                  <a:cubicBezTo>
                    <a:pt x="33218" y="25444"/>
                    <a:pt x="38453" y="23580"/>
                    <a:pt x="44621" y="20228"/>
                  </a:cubicBezTo>
                  <a:cubicBezTo>
                    <a:pt x="44621" y="20407"/>
                    <a:pt x="44621" y="20566"/>
                    <a:pt x="44621" y="20744"/>
                  </a:cubicBezTo>
                  <a:cubicBezTo>
                    <a:pt x="44542" y="21815"/>
                    <a:pt x="44383" y="22886"/>
                    <a:pt x="44125" y="23917"/>
                  </a:cubicBezTo>
                  <a:cubicBezTo>
                    <a:pt x="38592" y="26793"/>
                    <a:pt x="32425" y="28260"/>
                    <a:pt x="25781" y="28260"/>
                  </a:cubicBezTo>
                  <a:cubicBezTo>
                    <a:pt x="15984" y="28260"/>
                    <a:pt x="8528" y="25008"/>
                    <a:pt x="8448" y="24968"/>
                  </a:cubicBezTo>
                  <a:lnTo>
                    <a:pt x="8290" y="24909"/>
                  </a:lnTo>
                  <a:lnTo>
                    <a:pt x="8290" y="25087"/>
                  </a:lnTo>
                  <a:cubicBezTo>
                    <a:pt x="8429" y="28161"/>
                    <a:pt x="9063" y="31175"/>
                    <a:pt x="10154" y="34051"/>
                  </a:cubicBezTo>
                  <a:cubicBezTo>
                    <a:pt x="11800" y="38215"/>
                    <a:pt x="15290" y="43312"/>
                    <a:pt x="22489" y="43967"/>
                  </a:cubicBezTo>
                  <a:cubicBezTo>
                    <a:pt x="23104" y="44006"/>
                    <a:pt x="23699" y="44046"/>
                    <a:pt x="24294" y="44046"/>
                  </a:cubicBezTo>
                  <a:cubicBezTo>
                    <a:pt x="35657" y="44046"/>
                    <a:pt x="43074" y="33991"/>
                    <a:pt x="45176" y="24651"/>
                  </a:cubicBezTo>
                  <a:cubicBezTo>
                    <a:pt x="46683" y="23699"/>
                    <a:pt x="48131" y="22648"/>
                    <a:pt x="49519" y="21518"/>
                  </a:cubicBezTo>
                  <a:lnTo>
                    <a:pt x="49519" y="21518"/>
                  </a:lnTo>
                  <a:cubicBezTo>
                    <a:pt x="48666" y="24314"/>
                    <a:pt x="43253" y="41210"/>
                    <a:pt x="33515" y="51443"/>
                  </a:cubicBezTo>
                  <a:cubicBezTo>
                    <a:pt x="27625" y="57630"/>
                    <a:pt x="21260" y="61656"/>
                    <a:pt x="15627" y="65206"/>
                  </a:cubicBezTo>
                  <a:cubicBezTo>
                    <a:pt x="14854" y="65682"/>
                    <a:pt x="14100" y="66178"/>
                    <a:pt x="13367" y="66634"/>
                  </a:cubicBezTo>
                  <a:cubicBezTo>
                    <a:pt x="12296" y="61993"/>
                    <a:pt x="10531" y="57729"/>
                    <a:pt x="9103" y="54318"/>
                  </a:cubicBezTo>
                  <a:cubicBezTo>
                    <a:pt x="8052" y="51820"/>
                    <a:pt x="7159" y="49658"/>
                    <a:pt x="6743" y="47913"/>
                  </a:cubicBezTo>
                  <a:cubicBezTo>
                    <a:pt x="5137" y="41150"/>
                    <a:pt x="5057" y="34130"/>
                    <a:pt x="6485" y="27328"/>
                  </a:cubicBezTo>
                  <a:cubicBezTo>
                    <a:pt x="7754" y="21180"/>
                    <a:pt x="8072" y="18325"/>
                    <a:pt x="5791" y="16718"/>
                  </a:cubicBezTo>
                  <a:cubicBezTo>
                    <a:pt x="5221" y="16338"/>
                    <a:pt x="4560" y="16122"/>
                    <a:pt x="3895" y="16122"/>
                  </a:cubicBezTo>
                  <a:cubicBezTo>
                    <a:pt x="3866" y="16122"/>
                    <a:pt x="3837" y="16123"/>
                    <a:pt x="3808" y="16123"/>
                  </a:cubicBezTo>
                  <a:cubicBezTo>
                    <a:pt x="2757" y="16123"/>
                    <a:pt x="1765" y="16540"/>
                    <a:pt x="1051" y="17274"/>
                  </a:cubicBezTo>
                  <a:cubicBezTo>
                    <a:pt x="357" y="17988"/>
                    <a:pt x="0" y="18939"/>
                    <a:pt x="40" y="19931"/>
                  </a:cubicBezTo>
                  <a:cubicBezTo>
                    <a:pt x="60" y="21855"/>
                    <a:pt x="1468" y="22747"/>
                    <a:pt x="2757" y="22747"/>
                  </a:cubicBezTo>
                  <a:cubicBezTo>
                    <a:pt x="3193" y="22747"/>
                    <a:pt x="3629" y="22628"/>
                    <a:pt x="4026" y="22430"/>
                  </a:cubicBezTo>
                  <a:cubicBezTo>
                    <a:pt x="5156" y="21835"/>
                    <a:pt x="4998" y="20863"/>
                    <a:pt x="4938" y="20585"/>
                  </a:cubicBezTo>
                  <a:cubicBezTo>
                    <a:pt x="4819" y="20149"/>
                    <a:pt x="4562" y="19792"/>
                    <a:pt x="4324" y="19792"/>
                  </a:cubicBezTo>
                  <a:lnTo>
                    <a:pt x="4165" y="19792"/>
                  </a:lnTo>
                  <a:lnTo>
                    <a:pt x="4205" y="19951"/>
                  </a:lnTo>
                  <a:cubicBezTo>
                    <a:pt x="4284" y="20268"/>
                    <a:pt x="4224" y="20585"/>
                    <a:pt x="4066" y="20883"/>
                  </a:cubicBezTo>
                  <a:cubicBezTo>
                    <a:pt x="3848" y="21161"/>
                    <a:pt x="3550" y="21339"/>
                    <a:pt x="3193" y="21379"/>
                  </a:cubicBezTo>
                  <a:cubicBezTo>
                    <a:pt x="3114" y="21379"/>
                    <a:pt x="3015" y="21399"/>
                    <a:pt x="2916" y="21399"/>
                  </a:cubicBezTo>
                  <a:cubicBezTo>
                    <a:pt x="2618" y="21399"/>
                    <a:pt x="2321" y="21280"/>
                    <a:pt x="2122" y="21061"/>
                  </a:cubicBezTo>
                  <a:cubicBezTo>
                    <a:pt x="1845" y="20724"/>
                    <a:pt x="1726" y="20288"/>
                    <a:pt x="1805" y="19852"/>
                  </a:cubicBezTo>
                  <a:cubicBezTo>
                    <a:pt x="1864" y="18979"/>
                    <a:pt x="2717" y="18325"/>
                    <a:pt x="3768" y="18325"/>
                  </a:cubicBezTo>
                  <a:cubicBezTo>
                    <a:pt x="4066" y="18325"/>
                    <a:pt x="4383" y="18384"/>
                    <a:pt x="4661" y="18483"/>
                  </a:cubicBezTo>
                  <a:cubicBezTo>
                    <a:pt x="6664" y="19197"/>
                    <a:pt x="6505" y="21874"/>
                    <a:pt x="6247" y="23421"/>
                  </a:cubicBezTo>
                  <a:cubicBezTo>
                    <a:pt x="6049" y="24512"/>
                    <a:pt x="5831" y="25623"/>
                    <a:pt x="5513" y="27169"/>
                  </a:cubicBezTo>
                  <a:cubicBezTo>
                    <a:pt x="5137" y="29034"/>
                    <a:pt x="4661" y="31334"/>
                    <a:pt x="4026" y="34785"/>
                  </a:cubicBezTo>
                  <a:cubicBezTo>
                    <a:pt x="2202" y="44482"/>
                    <a:pt x="4562" y="51621"/>
                    <a:pt x="9222" y="60664"/>
                  </a:cubicBezTo>
                  <a:cubicBezTo>
                    <a:pt x="10352" y="62886"/>
                    <a:pt x="11185" y="65265"/>
                    <a:pt x="11701" y="67724"/>
                  </a:cubicBezTo>
                  <a:cubicBezTo>
                    <a:pt x="9281" y="69331"/>
                    <a:pt x="6584" y="71234"/>
                    <a:pt x="4700" y="73475"/>
                  </a:cubicBezTo>
                  <a:cubicBezTo>
                    <a:pt x="1032" y="77838"/>
                    <a:pt x="1369" y="80753"/>
                    <a:pt x="1904" y="82102"/>
                  </a:cubicBezTo>
                  <a:cubicBezTo>
                    <a:pt x="2519" y="83689"/>
                    <a:pt x="3887" y="84561"/>
                    <a:pt x="4958" y="84680"/>
                  </a:cubicBezTo>
                  <a:cubicBezTo>
                    <a:pt x="5137" y="84700"/>
                    <a:pt x="5315" y="84720"/>
                    <a:pt x="5494" y="84720"/>
                  </a:cubicBezTo>
                  <a:cubicBezTo>
                    <a:pt x="7040" y="84720"/>
                    <a:pt x="9400" y="83946"/>
                    <a:pt x="11364" y="81785"/>
                  </a:cubicBezTo>
                  <a:cubicBezTo>
                    <a:pt x="12970" y="80020"/>
                    <a:pt x="14735" y="76767"/>
                    <a:pt x="14180" y="71373"/>
                  </a:cubicBezTo>
                  <a:cubicBezTo>
                    <a:pt x="14100" y="70600"/>
                    <a:pt x="13981" y="69807"/>
                    <a:pt x="13843" y="69013"/>
                  </a:cubicBezTo>
                  <a:cubicBezTo>
                    <a:pt x="18543" y="65702"/>
                    <a:pt x="23600" y="62648"/>
                    <a:pt x="24571" y="62072"/>
                  </a:cubicBezTo>
                  <a:cubicBezTo>
                    <a:pt x="36074" y="55211"/>
                    <a:pt x="43153" y="48627"/>
                    <a:pt x="47655" y="33555"/>
                  </a:cubicBezTo>
                  <a:cubicBezTo>
                    <a:pt x="50134" y="25226"/>
                    <a:pt x="50531" y="20070"/>
                    <a:pt x="50531" y="20030"/>
                  </a:cubicBezTo>
                  <a:lnTo>
                    <a:pt x="50531" y="19733"/>
                  </a:lnTo>
                  <a:lnTo>
                    <a:pt x="50312" y="19911"/>
                  </a:lnTo>
                  <a:cubicBezTo>
                    <a:pt x="48785" y="21121"/>
                    <a:pt x="47159" y="22231"/>
                    <a:pt x="45474" y="23203"/>
                  </a:cubicBezTo>
                  <a:cubicBezTo>
                    <a:pt x="45533" y="22846"/>
                    <a:pt x="45573" y="22509"/>
                    <a:pt x="45612" y="22152"/>
                  </a:cubicBezTo>
                  <a:cubicBezTo>
                    <a:pt x="45731" y="21319"/>
                    <a:pt x="45771" y="20466"/>
                    <a:pt x="45751" y="19634"/>
                  </a:cubicBezTo>
                  <a:cubicBezTo>
                    <a:pt x="49261" y="17650"/>
                    <a:pt x="53287" y="15092"/>
                    <a:pt x="58047" y="11780"/>
                  </a:cubicBezTo>
                  <a:cubicBezTo>
                    <a:pt x="68537" y="4522"/>
                    <a:pt x="76609" y="3015"/>
                    <a:pt x="81527" y="3015"/>
                  </a:cubicBezTo>
                  <a:cubicBezTo>
                    <a:pt x="81613" y="3014"/>
                    <a:pt x="81698" y="3013"/>
                    <a:pt x="81784" y="3013"/>
                  </a:cubicBezTo>
                  <a:cubicBezTo>
                    <a:pt x="83245" y="3013"/>
                    <a:pt x="84704" y="3174"/>
                    <a:pt x="86128" y="3511"/>
                  </a:cubicBezTo>
                  <a:cubicBezTo>
                    <a:pt x="91661" y="4780"/>
                    <a:pt x="95310" y="9103"/>
                    <a:pt x="95032" y="14001"/>
                  </a:cubicBezTo>
                  <a:cubicBezTo>
                    <a:pt x="94854" y="17274"/>
                    <a:pt x="92474" y="18979"/>
                    <a:pt x="90213" y="18979"/>
                  </a:cubicBezTo>
                  <a:cubicBezTo>
                    <a:pt x="90183" y="18980"/>
                    <a:pt x="90153" y="18980"/>
                    <a:pt x="90124" y="18980"/>
                  </a:cubicBezTo>
                  <a:cubicBezTo>
                    <a:pt x="89321" y="18980"/>
                    <a:pt x="88522" y="18724"/>
                    <a:pt x="87853" y="18265"/>
                  </a:cubicBezTo>
                  <a:cubicBezTo>
                    <a:pt x="87060" y="17730"/>
                    <a:pt x="86584" y="17055"/>
                    <a:pt x="86465" y="16262"/>
                  </a:cubicBezTo>
                  <a:cubicBezTo>
                    <a:pt x="86247" y="14815"/>
                    <a:pt x="87298" y="13446"/>
                    <a:pt x="87298" y="13426"/>
                  </a:cubicBezTo>
                  <a:lnTo>
                    <a:pt x="87397" y="13307"/>
                  </a:lnTo>
                  <a:lnTo>
                    <a:pt x="87258" y="13248"/>
                  </a:lnTo>
                  <a:cubicBezTo>
                    <a:pt x="86842" y="13069"/>
                    <a:pt x="86406" y="12990"/>
                    <a:pt x="85969" y="12990"/>
                  </a:cubicBezTo>
                  <a:cubicBezTo>
                    <a:pt x="84958" y="13010"/>
                    <a:pt x="83986" y="13486"/>
                    <a:pt x="83352" y="14279"/>
                  </a:cubicBezTo>
                  <a:cubicBezTo>
                    <a:pt x="82360" y="15489"/>
                    <a:pt x="81924" y="17036"/>
                    <a:pt x="82162" y="18582"/>
                  </a:cubicBezTo>
                  <a:cubicBezTo>
                    <a:pt x="82340" y="19733"/>
                    <a:pt x="82975" y="21379"/>
                    <a:pt x="85017" y="22668"/>
                  </a:cubicBezTo>
                  <a:cubicBezTo>
                    <a:pt x="86219" y="23404"/>
                    <a:pt x="87610" y="23819"/>
                    <a:pt x="89024" y="23819"/>
                  </a:cubicBezTo>
                  <a:cubicBezTo>
                    <a:pt x="89056" y="23819"/>
                    <a:pt x="89089" y="23818"/>
                    <a:pt x="89122" y="23818"/>
                  </a:cubicBezTo>
                  <a:cubicBezTo>
                    <a:pt x="89137" y="23818"/>
                    <a:pt x="89152" y="23818"/>
                    <a:pt x="89167" y="23818"/>
                  </a:cubicBezTo>
                  <a:cubicBezTo>
                    <a:pt x="92718" y="23818"/>
                    <a:pt x="95829" y="21444"/>
                    <a:pt x="96758" y="18027"/>
                  </a:cubicBezTo>
                  <a:cubicBezTo>
                    <a:pt x="97194" y="16441"/>
                    <a:pt x="97987" y="12336"/>
                    <a:pt x="95766" y="8409"/>
                  </a:cubicBezTo>
                  <a:cubicBezTo>
                    <a:pt x="94080" y="5454"/>
                    <a:pt x="91086" y="3352"/>
                    <a:pt x="86881" y="2182"/>
                  </a:cubicBezTo>
                  <a:cubicBezTo>
                    <a:pt x="85046" y="1685"/>
                    <a:pt x="83155" y="1427"/>
                    <a:pt x="81244" y="1427"/>
                  </a:cubicBezTo>
                  <a:cubicBezTo>
                    <a:pt x="81173" y="1427"/>
                    <a:pt x="81102" y="1428"/>
                    <a:pt x="81031" y="1428"/>
                  </a:cubicBezTo>
                  <a:cubicBezTo>
                    <a:pt x="72643" y="1428"/>
                    <a:pt x="64770" y="5791"/>
                    <a:pt x="59574" y="8687"/>
                  </a:cubicBezTo>
                  <a:cubicBezTo>
                    <a:pt x="59038" y="9004"/>
                    <a:pt x="58523" y="9282"/>
                    <a:pt x="58047" y="9539"/>
                  </a:cubicBezTo>
                  <a:cubicBezTo>
                    <a:pt x="56579" y="10333"/>
                    <a:pt x="55032" y="11324"/>
                    <a:pt x="53367" y="12375"/>
                  </a:cubicBezTo>
                  <a:cubicBezTo>
                    <a:pt x="51046" y="13863"/>
                    <a:pt x="48428" y="15528"/>
                    <a:pt x="45513" y="17016"/>
                  </a:cubicBezTo>
                  <a:cubicBezTo>
                    <a:pt x="44224" y="9361"/>
                    <a:pt x="37759" y="2499"/>
                    <a:pt x="30065" y="655"/>
                  </a:cubicBezTo>
                  <a:cubicBezTo>
                    <a:pt x="28240" y="219"/>
                    <a:pt x="26356" y="1"/>
                    <a:pt x="24452"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1950" y="976225"/>
              <a:ext cx="2475975" cy="2124450"/>
            </a:xfrm>
            <a:custGeom>
              <a:avLst/>
              <a:gdLst/>
              <a:ahLst/>
              <a:cxnLst/>
              <a:rect l="l" t="t" r="r" b="b"/>
              <a:pathLst>
                <a:path w="99039" h="84978" extrusionOk="0">
                  <a:moveTo>
                    <a:pt x="46148" y="17710"/>
                  </a:moveTo>
                  <a:cubicBezTo>
                    <a:pt x="46227" y="18325"/>
                    <a:pt x="46287" y="18920"/>
                    <a:pt x="46306" y="19535"/>
                  </a:cubicBezTo>
                  <a:lnTo>
                    <a:pt x="45930" y="19733"/>
                  </a:lnTo>
                  <a:cubicBezTo>
                    <a:pt x="45910" y="19118"/>
                    <a:pt x="45850" y="18523"/>
                    <a:pt x="45751" y="17908"/>
                  </a:cubicBezTo>
                  <a:lnTo>
                    <a:pt x="45731" y="17908"/>
                  </a:lnTo>
                  <a:lnTo>
                    <a:pt x="46148" y="17710"/>
                  </a:lnTo>
                  <a:close/>
                  <a:moveTo>
                    <a:pt x="27824" y="3947"/>
                  </a:moveTo>
                  <a:cubicBezTo>
                    <a:pt x="28875" y="3947"/>
                    <a:pt x="29906" y="4007"/>
                    <a:pt x="30957" y="4146"/>
                  </a:cubicBezTo>
                  <a:cubicBezTo>
                    <a:pt x="39128" y="5097"/>
                    <a:pt x="44046" y="11761"/>
                    <a:pt x="45176" y="17611"/>
                  </a:cubicBezTo>
                  <a:cubicBezTo>
                    <a:pt x="41130" y="19574"/>
                    <a:pt x="37224" y="20804"/>
                    <a:pt x="33238" y="21359"/>
                  </a:cubicBezTo>
                  <a:cubicBezTo>
                    <a:pt x="31512" y="21617"/>
                    <a:pt x="29767" y="21756"/>
                    <a:pt x="28022" y="21776"/>
                  </a:cubicBezTo>
                  <a:cubicBezTo>
                    <a:pt x="20883" y="21776"/>
                    <a:pt x="16282" y="19118"/>
                    <a:pt x="15072" y="14279"/>
                  </a:cubicBezTo>
                  <a:cubicBezTo>
                    <a:pt x="14576" y="12316"/>
                    <a:pt x="15092" y="10174"/>
                    <a:pt x="16460" y="8409"/>
                  </a:cubicBezTo>
                  <a:cubicBezTo>
                    <a:pt x="18681" y="5573"/>
                    <a:pt x="22826" y="3947"/>
                    <a:pt x="27824" y="3947"/>
                  </a:cubicBezTo>
                  <a:close/>
                  <a:moveTo>
                    <a:pt x="27824" y="3709"/>
                  </a:moveTo>
                  <a:cubicBezTo>
                    <a:pt x="18106" y="3709"/>
                    <a:pt x="13624" y="9520"/>
                    <a:pt x="14834" y="14339"/>
                  </a:cubicBezTo>
                  <a:cubicBezTo>
                    <a:pt x="15925" y="18721"/>
                    <a:pt x="19951" y="22013"/>
                    <a:pt x="28022" y="22013"/>
                  </a:cubicBezTo>
                  <a:cubicBezTo>
                    <a:pt x="29787" y="22013"/>
                    <a:pt x="31552" y="21875"/>
                    <a:pt x="33297" y="21617"/>
                  </a:cubicBezTo>
                  <a:cubicBezTo>
                    <a:pt x="37521" y="20982"/>
                    <a:pt x="41646" y="19673"/>
                    <a:pt x="45474" y="17770"/>
                  </a:cubicBezTo>
                  <a:cubicBezTo>
                    <a:pt x="44343" y="11602"/>
                    <a:pt x="39147" y="4859"/>
                    <a:pt x="30977" y="3908"/>
                  </a:cubicBezTo>
                  <a:cubicBezTo>
                    <a:pt x="29946" y="3789"/>
                    <a:pt x="28895" y="3709"/>
                    <a:pt x="27824" y="3709"/>
                  </a:cubicBezTo>
                  <a:close/>
                  <a:moveTo>
                    <a:pt x="45870" y="24036"/>
                  </a:moveTo>
                  <a:lnTo>
                    <a:pt x="45870" y="24036"/>
                  </a:lnTo>
                  <a:cubicBezTo>
                    <a:pt x="45831" y="24215"/>
                    <a:pt x="45791" y="24373"/>
                    <a:pt x="45771" y="24532"/>
                  </a:cubicBezTo>
                  <a:lnTo>
                    <a:pt x="45216" y="24889"/>
                  </a:lnTo>
                  <a:cubicBezTo>
                    <a:pt x="45255" y="24691"/>
                    <a:pt x="45315" y="24512"/>
                    <a:pt x="45374" y="24314"/>
                  </a:cubicBezTo>
                  <a:lnTo>
                    <a:pt x="45870" y="24036"/>
                  </a:lnTo>
                  <a:close/>
                  <a:moveTo>
                    <a:pt x="25404" y="239"/>
                  </a:moveTo>
                  <a:lnTo>
                    <a:pt x="25384" y="259"/>
                  </a:lnTo>
                  <a:cubicBezTo>
                    <a:pt x="27268" y="259"/>
                    <a:pt x="29152" y="477"/>
                    <a:pt x="30977" y="913"/>
                  </a:cubicBezTo>
                  <a:cubicBezTo>
                    <a:pt x="38215" y="2638"/>
                    <a:pt x="45057" y="9183"/>
                    <a:pt x="46346" y="17333"/>
                  </a:cubicBezTo>
                  <a:cubicBezTo>
                    <a:pt x="46049" y="17492"/>
                    <a:pt x="45771" y="17631"/>
                    <a:pt x="45474" y="17770"/>
                  </a:cubicBezTo>
                  <a:cubicBezTo>
                    <a:pt x="45612" y="18543"/>
                    <a:pt x="45692" y="19356"/>
                    <a:pt x="45712" y="20149"/>
                  </a:cubicBezTo>
                  <a:cubicBezTo>
                    <a:pt x="39445" y="23560"/>
                    <a:pt x="34190" y="25444"/>
                    <a:pt x="28676" y="26238"/>
                  </a:cubicBezTo>
                  <a:cubicBezTo>
                    <a:pt x="27645" y="26396"/>
                    <a:pt x="26594" y="26456"/>
                    <a:pt x="25563" y="26456"/>
                  </a:cubicBezTo>
                  <a:cubicBezTo>
                    <a:pt x="17313" y="26456"/>
                    <a:pt x="8607" y="21954"/>
                    <a:pt x="9202" y="12931"/>
                  </a:cubicBezTo>
                  <a:cubicBezTo>
                    <a:pt x="9757" y="4403"/>
                    <a:pt x="17333" y="239"/>
                    <a:pt x="25404" y="239"/>
                  </a:cubicBezTo>
                  <a:close/>
                  <a:moveTo>
                    <a:pt x="44323" y="25960"/>
                  </a:moveTo>
                  <a:cubicBezTo>
                    <a:pt x="42439" y="31076"/>
                    <a:pt x="37838" y="36867"/>
                    <a:pt x="30303" y="38434"/>
                  </a:cubicBezTo>
                  <a:cubicBezTo>
                    <a:pt x="28994" y="38711"/>
                    <a:pt x="27665" y="38850"/>
                    <a:pt x="26336" y="38850"/>
                  </a:cubicBezTo>
                  <a:cubicBezTo>
                    <a:pt x="20208" y="38850"/>
                    <a:pt x="15389" y="35499"/>
                    <a:pt x="13367" y="29867"/>
                  </a:cubicBezTo>
                  <a:lnTo>
                    <a:pt x="13367" y="29867"/>
                  </a:lnTo>
                  <a:cubicBezTo>
                    <a:pt x="14378" y="30184"/>
                    <a:pt x="16936" y="30858"/>
                    <a:pt x="20982" y="31195"/>
                  </a:cubicBezTo>
                  <a:cubicBezTo>
                    <a:pt x="21874" y="31255"/>
                    <a:pt x="22826" y="31295"/>
                    <a:pt x="23758" y="31295"/>
                  </a:cubicBezTo>
                  <a:lnTo>
                    <a:pt x="23778" y="31295"/>
                  </a:lnTo>
                  <a:cubicBezTo>
                    <a:pt x="30957" y="31255"/>
                    <a:pt x="38037" y="29430"/>
                    <a:pt x="44323" y="25960"/>
                  </a:cubicBezTo>
                  <a:close/>
                  <a:moveTo>
                    <a:pt x="45176" y="24155"/>
                  </a:moveTo>
                  <a:lnTo>
                    <a:pt x="45176" y="24155"/>
                  </a:lnTo>
                  <a:cubicBezTo>
                    <a:pt x="45057" y="24592"/>
                    <a:pt x="44938" y="25008"/>
                    <a:pt x="44799" y="25424"/>
                  </a:cubicBezTo>
                  <a:cubicBezTo>
                    <a:pt x="38394" y="29093"/>
                    <a:pt x="31155" y="31017"/>
                    <a:pt x="23798" y="31057"/>
                  </a:cubicBezTo>
                  <a:cubicBezTo>
                    <a:pt x="22826" y="31057"/>
                    <a:pt x="21914" y="31037"/>
                    <a:pt x="21021" y="30957"/>
                  </a:cubicBezTo>
                  <a:cubicBezTo>
                    <a:pt x="15766" y="30541"/>
                    <a:pt x="12990" y="29490"/>
                    <a:pt x="12990" y="29490"/>
                  </a:cubicBezTo>
                  <a:lnTo>
                    <a:pt x="12990" y="29490"/>
                  </a:lnTo>
                  <a:cubicBezTo>
                    <a:pt x="14874" y="35281"/>
                    <a:pt x="19673" y="39128"/>
                    <a:pt x="26376" y="39128"/>
                  </a:cubicBezTo>
                  <a:cubicBezTo>
                    <a:pt x="27724" y="39108"/>
                    <a:pt x="29053" y="38969"/>
                    <a:pt x="30382" y="38692"/>
                  </a:cubicBezTo>
                  <a:cubicBezTo>
                    <a:pt x="37997" y="37105"/>
                    <a:pt x="42895" y="31215"/>
                    <a:pt x="44799" y="25444"/>
                  </a:cubicBezTo>
                  <a:cubicBezTo>
                    <a:pt x="45216" y="25206"/>
                    <a:pt x="45612" y="24968"/>
                    <a:pt x="46009" y="24711"/>
                  </a:cubicBezTo>
                  <a:lnTo>
                    <a:pt x="46009" y="24711"/>
                  </a:lnTo>
                  <a:cubicBezTo>
                    <a:pt x="43947" y="34011"/>
                    <a:pt x="36668" y="44046"/>
                    <a:pt x="25246" y="44046"/>
                  </a:cubicBezTo>
                  <a:cubicBezTo>
                    <a:pt x="24670" y="44046"/>
                    <a:pt x="24076" y="44026"/>
                    <a:pt x="23461" y="43967"/>
                  </a:cubicBezTo>
                  <a:cubicBezTo>
                    <a:pt x="9638" y="42737"/>
                    <a:pt x="9361" y="25226"/>
                    <a:pt x="9361" y="25226"/>
                  </a:cubicBezTo>
                  <a:lnTo>
                    <a:pt x="9361" y="25226"/>
                  </a:lnTo>
                  <a:cubicBezTo>
                    <a:pt x="9361" y="25226"/>
                    <a:pt x="16798" y="28518"/>
                    <a:pt x="26753" y="28518"/>
                  </a:cubicBezTo>
                  <a:cubicBezTo>
                    <a:pt x="32385" y="28518"/>
                    <a:pt x="38830" y="27467"/>
                    <a:pt x="45176" y="24155"/>
                  </a:cubicBezTo>
                  <a:close/>
                  <a:moveTo>
                    <a:pt x="14061" y="67368"/>
                  </a:moveTo>
                  <a:cubicBezTo>
                    <a:pt x="14180" y="67903"/>
                    <a:pt x="14279" y="68438"/>
                    <a:pt x="14378" y="68974"/>
                  </a:cubicBezTo>
                  <a:cubicBezTo>
                    <a:pt x="14001" y="69212"/>
                    <a:pt x="13664" y="69470"/>
                    <a:pt x="13307" y="69708"/>
                  </a:cubicBezTo>
                  <a:cubicBezTo>
                    <a:pt x="13248" y="69158"/>
                    <a:pt x="13150" y="68609"/>
                    <a:pt x="13052" y="68040"/>
                  </a:cubicBezTo>
                  <a:lnTo>
                    <a:pt x="13052" y="68040"/>
                  </a:lnTo>
                  <a:lnTo>
                    <a:pt x="14061" y="67368"/>
                  </a:lnTo>
                  <a:close/>
                  <a:moveTo>
                    <a:pt x="14219" y="66991"/>
                  </a:moveTo>
                  <a:cubicBezTo>
                    <a:pt x="13724" y="67308"/>
                    <a:pt x="13248" y="67606"/>
                    <a:pt x="12772" y="67923"/>
                  </a:cubicBezTo>
                  <a:cubicBezTo>
                    <a:pt x="12910" y="68676"/>
                    <a:pt x="13029" y="69430"/>
                    <a:pt x="13109" y="70184"/>
                  </a:cubicBezTo>
                  <a:cubicBezTo>
                    <a:pt x="13605" y="69807"/>
                    <a:pt x="14120" y="69450"/>
                    <a:pt x="14636" y="69093"/>
                  </a:cubicBezTo>
                  <a:cubicBezTo>
                    <a:pt x="14517" y="68379"/>
                    <a:pt x="14378" y="67685"/>
                    <a:pt x="14219" y="66991"/>
                  </a:cubicBezTo>
                  <a:close/>
                  <a:moveTo>
                    <a:pt x="12891" y="70640"/>
                  </a:moveTo>
                  <a:cubicBezTo>
                    <a:pt x="13049" y="72246"/>
                    <a:pt x="12950" y="73852"/>
                    <a:pt x="12593" y="75419"/>
                  </a:cubicBezTo>
                  <a:cubicBezTo>
                    <a:pt x="11602" y="79425"/>
                    <a:pt x="8587" y="80774"/>
                    <a:pt x="7338" y="80774"/>
                  </a:cubicBezTo>
                  <a:cubicBezTo>
                    <a:pt x="7278" y="80774"/>
                    <a:pt x="7199" y="80774"/>
                    <a:pt x="7140" y="80754"/>
                  </a:cubicBezTo>
                  <a:cubicBezTo>
                    <a:pt x="6763" y="80655"/>
                    <a:pt x="6465" y="80377"/>
                    <a:pt x="6326" y="80020"/>
                  </a:cubicBezTo>
                  <a:cubicBezTo>
                    <a:pt x="5969" y="79227"/>
                    <a:pt x="5910" y="77719"/>
                    <a:pt x="6941" y="76054"/>
                  </a:cubicBezTo>
                  <a:cubicBezTo>
                    <a:pt x="7695" y="74824"/>
                    <a:pt x="9698" y="73000"/>
                    <a:pt x="12891" y="70640"/>
                  </a:cubicBezTo>
                  <a:close/>
                  <a:moveTo>
                    <a:pt x="13109" y="70184"/>
                  </a:moveTo>
                  <a:cubicBezTo>
                    <a:pt x="10154" y="72345"/>
                    <a:pt x="7635" y="74447"/>
                    <a:pt x="6743" y="75915"/>
                  </a:cubicBezTo>
                  <a:cubicBezTo>
                    <a:pt x="5176" y="78473"/>
                    <a:pt x="5910" y="80813"/>
                    <a:pt x="7120" y="81011"/>
                  </a:cubicBezTo>
                  <a:lnTo>
                    <a:pt x="7358" y="81011"/>
                  </a:lnTo>
                  <a:cubicBezTo>
                    <a:pt x="8726" y="81011"/>
                    <a:pt x="11840" y="79623"/>
                    <a:pt x="12871" y="75479"/>
                  </a:cubicBezTo>
                  <a:cubicBezTo>
                    <a:pt x="13248" y="73733"/>
                    <a:pt x="13327" y="71949"/>
                    <a:pt x="13109" y="70184"/>
                  </a:cubicBezTo>
                  <a:close/>
                  <a:moveTo>
                    <a:pt x="82174" y="1666"/>
                  </a:moveTo>
                  <a:cubicBezTo>
                    <a:pt x="84067" y="1666"/>
                    <a:pt x="85958" y="1923"/>
                    <a:pt x="87794" y="2420"/>
                  </a:cubicBezTo>
                  <a:cubicBezTo>
                    <a:pt x="98443" y="5375"/>
                    <a:pt x="98820" y="13665"/>
                    <a:pt x="97571" y="18107"/>
                  </a:cubicBezTo>
                  <a:cubicBezTo>
                    <a:pt x="96666" y="21470"/>
                    <a:pt x="93616" y="23799"/>
                    <a:pt x="90142" y="23799"/>
                  </a:cubicBezTo>
                  <a:cubicBezTo>
                    <a:pt x="90113" y="23799"/>
                    <a:pt x="90084" y="23799"/>
                    <a:pt x="90054" y="23798"/>
                  </a:cubicBezTo>
                  <a:cubicBezTo>
                    <a:pt x="90020" y="23799"/>
                    <a:pt x="89986" y="23799"/>
                    <a:pt x="89952" y="23799"/>
                  </a:cubicBezTo>
                  <a:cubicBezTo>
                    <a:pt x="88560" y="23799"/>
                    <a:pt x="87190" y="23404"/>
                    <a:pt x="86009" y="22668"/>
                  </a:cubicBezTo>
                  <a:cubicBezTo>
                    <a:pt x="82459" y="20427"/>
                    <a:pt x="82598" y="16580"/>
                    <a:pt x="84383" y="14478"/>
                  </a:cubicBezTo>
                  <a:cubicBezTo>
                    <a:pt x="84997" y="13704"/>
                    <a:pt x="85910" y="13248"/>
                    <a:pt x="86901" y="13248"/>
                  </a:cubicBezTo>
                  <a:cubicBezTo>
                    <a:pt x="87318" y="13248"/>
                    <a:pt x="87754" y="13327"/>
                    <a:pt x="88151" y="13486"/>
                  </a:cubicBezTo>
                  <a:cubicBezTo>
                    <a:pt x="88151" y="13486"/>
                    <a:pt x="85771" y="16500"/>
                    <a:pt x="88706" y="18503"/>
                  </a:cubicBezTo>
                  <a:cubicBezTo>
                    <a:pt x="89420" y="18999"/>
                    <a:pt x="90273" y="19257"/>
                    <a:pt x="91145" y="19257"/>
                  </a:cubicBezTo>
                  <a:cubicBezTo>
                    <a:pt x="93465" y="19257"/>
                    <a:pt x="95885" y="17512"/>
                    <a:pt x="96083" y="14160"/>
                  </a:cubicBezTo>
                  <a:cubicBezTo>
                    <a:pt x="96361" y="9321"/>
                    <a:pt x="92732" y="4840"/>
                    <a:pt x="87080" y="3531"/>
                  </a:cubicBezTo>
                  <a:cubicBezTo>
                    <a:pt x="85553" y="3194"/>
                    <a:pt x="84006" y="3035"/>
                    <a:pt x="82439" y="3035"/>
                  </a:cubicBezTo>
                  <a:cubicBezTo>
                    <a:pt x="76767" y="3035"/>
                    <a:pt x="68756" y="5018"/>
                    <a:pt x="58899" y="11840"/>
                  </a:cubicBezTo>
                  <a:cubicBezTo>
                    <a:pt x="54267" y="15047"/>
                    <a:pt x="50228" y="17641"/>
                    <a:pt x="46564" y="19702"/>
                  </a:cubicBezTo>
                  <a:lnTo>
                    <a:pt x="46564" y="19702"/>
                  </a:lnTo>
                  <a:cubicBezTo>
                    <a:pt x="46564" y="19699"/>
                    <a:pt x="46564" y="19696"/>
                    <a:pt x="46564" y="19693"/>
                  </a:cubicBezTo>
                  <a:lnTo>
                    <a:pt x="46544" y="19693"/>
                  </a:lnTo>
                  <a:lnTo>
                    <a:pt x="46544" y="19694"/>
                  </a:lnTo>
                  <a:lnTo>
                    <a:pt x="46544" y="19694"/>
                  </a:lnTo>
                  <a:cubicBezTo>
                    <a:pt x="46544" y="19700"/>
                    <a:pt x="46544" y="19707"/>
                    <a:pt x="46544" y="19713"/>
                  </a:cubicBezTo>
                  <a:cubicBezTo>
                    <a:pt x="46551" y="19709"/>
                    <a:pt x="46558" y="19706"/>
                    <a:pt x="46564" y="19702"/>
                  </a:cubicBezTo>
                  <a:lnTo>
                    <a:pt x="46564" y="19702"/>
                  </a:lnTo>
                  <a:cubicBezTo>
                    <a:pt x="46564" y="20552"/>
                    <a:pt x="46524" y="21421"/>
                    <a:pt x="46425" y="22271"/>
                  </a:cubicBezTo>
                  <a:cubicBezTo>
                    <a:pt x="46366" y="22708"/>
                    <a:pt x="46306" y="23144"/>
                    <a:pt x="46227" y="23580"/>
                  </a:cubicBezTo>
                  <a:cubicBezTo>
                    <a:pt x="48012" y="22569"/>
                    <a:pt x="49717" y="21438"/>
                    <a:pt x="51324" y="20149"/>
                  </a:cubicBezTo>
                  <a:lnTo>
                    <a:pt x="51324" y="20149"/>
                  </a:lnTo>
                  <a:cubicBezTo>
                    <a:pt x="51324" y="20150"/>
                    <a:pt x="50967" y="25246"/>
                    <a:pt x="48448" y="33654"/>
                  </a:cubicBezTo>
                  <a:cubicBezTo>
                    <a:pt x="43828" y="49143"/>
                    <a:pt x="36292" y="55627"/>
                    <a:pt x="25424" y="62112"/>
                  </a:cubicBezTo>
                  <a:cubicBezTo>
                    <a:pt x="23302" y="63401"/>
                    <a:pt x="18741" y="66198"/>
                    <a:pt x="14636" y="69093"/>
                  </a:cubicBezTo>
                  <a:cubicBezTo>
                    <a:pt x="14775" y="69886"/>
                    <a:pt x="14874" y="70679"/>
                    <a:pt x="14973" y="71512"/>
                  </a:cubicBezTo>
                  <a:cubicBezTo>
                    <a:pt x="15964" y="80833"/>
                    <a:pt x="9916" y="84740"/>
                    <a:pt x="6426" y="84740"/>
                  </a:cubicBezTo>
                  <a:cubicBezTo>
                    <a:pt x="6247" y="84740"/>
                    <a:pt x="6088" y="84720"/>
                    <a:pt x="5910" y="84700"/>
                  </a:cubicBezTo>
                  <a:cubicBezTo>
                    <a:pt x="3491" y="84403"/>
                    <a:pt x="0" y="80496"/>
                    <a:pt x="5732" y="73694"/>
                  </a:cubicBezTo>
                  <a:cubicBezTo>
                    <a:pt x="7457" y="71651"/>
                    <a:pt x="9896" y="69827"/>
                    <a:pt x="12772" y="67923"/>
                  </a:cubicBezTo>
                  <a:cubicBezTo>
                    <a:pt x="12256" y="65424"/>
                    <a:pt x="11423" y="63025"/>
                    <a:pt x="10253" y="60744"/>
                  </a:cubicBezTo>
                  <a:cubicBezTo>
                    <a:pt x="5831" y="52177"/>
                    <a:pt x="3193" y="45038"/>
                    <a:pt x="5077" y="34943"/>
                  </a:cubicBezTo>
                  <a:cubicBezTo>
                    <a:pt x="6267" y="28597"/>
                    <a:pt x="6882" y="25960"/>
                    <a:pt x="7298" y="23580"/>
                  </a:cubicBezTo>
                  <a:cubicBezTo>
                    <a:pt x="7734" y="21181"/>
                    <a:pt x="7358" y="19138"/>
                    <a:pt x="5652" y="18503"/>
                  </a:cubicBezTo>
                  <a:cubicBezTo>
                    <a:pt x="5335" y="18404"/>
                    <a:pt x="5018" y="18345"/>
                    <a:pt x="4700" y="18345"/>
                  </a:cubicBezTo>
                  <a:cubicBezTo>
                    <a:pt x="3590" y="18345"/>
                    <a:pt x="2677" y="19039"/>
                    <a:pt x="2618" y="19991"/>
                  </a:cubicBezTo>
                  <a:cubicBezTo>
                    <a:pt x="2539" y="21062"/>
                    <a:pt x="3074" y="21657"/>
                    <a:pt x="3848" y="21657"/>
                  </a:cubicBezTo>
                  <a:cubicBezTo>
                    <a:pt x="3947" y="21657"/>
                    <a:pt x="4046" y="21637"/>
                    <a:pt x="4165" y="21637"/>
                  </a:cubicBezTo>
                  <a:cubicBezTo>
                    <a:pt x="4938" y="21557"/>
                    <a:pt x="5454" y="20804"/>
                    <a:pt x="5275" y="20050"/>
                  </a:cubicBezTo>
                  <a:cubicBezTo>
                    <a:pt x="5632" y="20050"/>
                    <a:pt x="6426" y="21657"/>
                    <a:pt x="4899" y="22470"/>
                  </a:cubicBezTo>
                  <a:cubicBezTo>
                    <a:pt x="4522" y="22648"/>
                    <a:pt x="4105" y="22747"/>
                    <a:pt x="3689" y="22747"/>
                  </a:cubicBezTo>
                  <a:cubicBezTo>
                    <a:pt x="2440" y="22747"/>
                    <a:pt x="1131" y="21875"/>
                    <a:pt x="1091" y="20050"/>
                  </a:cubicBezTo>
                  <a:cubicBezTo>
                    <a:pt x="1031" y="17730"/>
                    <a:pt x="2915" y="16381"/>
                    <a:pt x="4740" y="16381"/>
                  </a:cubicBezTo>
                  <a:cubicBezTo>
                    <a:pt x="5414" y="16381"/>
                    <a:pt x="6088" y="16580"/>
                    <a:pt x="6644" y="16976"/>
                  </a:cubicBezTo>
                  <a:cubicBezTo>
                    <a:pt x="8885" y="18543"/>
                    <a:pt x="8528" y="21478"/>
                    <a:pt x="7298" y="27447"/>
                  </a:cubicBezTo>
                  <a:cubicBezTo>
                    <a:pt x="5870" y="34269"/>
                    <a:pt x="5969" y="41309"/>
                    <a:pt x="7556" y="48072"/>
                  </a:cubicBezTo>
                  <a:cubicBezTo>
                    <a:pt x="8567" y="52335"/>
                    <a:pt x="12415" y="58959"/>
                    <a:pt x="14219" y="66991"/>
                  </a:cubicBezTo>
                  <a:cubicBezTo>
                    <a:pt x="20228" y="63124"/>
                    <a:pt x="27764" y="58800"/>
                    <a:pt x="34546" y="51661"/>
                  </a:cubicBezTo>
                  <a:cubicBezTo>
                    <a:pt x="45275" y="40377"/>
                    <a:pt x="50689" y="21300"/>
                    <a:pt x="50689" y="21300"/>
                  </a:cubicBezTo>
                  <a:lnTo>
                    <a:pt x="50689" y="21300"/>
                  </a:lnTo>
                  <a:cubicBezTo>
                    <a:pt x="49222" y="22549"/>
                    <a:pt x="47655" y="23679"/>
                    <a:pt x="46009" y="24711"/>
                  </a:cubicBezTo>
                  <a:cubicBezTo>
                    <a:pt x="46088" y="24334"/>
                    <a:pt x="46168" y="23957"/>
                    <a:pt x="46227" y="23580"/>
                  </a:cubicBezTo>
                  <a:lnTo>
                    <a:pt x="46227" y="23580"/>
                  </a:lnTo>
                  <a:cubicBezTo>
                    <a:pt x="45870" y="23778"/>
                    <a:pt x="45513" y="23957"/>
                    <a:pt x="45156" y="24155"/>
                  </a:cubicBezTo>
                  <a:cubicBezTo>
                    <a:pt x="45434" y="23084"/>
                    <a:pt x="45612" y="21994"/>
                    <a:pt x="45672" y="20883"/>
                  </a:cubicBezTo>
                  <a:cubicBezTo>
                    <a:pt x="45692" y="20645"/>
                    <a:pt x="45692" y="20407"/>
                    <a:pt x="45692" y="20169"/>
                  </a:cubicBezTo>
                  <a:lnTo>
                    <a:pt x="46544" y="19694"/>
                  </a:lnTo>
                  <a:lnTo>
                    <a:pt x="46544" y="19694"/>
                  </a:lnTo>
                  <a:cubicBezTo>
                    <a:pt x="46523" y="18907"/>
                    <a:pt x="46444" y="18120"/>
                    <a:pt x="46326" y="17353"/>
                  </a:cubicBezTo>
                  <a:cubicBezTo>
                    <a:pt x="51403" y="14775"/>
                    <a:pt x="55528" y="11681"/>
                    <a:pt x="59038" y="9778"/>
                  </a:cubicBezTo>
                  <a:cubicBezTo>
                    <a:pt x="64095" y="7021"/>
                    <a:pt x="72722" y="1667"/>
                    <a:pt x="81963" y="1667"/>
                  </a:cubicBezTo>
                  <a:cubicBezTo>
                    <a:pt x="82033" y="1666"/>
                    <a:pt x="82104" y="1666"/>
                    <a:pt x="82174" y="1666"/>
                  </a:cubicBezTo>
                  <a:close/>
                  <a:moveTo>
                    <a:pt x="25384" y="1"/>
                  </a:moveTo>
                  <a:cubicBezTo>
                    <a:pt x="21160" y="1"/>
                    <a:pt x="17234" y="1131"/>
                    <a:pt x="14338" y="3194"/>
                  </a:cubicBezTo>
                  <a:cubicBezTo>
                    <a:pt x="11086" y="5514"/>
                    <a:pt x="9222" y="8865"/>
                    <a:pt x="8944" y="12931"/>
                  </a:cubicBezTo>
                  <a:cubicBezTo>
                    <a:pt x="8726" y="16302"/>
                    <a:pt x="9737" y="19197"/>
                    <a:pt x="11959" y="21577"/>
                  </a:cubicBezTo>
                  <a:cubicBezTo>
                    <a:pt x="14973" y="24810"/>
                    <a:pt x="20050" y="26713"/>
                    <a:pt x="25563" y="26713"/>
                  </a:cubicBezTo>
                  <a:cubicBezTo>
                    <a:pt x="26614" y="26713"/>
                    <a:pt x="27665" y="26654"/>
                    <a:pt x="28696" y="26495"/>
                  </a:cubicBezTo>
                  <a:cubicBezTo>
                    <a:pt x="34150" y="25702"/>
                    <a:pt x="39326" y="23878"/>
                    <a:pt x="45434" y="20586"/>
                  </a:cubicBezTo>
                  <a:lnTo>
                    <a:pt x="45434" y="20883"/>
                  </a:lnTo>
                  <a:cubicBezTo>
                    <a:pt x="45374" y="21914"/>
                    <a:pt x="45216" y="22965"/>
                    <a:pt x="44958" y="23977"/>
                  </a:cubicBezTo>
                  <a:cubicBezTo>
                    <a:pt x="39465" y="26832"/>
                    <a:pt x="33337" y="28260"/>
                    <a:pt x="26733" y="28260"/>
                  </a:cubicBezTo>
                  <a:cubicBezTo>
                    <a:pt x="16976" y="28260"/>
                    <a:pt x="9539" y="25048"/>
                    <a:pt x="9460" y="25008"/>
                  </a:cubicBezTo>
                  <a:lnTo>
                    <a:pt x="9103" y="24849"/>
                  </a:lnTo>
                  <a:lnTo>
                    <a:pt x="9103" y="25246"/>
                  </a:lnTo>
                  <a:cubicBezTo>
                    <a:pt x="9242" y="28320"/>
                    <a:pt x="9876" y="31354"/>
                    <a:pt x="10987" y="34230"/>
                  </a:cubicBezTo>
                  <a:cubicBezTo>
                    <a:pt x="12038" y="36887"/>
                    <a:pt x="13466" y="39068"/>
                    <a:pt x="15251" y="40714"/>
                  </a:cubicBezTo>
                  <a:cubicBezTo>
                    <a:pt x="17472" y="42757"/>
                    <a:pt x="20208" y="43927"/>
                    <a:pt x="23421" y="44224"/>
                  </a:cubicBezTo>
                  <a:cubicBezTo>
                    <a:pt x="24036" y="44264"/>
                    <a:pt x="24631" y="44304"/>
                    <a:pt x="25226" y="44304"/>
                  </a:cubicBezTo>
                  <a:cubicBezTo>
                    <a:pt x="30521" y="44304"/>
                    <a:pt x="35399" y="42142"/>
                    <a:pt x="39306" y="38037"/>
                  </a:cubicBezTo>
                  <a:cubicBezTo>
                    <a:pt x="42638" y="34547"/>
                    <a:pt x="45077" y="29867"/>
                    <a:pt x="46207" y="24869"/>
                  </a:cubicBezTo>
                  <a:cubicBezTo>
                    <a:pt x="47596" y="23997"/>
                    <a:pt x="48944" y="23045"/>
                    <a:pt x="50213" y="22013"/>
                  </a:cubicBezTo>
                  <a:lnTo>
                    <a:pt x="50213" y="22013"/>
                  </a:lnTo>
                  <a:cubicBezTo>
                    <a:pt x="49063" y="25722"/>
                    <a:pt x="43689" y="41666"/>
                    <a:pt x="34348" y="51483"/>
                  </a:cubicBezTo>
                  <a:cubicBezTo>
                    <a:pt x="28478" y="57670"/>
                    <a:pt x="22112" y="61696"/>
                    <a:pt x="16500" y="65226"/>
                  </a:cubicBezTo>
                  <a:cubicBezTo>
                    <a:pt x="15746" y="65702"/>
                    <a:pt x="15052" y="66138"/>
                    <a:pt x="14378" y="66574"/>
                  </a:cubicBezTo>
                  <a:cubicBezTo>
                    <a:pt x="13307" y="61993"/>
                    <a:pt x="11542" y="57789"/>
                    <a:pt x="10134" y="54398"/>
                  </a:cubicBezTo>
                  <a:cubicBezTo>
                    <a:pt x="9103" y="51919"/>
                    <a:pt x="8210" y="49757"/>
                    <a:pt x="7794" y="48012"/>
                  </a:cubicBezTo>
                  <a:cubicBezTo>
                    <a:pt x="6207" y="41289"/>
                    <a:pt x="6108" y="34269"/>
                    <a:pt x="7536" y="27507"/>
                  </a:cubicBezTo>
                  <a:cubicBezTo>
                    <a:pt x="8786" y="21438"/>
                    <a:pt x="9123" y="18404"/>
                    <a:pt x="6802" y="16758"/>
                  </a:cubicBezTo>
                  <a:cubicBezTo>
                    <a:pt x="6213" y="16359"/>
                    <a:pt x="5533" y="16142"/>
                    <a:pt x="4832" y="16142"/>
                  </a:cubicBezTo>
                  <a:cubicBezTo>
                    <a:pt x="4801" y="16142"/>
                    <a:pt x="4771" y="16143"/>
                    <a:pt x="4740" y="16143"/>
                  </a:cubicBezTo>
                  <a:cubicBezTo>
                    <a:pt x="4717" y="16143"/>
                    <a:pt x="4693" y="16143"/>
                    <a:pt x="4670" y="16143"/>
                  </a:cubicBezTo>
                  <a:cubicBezTo>
                    <a:pt x="3624" y="16143"/>
                    <a:pt x="2621" y="16576"/>
                    <a:pt x="1884" y="17313"/>
                  </a:cubicBezTo>
                  <a:cubicBezTo>
                    <a:pt x="1170" y="18047"/>
                    <a:pt x="794" y="19039"/>
                    <a:pt x="833" y="20070"/>
                  </a:cubicBezTo>
                  <a:cubicBezTo>
                    <a:pt x="873" y="22073"/>
                    <a:pt x="2340" y="23005"/>
                    <a:pt x="3689" y="23005"/>
                  </a:cubicBezTo>
                  <a:cubicBezTo>
                    <a:pt x="4145" y="23005"/>
                    <a:pt x="4601" y="22886"/>
                    <a:pt x="5018" y="22688"/>
                  </a:cubicBezTo>
                  <a:cubicBezTo>
                    <a:pt x="5831" y="22251"/>
                    <a:pt x="6188" y="21498"/>
                    <a:pt x="5989" y="20685"/>
                  </a:cubicBezTo>
                  <a:cubicBezTo>
                    <a:pt x="5890" y="20248"/>
                    <a:pt x="5593" y="19812"/>
                    <a:pt x="5275" y="19812"/>
                  </a:cubicBezTo>
                  <a:lnTo>
                    <a:pt x="4938" y="19812"/>
                  </a:lnTo>
                  <a:lnTo>
                    <a:pt x="5018" y="20110"/>
                  </a:lnTo>
                  <a:cubicBezTo>
                    <a:pt x="5077" y="20407"/>
                    <a:pt x="5037" y="20685"/>
                    <a:pt x="4899" y="20943"/>
                  </a:cubicBezTo>
                  <a:cubicBezTo>
                    <a:pt x="4700" y="21200"/>
                    <a:pt x="4423" y="21359"/>
                    <a:pt x="4105" y="21379"/>
                  </a:cubicBezTo>
                  <a:cubicBezTo>
                    <a:pt x="4026" y="21399"/>
                    <a:pt x="3947" y="21419"/>
                    <a:pt x="3848" y="21419"/>
                  </a:cubicBezTo>
                  <a:cubicBezTo>
                    <a:pt x="3590" y="21419"/>
                    <a:pt x="3332" y="21319"/>
                    <a:pt x="3134" y="21121"/>
                  </a:cubicBezTo>
                  <a:cubicBezTo>
                    <a:pt x="2896" y="20804"/>
                    <a:pt x="2796" y="20407"/>
                    <a:pt x="2856" y="20011"/>
                  </a:cubicBezTo>
                  <a:cubicBezTo>
                    <a:pt x="2915" y="19197"/>
                    <a:pt x="3709" y="18583"/>
                    <a:pt x="4680" y="18583"/>
                  </a:cubicBezTo>
                  <a:cubicBezTo>
                    <a:pt x="4978" y="18583"/>
                    <a:pt x="5275" y="18642"/>
                    <a:pt x="5553" y="18741"/>
                  </a:cubicBezTo>
                  <a:cubicBezTo>
                    <a:pt x="7457" y="19435"/>
                    <a:pt x="7298" y="22033"/>
                    <a:pt x="7040" y="23521"/>
                  </a:cubicBezTo>
                  <a:cubicBezTo>
                    <a:pt x="6862" y="24611"/>
                    <a:pt x="6624" y="25722"/>
                    <a:pt x="6326" y="27269"/>
                  </a:cubicBezTo>
                  <a:cubicBezTo>
                    <a:pt x="5950" y="29133"/>
                    <a:pt x="5474" y="31453"/>
                    <a:pt x="4839" y="34884"/>
                  </a:cubicBezTo>
                  <a:cubicBezTo>
                    <a:pt x="3927" y="39723"/>
                    <a:pt x="4006" y="44026"/>
                    <a:pt x="5057" y="48488"/>
                  </a:cubicBezTo>
                  <a:cubicBezTo>
                    <a:pt x="6128" y="52950"/>
                    <a:pt x="8091" y="57075"/>
                    <a:pt x="10035" y="60883"/>
                  </a:cubicBezTo>
                  <a:cubicBezTo>
                    <a:pt x="11165" y="63064"/>
                    <a:pt x="11978" y="65404"/>
                    <a:pt x="12494" y="67824"/>
                  </a:cubicBezTo>
                  <a:cubicBezTo>
                    <a:pt x="10094" y="69410"/>
                    <a:pt x="7397" y="71334"/>
                    <a:pt x="5533" y="73535"/>
                  </a:cubicBezTo>
                  <a:cubicBezTo>
                    <a:pt x="1825" y="77938"/>
                    <a:pt x="2182" y="80912"/>
                    <a:pt x="2717" y="82301"/>
                  </a:cubicBezTo>
                  <a:cubicBezTo>
                    <a:pt x="3352" y="83947"/>
                    <a:pt x="4780" y="84819"/>
                    <a:pt x="5890" y="84958"/>
                  </a:cubicBezTo>
                  <a:cubicBezTo>
                    <a:pt x="6069" y="84978"/>
                    <a:pt x="6247" y="84978"/>
                    <a:pt x="6426" y="84978"/>
                  </a:cubicBezTo>
                  <a:cubicBezTo>
                    <a:pt x="8012" y="84978"/>
                    <a:pt x="10392" y="84204"/>
                    <a:pt x="12375" y="82003"/>
                  </a:cubicBezTo>
                  <a:cubicBezTo>
                    <a:pt x="13981" y="80198"/>
                    <a:pt x="15786" y="76926"/>
                    <a:pt x="15211" y="71492"/>
                  </a:cubicBezTo>
                  <a:cubicBezTo>
                    <a:pt x="15132" y="70739"/>
                    <a:pt x="15032" y="69965"/>
                    <a:pt x="14894" y="69212"/>
                  </a:cubicBezTo>
                  <a:cubicBezTo>
                    <a:pt x="19574" y="65920"/>
                    <a:pt x="24591" y="62906"/>
                    <a:pt x="25563" y="62330"/>
                  </a:cubicBezTo>
                  <a:cubicBezTo>
                    <a:pt x="30084" y="59614"/>
                    <a:pt x="35280" y="56203"/>
                    <a:pt x="39465" y="51423"/>
                  </a:cubicBezTo>
                  <a:cubicBezTo>
                    <a:pt x="43550" y="46743"/>
                    <a:pt x="46485" y="41131"/>
                    <a:pt x="48686" y="33714"/>
                  </a:cubicBezTo>
                  <a:cubicBezTo>
                    <a:pt x="51165" y="25385"/>
                    <a:pt x="51562" y="20209"/>
                    <a:pt x="51562" y="20169"/>
                  </a:cubicBezTo>
                  <a:lnTo>
                    <a:pt x="51601" y="19614"/>
                  </a:lnTo>
                  <a:lnTo>
                    <a:pt x="51601" y="19614"/>
                  </a:lnTo>
                  <a:lnTo>
                    <a:pt x="51165" y="19951"/>
                  </a:lnTo>
                  <a:cubicBezTo>
                    <a:pt x="49698" y="21121"/>
                    <a:pt x="48151" y="22172"/>
                    <a:pt x="46544" y="23104"/>
                  </a:cubicBezTo>
                  <a:cubicBezTo>
                    <a:pt x="46584" y="22827"/>
                    <a:pt x="46624" y="22569"/>
                    <a:pt x="46644" y="22311"/>
                  </a:cubicBezTo>
                  <a:cubicBezTo>
                    <a:pt x="46763" y="21478"/>
                    <a:pt x="46802" y="20665"/>
                    <a:pt x="46782" y="19832"/>
                  </a:cubicBezTo>
                  <a:cubicBezTo>
                    <a:pt x="50312" y="17869"/>
                    <a:pt x="54318" y="15311"/>
                    <a:pt x="59038" y="12038"/>
                  </a:cubicBezTo>
                  <a:cubicBezTo>
                    <a:pt x="69489" y="4800"/>
                    <a:pt x="77541" y="3273"/>
                    <a:pt x="82439" y="3273"/>
                  </a:cubicBezTo>
                  <a:cubicBezTo>
                    <a:pt x="83986" y="3273"/>
                    <a:pt x="85533" y="3432"/>
                    <a:pt x="87020" y="3769"/>
                  </a:cubicBezTo>
                  <a:cubicBezTo>
                    <a:pt x="92474" y="5038"/>
                    <a:pt x="96103" y="9302"/>
                    <a:pt x="95845" y="14140"/>
                  </a:cubicBezTo>
                  <a:cubicBezTo>
                    <a:pt x="95667" y="17333"/>
                    <a:pt x="93346" y="18999"/>
                    <a:pt x="91145" y="18999"/>
                  </a:cubicBezTo>
                  <a:cubicBezTo>
                    <a:pt x="91115" y="19000"/>
                    <a:pt x="91085" y="19000"/>
                    <a:pt x="91056" y="19000"/>
                  </a:cubicBezTo>
                  <a:cubicBezTo>
                    <a:pt x="90255" y="19000"/>
                    <a:pt x="89495" y="18745"/>
                    <a:pt x="88845" y="18305"/>
                  </a:cubicBezTo>
                  <a:cubicBezTo>
                    <a:pt x="88071" y="17789"/>
                    <a:pt x="87615" y="17135"/>
                    <a:pt x="87496" y="16381"/>
                  </a:cubicBezTo>
                  <a:cubicBezTo>
                    <a:pt x="87278" y="14993"/>
                    <a:pt x="88309" y="13665"/>
                    <a:pt x="88309" y="13645"/>
                  </a:cubicBezTo>
                  <a:lnTo>
                    <a:pt x="88508" y="13387"/>
                  </a:lnTo>
                  <a:lnTo>
                    <a:pt x="88230" y="13288"/>
                  </a:lnTo>
                  <a:cubicBezTo>
                    <a:pt x="87813" y="13089"/>
                    <a:pt x="87357" y="13010"/>
                    <a:pt x="86901" y="13010"/>
                  </a:cubicBezTo>
                  <a:cubicBezTo>
                    <a:pt x="85830" y="13010"/>
                    <a:pt x="84839" y="13506"/>
                    <a:pt x="84184" y="14339"/>
                  </a:cubicBezTo>
                  <a:cubicBezTo>
                    <a:pt x="83173" y="15568"/>
                    <a:pt x="82717" y="17155"/>
                    <a:pt x="82955" y="18741"/>
                  </a:cubicBezTo>
                  <a:cubicBezTo>
                    <a:pt x="83133" y="19911"/>
                    <a:pt x="83788" y="21597"/>
                    <a:pt x="85850" y="22906"/>
                  </a:cubicBezTo>
                  <a:cubicBezTo>
                    <a:pt x="87090" y="23662"/>
                    <a:pt x="88501" y="24077"/>
                    <a:pt x="89934" y="24077"/>
                  </a:cubicBezTo>
                  <a:cubicBezTo>
                    <a:pt x="89968" y="24077"/>
                    <a:pt x="90001" y="24076"/>
                    <a:pt x="90035" y="24076"/>
                  </a:cubicBezTo>
                  <a:cubicBezTo>
                    <a:pt x="90064" y="24076"/>
                    <a:pt x="90093" y="24076"/>
                    <a:pt x="90123" y="24076"/>
                  </a:cubicBezTo>
                  <a:cubicBezTo>
                    <a:pt x="93715" y="24076"/>
                    <a:pt x="96844" y="21668"/>
                    <a:pt x="97789" y="18186"/>
                  </a:cubicBezTo>
                  <a:cubicBezTo>
                    <a:pt x="98245" y="16600"/>
                    <a:pt x="99038" y="12455"/>
                    <a:pt x="96797" y="8489"/>
                  </a:cubicBezTo>
                  <a:cubicBezTo>
                    <a:pt x="95111" y="5494"/>
                    <a:pt x="92097" y="3372"/>
                    <a:pt x="87833" y="2202"/>
                  </a:cubicBezTo>
                  <a:cubicBezTo>
                    <a:pt x="85930" y="1686"/>
                    <a:pt x="83946" y="1429"/>
                    <a:pt x="81963" y="1429"/>
                  </a:cubicBezTo>
                  <a:cubicBezTo>
                    <a:pt x="73535" y="1429"/>
                    <a:pt x="65662" y="5831"/>
                    <a:pt x="60446" y="8727"/>
                  </a:cubicBezTo>
                  <a:cubicBezTo>
                    <a:pt x="59911" y="9024"/>
                    <a:pt x="59395" y="9321"/>
                    <a:pt x="58919" y="9559"/>
                  </a:cubicBezTo>
                  <a:cubicBezTo>
                    <a:pt x="57472" y="10353"/>
                    <a:pt x="55905" y="11344"/>
                    <a:pt x="54239" y="12415"/>
                  </a:cubicBezTo>
                  <a:cubicBezTo>
                    <a:pt x="51958" y="13863"/>
                    <a:pt x="49380" y="15489"/>
                    <a:pt x="46525" y="16957"/>
                  </a:cubicBezTo>
                  <a:cubicBezTo>
                    <a:pt x="45850" y="13149"/>
                    <a:pt x="43966" y="9540"/>
                    <a:pt x="41071" y="6545"/>
                  </a:cubicBezTo>
                  <a:cubicBezTo>
                    <a:pt x="38275" y="3630"/>
                    <a:pt x="34685" y="1548"/>
                    <a:pt x="31036" y="675"/>
                  </a:cubicBezTo>
                  <a:cubicBezTo>
                    <a:pt x="29192" y="239"/>
                    <a:pt x="27288" y="1"/>
                    <a:pt x="25384" y="1"/>
                  </a:cubicBezTo>
                  <a:close/>
                </a:path>
              </a:pathLst>
            </a:custGeom>
            <a:solidFill>
              <a:srgbClr val="AD8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278750" y="1708000"/>
              <a:ext cx="892075" cy="2302450"/>
            </a:xfrm>
            <a:custGeom>
              <a:avLst/>
              <a:gdLst/>
              <a:ahLst/>
              <a:cxnLst/>
              <a:rect l="l" t="t" r="r" b="b"/>
              <a:pathLst>
                <a:path w="35683" h="92098" extrusionOk="0">
                  <a:moveTo>
                    <a:pt x="30441" y="1"/>
                  </a:moveTo>
                  <a:lnTo>
                    <a:pt x="30457" y="42"/>
                  </a:lnTo>
                  <a:lnTo>
                    <a:pt x="30461" y="1"/>
                  </a:lnTo>
                  <a:close/>
                  <a:moveTo>
                    <a:pt x="30616" y="1154"/>
                  </a:moveTo>
                  <a:cubicBezTo>
                    <a:pt x="35683" y="14361"/>
                    <a:pt x="29110" y="24836"/>
                    <a:pt x="26535" y="30620"/>
                  </a:cubicBezTo>
                  <a:cubicBezTo>
                    <a:pt x="23302" y="37819"/>
                    <a:pt x="20605" y="46148"/>
                    <a:pt x="20704" y="58543"/>
                  </a:cubicBezTo>
                  <a:cubicBezTo>
                    <a:pt x="20803" y="70937"/>
                    <a:pt x="24591" y="83332"/>
                    <a:pt x="24591" y="83332"/>
                  </a:cubicBezTo>
                  <a:cubicBezTo>
                    <a:pt x="24591" y="83332"/>
                    <a:pt x="24968" y="80179"/>
                    <a:pt x="25702" y="78612"/>
                  </a:cubicBezTo>
                  <a:cubicBezTo>
                    <a:pt x="26297" y="77343"/>
                    <a:pt x="27268" y="76212"/>
                    <a:pt x="29014" y="76212"/>
                  </a:cubicBezTo>
                  <a:cubicBezTo>
                    <a:pt x="29489" y="76212"/>
                    <a:pt x="29946" y="76292"/>
                    <a:pt x="30402" y="76411"/>
                  </a:cubicBezTo>
                  <a:cubicBezTo>
                    <a:pt x="33059" y="77144"/>
                    <a:pt x="33376" y="81329"/>
                    <a:pt x="31254" y="82142"/>
                  </a:cubicBezTo>
                  <a:cubicBezTo>
                    <a:pt x="30917" y="82261"/>
                    <a:pt x="30560" y="82340"/>
                    <a:pt x="30203" y="82340"/>
                  </a:cubicBezTo>
                  <a:cubicBezTo>
                    <a:pt x="29470" y="82320"/>
                    <a:pt x="28756" y="81983"/>
                    <a:pt x="28300" y="81388"/>
                  </a:cubicBezTo>
                  <a:lnTo>
                    <a:pt x="28300" y="81388"/>
                  </a:lnTo>
                  <a:cubicBezTo>
                    <a:pt x="28538" y="81507"/>
                    <a:pt x="28795" y="81567"/>
                    <a:pt x="29073" y="81567"/>
                  </a:cubicBezTo>
                  <a:cubicBezTo>
                    <a:pt x="30322" y="81567"/>
                    <a:pt x="30937" y="80099"/>
                    <a:pt x="30243" y="79167"/>
                  </a:cubicBezTo>
                  <a:cubicBezTo>
                    <a:pt x="29938" y="78786"/>
                    <a:pt x="29468" y="78551"/>
                    <a:pt x="28992" y="78551"/>
                  </a:cubicBezTo>
                  <a:cubicBezTo>
                    <a:pt x="28973" y="78551"/>
                    <a:pt x="28953" y="78552"/>
                    <a:pt x="28934" y="78552"/>
                  </a:cubicBezTo>
                  <a:cubicBezTo>
                    <a:pt x="27982" y="78552"/>
                    <a:pt x="26872" y="79246"/>
                    <a:pt x="26158" y="80932"/>
                  </a:cubicBezTo>
                  <a:cubicBezTo>
                    <a:pt x="24750" y="84323"/>
                    <a:pt x="25325" y="89995"/>
                    <a:pt x="25325" y="89995"/>
                  </a:cubicBezTo>
                  <a:cubicBezTo>
                    <a:pt x="21259" y="78255"/>
                    <a:pt x="19594" y="61795"/>
                    <a:pt x="19970" y="52454"/>
                  </a:cubicBezTo>
                  <a:cubicBezTo>
                    <a:pt x="20347" y="43114"/>
                    <a:pt x="21914" y="35162"/>
                    <a:pt x="25325" y="26654"/>
                  </a:cubicBezTo>
                  <a:cubicBezTo>
                    <a:pt x="28696" y="18266"/>
                    <a:pt x="28934" y="12674"/>
                    <a:pt x="28934" y="12673"/>
                  </a:cubicBezTo>
                  <a:lnTo>
                    <a:pt x="28934" y="12673"/>
                  </a:lnTo>
                  <a:cubicBezTo>
                    <a:pt x="25880" y="21656"/>
                    <a:pt x="18721" y="23223"/>
                    <a:pt x="14120" y="23223"/>
                  </a:cubicBezTo>
                  <a:cubicBezTo>
                    <a:pt x="12692" y="23223"/>
                    <a:pt x="11284" y="23064"/>
                    <a:pt x="9896" y="22767"/>
                  </a:cubicBezTo>
                  <a:lnTo>
                    <a:pt x="9896" y="22767"/>
                  </a:lnTo>
                  <a:cubicBezTo>
                    <a:pt x="9896" y="22767"/>
                    <a:pt x="12494" y="26555"/>
                    <a:pt x="14140" y="33397"/>
                  </a:cubicBezTo>
                  <a:cubicBezTo>
                    <a:pt x="15806" y="40338"/>
                    <a:pt x="13585" y="47278"/>
                    <a:pt x="8409" y="47913"/>
                  </a:cubicBezTo>
                  <a:cubicBezTo>
                    <a:pt x="8032" y="47973"/>
                    <a:pt x="7655" y="47992"/>
                    <a:pt x="7278" y="47992"/>
                  </a:cubicBezTo>
                  <a:cubicBezTo>
                    <a:pt x="2757" y="47992"/>
                    <a:pt x="0" y="44423"/>
                    <a:pt x="734" y="41071"/>
                  </a:cubicBezTo>
                  <a:cubicBezTo>
                    <a:pt x="1210" y="38870"/>
                    <a:pt x="2757" y="37680"/>
                    <a:pt x="4125" y="37680"/>
                  </a:cubicBezTo>
                  <a:cubicBezTo>
                    <a:pt x="4899" y="37680"/>
                    <a:pt x="5613" y="38097"/>
                    <a:pt x="6009" y="38771"/>
                  </a:cubicBezTo>
                  <a:cubicBezTo>
                    <a:pt x="7021" y="40437"/>
                    <a:pt x="5732" y="41448"/>
                    <a:pt x="5732" y="41448"/>
                  </a:cubicBezTo>
                  <a:cubicBezTo>
                    <a:pt x="6088" y="40675"/>
                    <a:pt x="5454" y="39505"/>
                    <a:pt x="4561" y="39505"/>
                  </a:cubicBezTo>
                  <a:cubicBezTo>
                    <a:pt x="4185" y="39524"/>
                    <a:pt x="3848" y="39683"/>
                    <a:pt x="3610" y="39961"/>
                  </a:cubicBezTo>
                  <a:cubicBezTo>
                    <a:pt x="2301" y="41270"/>
                    <a:pt x="3015" y="43273"/>
                    <a:pt x="4442" y="44224"/>
                  </a:cubicBezTo>
                  <a:cubicBezTo>
                    <a:pt x="5086" y="44603"/>
                    <a:pt x="5838" y="44801"/>
                    <a:pt x="6595" y="44801"/>
                  </a:cubicBezTo>
                  <a:cubicBezTo>
                    <a:pt x="6631" y="44801"/>
                    <a:pt x="6667" y="44800"/>
                    <a:pt x="6703" y="44800"/>
                  </a:cubicBezTo>
                  <a:cubicBezTo>
                    <a:pt x="8746" y="44800"/>
                    <a:pt x="11304" y="43649"/>
                    <a:pt x="12395" y="39961"/>
                  </a:cubicBezTo>
                  <a:cubicBezTo>
                    <a:pt x="14299" y="33456"/>
                    <a:pt x="8429" y="21478"/>
                    <a:pt x="8429" y="21478"/>
                  </a:cubicBezTo>
                  <a:lnTo>
                    <a:pt x="9222" y="21478"/>
                  </a:lnTo>
                  <a:cubicBezTo>
                    <a:pt x="28565" y="21478"/>
                    <a:pt x="30526" y="2179"/>
                    <a:pt x="30616" y="1154"/>
                  </a:cubicBezTo>
                  <a:close/>
                  <a:moveTo>
                    <a:pt x="30457" y="42"/>
                  </a:moveTo>
                  <a:lnTo>
                    <a:pt x="30362" y="1091"/>
                  </a:lnTo>
                  <a:cubicBezTo>
                    <a:pt x="29965" y="4641"/>
                    <a:pt x="28875" y="8052"/>
                    <a:pt x="27149" y="11186"/>
                  </a:cubicBezTo>
                  <a:cubicBezTo>
                    <a:pt x="23381" y="17849"/>
                    <a:pt x="17353" y="21220"/>
                    <a:pt x="9222" y="21220"/>
                  </a:cubicBezTo>
                  <a:lnTo>
                    <a:pt x="8032" y="21220"/>
                  </a:lnTo>
                  <a:lnTo>
                    <a:pt x="8210" y="21597"/>
                  </a:lnTo>
                  <a:cubicBezTo>
                    <a:pt x="8270" y="21716"/>
                    <a:pt x="14021" y="33555"/>
                    <a:pt x="12177" y="39901"/>
                  </a:cubicBezTo>
                  <a:cubicBezTo>
                    <a:pt x="10907" y="44224"/>
                    <a:pt x="7675" y="44562"/>
                    <a:pt x="6723" y="44562"/>
                  </a:cubicBezTo>
                  <a:cubicBezTo>
                    <a:pt x="6685" y="44563"/>
                    <a:pt x="6648" y="44563"/>
                    <a:pt x="6610" y="44563"/>
                  </a:cubicBezTo>
                  <a:cubicBezTo>
                    <a:pt x="5896" y="44563"/>
                    <a:pt x="5203" y="44384"/>
                    <a:pt x="4581" y="44026"/>
                  </a:cubicBezTo>
                  <a:cubicBezTo>
                    <a:pt x="3828" y="43530"/>
                    <a:pt x="3312" y="42717"/>
                    <a:pt x="3193" y="41825"/>
                  </a:cubicBezTo>
                  <a:cubicBezTo>
                    <a:pt x="3134" y="41210"/>
                    <a:pt x="3352" y="40595"/>
                    <a:pt x="3788" y="40159"/>
                  </a:cubicBezTo>
                  <a:cubicBezTo>
                    <a:pt x="3986" y="39921"/>
                    <a:pt x="4264" y="39782"/>
                    <a:pt x="4581" y="39762"/>
                  </a:cubicBezTo>
                  <a:cubicBezTo>
                    <a:pt x="4918" y="39782"/>
                    <a:pt x="5236" y="39981"/>
                    <a:pt x="5394" y="40278"/>
                  </a:cubicBezTo>
                  <a:cubicBezTo>
                    <a:pt x="5613" y="40595"/>
                    <a:pt x="5652" y="40992"/>
                    <a:pt x="5513" y="41349"/>
                  </a:cubicBezTo>
                  <a:lnTo>
                    <a:pt x="5077" y="42301"/>
                  </a:lnTo>
                  <a:lnTo>
                    <a:pt x="5077" y="42301"/>
                  </a:lnTo>
                  <a:lnTo>
                    <a:pt x="5890" y="41646"/>
                  </a:lnTo>
                  <a:cubicBezTo>
                    <a:pt x="5910" y="41646"/>
                    <a:pt x="7358" y="40476"/>
                    <a:pt x="6227" y="38652"/>
                  </a:cubicBezTo>
                  <a:cubicBezTo>
                    <a:pt x="5791" y="37898"/>
                    <a:pt x="4998" y="37442"/>
                    <a:pt x="4125" y="37442"/>
                  </a:cubicBezTo>
                  <a:cubicBezTo>
                    <a:pt x="2757" y="37442"/>
                    <a:pt x="1051" y="38573"/>
                    <a:pt x="516" y="41032"/>
                  </a:cubicBezTo>
                  <a:cubicBezTo>
                    <a:pt x="159" y="42697"/>
                    <a:pt x="595" y="44443"/>
                    <a:pt x="1686" y="45751"/>
                  </a:cubicBezTo>
                  <a:cubicBezTo>
                    <a:pt x="2975" y="47338"/>
                    <a:pt x="5018" y="48250"/>
                    <a:pt x="7298" y="48250"/>
                  </a:cubicBezTo>
                  <a:cubicBezTo>
                    <a:pt x="7695" y="48250"/>
                    <a:pt x="8072" y="48230"/>
                    <a:pt x="8468" y="48191"/>
                  </a:cubicBezTo>
                  <a:cubicBezTo>
                    <a:pt x="10273" y="47953"/>
                    <a:pt x="11820" y="46961"/>
                    <a:pt x="12970" y="45315"/>
                  </a:cubicBezTo>
                  <a:cubicBezTo>
                    <a:pt x="14953" y="42479"/>
                    <a:pt x="15489" y="37878"/>
                    <a:pt x="14398" y="33357"/>
                  </a:cubicBezTo>
                  <a:cubicBezTo>
                    <a:pt x="13109" y="27943"/>
                    <a:pt x="11185" y="24393"/>
                    <a:pt x="10432" y="23144"/>
                  </a:cubicBezTo>
                  <a:lnTo>
                    <a:pt x="10432" y="23144"/>
                  </a:lnTo>
                  <a:cubicBezTo>
                    <a:pt x="11661" y="23362"/>
                    <a:pt x="12891" y="23481"/>
                    <a:pt x="14140" y="23481"/>
                  </a:cubicBezTo>
                  <a:cubicBezTo>
                    <a:pt x="17194" y="23481"/>
                    <a:pt x="19931" y="22827"/>
                    <a:pt x="22251" y="21537"/>
                  </a:cubicBezTo>
                  <a:cubicBezTo>
                    <a:pt x="25008" y="20030"/>
                    <a:pt x="27110" y="17670"/>
                    <a:pt x="28518" y="14517"/>
                  </a:cubicBezTo>
                  <a:lnTo>
                    <a:pt x="28518" y="14517"/>
                  </a:lnTo>
                  <a:cubicBezTo>
                    <a:pt x="28200" y="16798"/>
                    <a:pt x="27328" y="21101"/>
                    <a:pt x="25127" y="26575"/>
                  </a:cubicBezTo>
                  <a:cubicBezTo>
                    <a:pt x="21795" y="34884"/>
                    <a:pt x="20129" y="42876"/>
                    <a:pt x="19752" y="52454"/>
                  </a:cubicBezTo>
                  <a:cubicBezTo>
                    <a:pt x="19375" y="62053"/>
                    <a:pt x="21121" y="78533"/>
                    <a:pt x="25127" y="90094"/>
                  </a:cubicBezTo>
                  <a:lnTo>
                    <a:pt x="25821" y="92097"/>
                  </a:lnTo>
                  <a:lnTo>
                    <a:pt x="25603" y="89995"/>
                  </a:lnTo>
                  <a:cubicBezTo>
                    <a:pt x="25603" y="89935"/>
                    <a:pt x="25047" y="84343"/>
                    <a:pt x="26416" y="81051"/>
                  </a:cubicBezTo>
                  <a:cubicBezTo>
                    <a:pt x="27110" y="79405"/>
                    <a:pt x="28181" y="78810"/>
                    <a:pt x="28954" y="78810"/>
                  </a:cubicBezTo>
                  <a:cubicBezTo>
                    <a:pt x="29390" y="78810"/>
                    <a:pt x="29807" y="79008"/>
                    <a:pt x="30065" y="79346"/>
                  </a:cubicBezTo>
                  <a:cubicBezTo>
                    <a:pt x="30342" y="79722"/>
                    <a:pt x="30382" y="80238"/>
                    <a:pt x="30164" y="80674"/>
                  </a:cubicBezTo>
                  <a:cubicBezTo>
                    <a:pt x="29992" y="81076"/>
                    <a:pt x="29580" y="81330"/>
                    <a:pt x="29142" y="81330"/>
                  </a:cubicBezTo>
                  <a:cubicBezTo>
                    <a:pt x="29126" y="81330"/>
                    <a:pt x="29109" y="81329"/>
                    <a:pt x="29093" y="81329"/>
                  </a:cubicBezTo>
                  <a:cubicBezTo>
                    <a:pt x="28875" y="81329"/>
                    <a:pt x="28637" y="81289"/>
                    <a:pt x="28419" y="81190"/>
                  </a:cubicBezTo>
                  <a:lnTo>
                    <a:pt x="27586" y="80833"/>
                  </a:lnTo>
                  <a:lnTo>
                    <a:pt x="27586" y="80833"/>
                  </a:lnTo>
                  <a:lnTo>
                    <a:pt x="28081" y="81547"/>
                  </a:lnTo>
                  <a:cubicBezTo>
                    <a:pt x="28597" y="82201"/>
                    <a:pt x="29370" y="82578"/>
                    <a:pt x="30203" y="82598"/>
                  </a:cubicBezTo>
                  <a:cubicBezTo>
                    <a:pt x="30600" y="82578"/>
                    <a:pt x="30977" y="82519"/>
                    <a:pt x="31334" y="82380"/>
                  </a:cubicBezTo>
                  <a:cubicBezTo>
                    <a:pt x="32325" y="81983"/>
                    <a:pt x="32940" y="80892"/>
                    <a:pt x="32881" y="79524"/>
                  </a:cubicBezTo>
                  <a:cubicBezTo>
                    <a:pt x="32821" y="78156"/>
                    <a:pt x="32048" y="76629"/>
                    <a:pt x="30461" y="76192"/>
                  </a:cubicBezTo>
                  <a:cubicBezTo>
                    <a:pt x="29985" y="76054"/>
                    <a:pt x="29489" y="75974"/>
                    <a:pt x="29014" y="75974"/>
                  </a:cubicBezTo>
                  <a:cubicBezTo>
                    <a:pt x="27427" y="75974"/>
                    <a:pt x="26277" y="76807"/>
                    <a:pt x="25464" y="78513"/>
                  </a:cubicBezTo>
                  <a:cubicBezTo>
                    <a:pt x="25008" y="79504"/>
                    <a:pt x="24690" y="81091"/>
                    <a:pt x="24512" y="82162"/>
                  </a:cubicBezTo>
                  <a:cubicBezTo>
                    <a:pt x="23600" y="78850"/>
                    <a:pt x="21041" y="68637"/>
                    <a:pt x="20942" y="58562"/>
                  </a:cubicBezTo>
                  <a:cubicBezTo>
                    <a:pt x="20843" y="45652"/>
                    <a:pt x="23818" y="37244"/>
                    <a:pt x="26753" y="30719"/>
                  </a:cubicBezTo>
                  <a:cubicBezTo>
                    <a:pt x="27050" y="30065"/>
                    <a:pt x="27407" y="29331"/>
                    <a:pt x="27784" y="28558"/>
                  </a:cubicBezTo>
                  <a:cubicBezTo>
                    <a:pt x="29271" y="25444"/>
                    <a:pt x="31135" y="21597"/>
                    <a:pt x="32107" y="16956"/>
                  </a:cubicBezTo>
                  <a:cubicBezTo>
                    <a:pt x="33257" y="11642"/>
                    <a:pt x="32821" y="6109"/>
                    <a:pt x="30838" y="1032"/>
                  </a:cubicBezTo>
                  <a:lnTo>
                    <a:pt x="30457" y="42"/>
                  </a:ln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55400" y="980700"/>
              <a:ext cx="2450175" cy="2118500"/>
            </a:xfrm>
            <a:custGeom>
              <a:avLst/>
              <a:gdLst/>
              <a:ahLst/>
              <a:cxnLst/>
              <a:rect l="l" t="t" r="r" b="b"/>
              <a:pathLst>
                <a:path w="98007" h="84740" extrusionOk="0">
                  <a:moveTo>
                    <a:pt x="71096" y="3709"/>
                  </a:moveTo>
                  <a:cubicBezTo>
                    <a:pt x="76133" y="3709"/>
                    <a:pt x="80317" y="5355"/>
                    <a:pt x="82539" y="8210"/>
                  </a:cubicBezTo>
                  <a:cubicBezTo>
                    <a:pt x="83947" y="10015"/>
                    <a:pt x="84462" y="12196"/>
                    <a:pt x="83966" y="14180"/>
                  </a:cubicBezTo>
                  <a:cubicBezTo>
                    <a:pt x="82737" y="19078"/>
                    <a:pt x="78096" y="21775"/>
                    <a:pt x="70898" y="21775"/>
                  </a:cubicBezTo>
                  <a:cubicBezTo>
                    <a:pt x="69152" y="21775"/>
                    <a:pt x="67387" y="21636"/>
                    <a:pt x="65642" y="21378"/>
                  </a:cubicBezTo>
                  <a:cubicBezTo>
                    <a:pt x="61636" y="20803"/>
                    <a:pt x="57690" y="19574"/>
                    <a:pt x="53585" y="17591"/>
                  </a:cubicBezTo>
                  <a:cubicBezTo>
                    <a:pt x="54715" y="11661"/>
                    <a:pt x="59673" y="4879"/>
                    <a:pt x="67943" y="3907"/>
                  </a:cubicBezTo>
                  <a:cubicBezTo>
                    <a:pt x="68994" y="3768"/>
                    <a:pt x="70045" y="3709"/>
                    <a:pt x="71096" y="3709"/>
                  </a:cubicBezTo>
                  <a:close/>
                  <a:moveTo>
                    <a:pt x="54358" y="25583"/>
                  </a:moveTo>
                  <a:lnTo>
                    <a:pt x="54358" y="25583"/>
                  </a:lnTo>
                  <a:cubicBezTo>
                    <a:pt x="60704" y="29132"/>
                    <a:pt x="67863" y="31016"/>
                    <a:pt x="75141" y="31056"/>
                  </a:cubicBezTo>
                  <a:cubicBezTo>
                    <a:pt x="76093" y="31056"/>
                    <a:pt x="77025" y="31016"/>
                    <a:pt x="77918" y="30957"/>
                  </a:cubicBezTo>
                  <a:cubicBezTo>
                    <a:pt x="82281" y="30620"/>
                    <a:pt x="84958" y="29807"/>
                    <a:pt x="85751" y="29569"/>
                  </a:cubicBezTo>
                  <a:lnTo>
                    <a:pt x="85751" y="29569"/>
                  </a:lnTo>
                  <a:cubicBezTo>
                    <a:pt x="83748" y="35399"/>
                    <a:pt x="78830" y="38870"/>
                    <a:pt x="72563" y="38870"/>
                  </a:cubicBezTo>
                  <a:cubicBezTo>
                    <a:pt x="71215" y="38850"/>
                    <a:pt x="69886" y="38711"/>
                    <a:pt x="68577" y="38433"/>
                  </a:cubicBezTo>
                  <a:cubicBezTo>
                    <a:pt x="60843" y="36827"/>
                    <a:pt x="56183" y="30798"/>
                    <a:pt x="54358" y="25583"/>
                  </a:cubicBezTo>
                  <a:close/>
                  <a:moveTo>
                    <a:pt x="85910" y="70282"/>
                  </a:moveTo>
                  <a:lnTo>
                    <a:pt x="85910" y="70282"/>
                  </a:lnTo>
                  <a:cubicBezTo>
                    <a:pt x="89222" y="72721"/>
                    <a:pt x="91304" y="74605"/>
                    <a:pt x="92077" y="75875"/>
                  </a:cubicBezTo>
                  <a:cubicBezTo>
                    <a:pt x="93129" y="77600"/>
                    <a:pt x="93089" y="79107"/>
                    <a:pt x="92692" y="79960"/>
                  </a:cubicBezTo>
                  <a:cubicBezTo>
                    <a:pt x="92553" y="80376"/>
                    <a:pt x="92196" y="80674"/>
                    <a:pt x="91780" y="80773"/>
                  </a:cubicBezTo>
                  <a:cubicBezTo>
                    <a:pt x="91720" y="80773"/>
                    <a:pt x="91641" y="80793"/>
                    <a:pt x="91562" y="80793"/>
                  </a:cubicBezTo>
                  <a:cubicBezTo>
                    <a:pt x="90253" y="80793"/>
                    <a:pt x="87199" y="79444"/>
                    <a:pt x="86188" y="75319"/>
                  </a:cubicBezTo>
                  <a:cubicBezTo>
                    <a:pt x="85811" y="73673"/>
                    <a:pt x="85731" y="71968"/>
                    <a:pt x="85910" y="70282"/>
                  </a:cubicBezTo>
                  <a:close/>
                  <a:moveTo>
                    <a:pt x="73515" y="0"/>
                  </a:moveTo>
                  <a:cubicBezTo>
                    <a:pt x="71631" y="0"/>
                    <a:pt x="69747" y="238"/>
                    <a:pt x="67903" y="675"/>
                  </a:cubicBezTo>
                  <a:cubicBezTo>
                    <a:pt x="60228" y="2499"/>
                    <a:pt x="53763" y="9361"/>
                    <a:pt x="52474" y="17035"/>
                  </a:cubicBezTo>
                  <a:cubicBezTo>
                    <a:pt x="49559" y="15528"/>
                    <a:pt x="46941" y="13882"/>
                    <a:pt x="44621" y="12395"/>
                  </a:cubicBezTo>
                  <a:cubicBezTo>
                    <a:pt x="42955" y="11344"/>
                    <a:pt x="41388" y="10332"/>
                    <a:pt x="39941" y="9559"/>
                  </a:cubicBezTo>
                  <a:cubicBezTo>
                    <a:pt x="39465" y="9281"/>
                    <a:pt x="38949" y="9004"/>
                    <a:pt x="38414" y="8706"/>
                  </a:cubicBezTo>
                  <a:cubicBezTo>
                    <a:pt x="33198" y="5811"/>
                    <a:pt x="25325" y="1428"/>
                    <a:pt x="16956" y="1428"/>
                  </a:cubicBezTo>
                  <a:cubicBezTo>
                    <a:pt x="14973" y="1428"/>
                    <a:pt x="13010" y="1686"/>
                    <a:pt x="11126" y="2202"/>
                  </a:cubicBezTo>
                  <a:cubicBezTo>
                    <a:pt x="6902" y="3372"/>
                    <a:pt x="3907" y="5454"/>
                    <a:pt x="2241" y="8429"/>
                  </a:cubicBezTo>
                  <a:cubicBezTo>
                    <a:pt x="0" y="12355"/>
                    <a:pt x="794" y="16460"/>
                    <a:pt x="1250" y="18027"/>
                  </a:cubicBezTo>
                  <a:cubicBezTo>
                    <a:pt x="2178" y="21463"/>
                    <a:pt x="5289" y="23838"/>
                    <a:pt x="8841" y="23838"/>
                  </a:cubicBezTo>
                  <a:cubicBezTo>
                    <a:pt x="8855" y="23838"/>
                    <a:pt x="8870" y="23838"/>
                    <a:pt x="8885" y="23837"/>
                  </a:cubicBezTo>
                  <a:cubicBezTo>
                    <a:pt x="10333" y="23837"/>
                    <a:pt x="11760" y="23441"/>
                    <a:pt x="12990" y="22667"/>
                  </a:cubicBezTo>
                  <a:cubicBezTo>
                    <a:pt x="15033" y="21398"/>
                    <a:pt x="15667" y="19752"/>
                    <a:pt x="15846" y="18602"/>
                  </a:cubicBezTo>
                  <a:cubicBezTo>
                    <a:pt x="16064" y="17055"/>
                    <a:pt x="15628" y="15488"/>
                    <a:pt x="14636" y="14299"/>
                  </a:cubicBezTo>
                  <a:cubicBezTo>
                    <a:pt x="14001" y="13505"/>
                    <a:pt x="13049" y="13029"/>
                    <a:pt x="12018" y="13010"/>
                  </a:cubicBezTo>
                  <a:cubicBezTo>
                    <a:pt x="11582" y="13010"/>
                    <a:pt x="11146" y="13089"/>
                    <a:pt x="10749" y="13267"/>
                  </a:cubicBezTo>
                  <a:lnTo>
                    <a:pt x="10610" y="13327"/>
                  </a:lnTo>
                  <a:lnTo>
                    <a:pt x="10690" y="13446"/>
                  </a:lnTo>
                  <a:cubicBezTo>
                    <a:pt x="10709" y="13466"/>
                    <a:pt x="11760" y="14834"/>
                    <a:pt x="11542" y="16282"/>
                  </a:cubicBezTo>
                  <a:cubicBezTo>
                    <a:pt x="11403" y="17075"/>
                    <a:pt x="10947" y="17749"/>
                    <a:pt x="10154" y="18285"/>
                  </a:cubicBezTo>
                  <a:cubicBezTo>
                    <a:pt x="9440" y="18761"/>
                    <a:pt x="8627" y="18999"/>
                    <a:pt x="7774" y="18999"/>
                  </a:cubicBezTo>
                  <a:cubicBezTo>
                    <a:pt x="5533" y="18999"/>
                    <a:pt x="3154" y="17293"/>
                    <a:pt x="2955" y="14001"/>
                  </a:cubicBezTo>
                  <a:cubicBezTo>
                    <a:pt x="2698" y="9123"/>
                    <a:pt x="6346" y="4799"/>
                    <a:pt x="11860" y="3510"/>
                  </a:cubicBezTo>
                  <a:cubicBezTo>
                    <a:pt x="13387" y="3173"/>
                    <a:pt x="14933" y="3015"/>
                    <a:pt x="16480" y="3015"/>
                  </a:cubicBezTo>
                  <a:cubicBezTo>
                    <a:pt x="21418" y="3015"/>
                    <a:pt x="29470" y="4542"/>
                    <a:pt x="39941" y="11800"/>
                  </a:cubicBezTo>
                  <a:cubicBezTo>
                    <a:pt x="44700" y="15092"/>
                    <a:pt x="48726" y="17650"/>
                    <a:pt x="52236" y="19633"/>
                  </a:cubicBezTo>
                  <a:cubicBezTo>
                    <a:pt x="52236" y="20486"/>
                    <a:pt x="52276" y="21319"/>
                    <a:pt x="52375" y="22172"/>
                  </a:cubicBezTo>
                  <a:cubicBezTo>
                    <a:pt x="52415" y="22509"/>
                    <a:pt x="52474" y="22866"/>
                    <a:pt x="52534" y="23203"/>
                  </a:cubicBezTo>
                  <a:cubicBezTo>
                    <a:pt x="50828" y="22231"/>
                    <a:pt x="49202" y="21140"/>
                    <a:pt x="47675" y="19931"/>
                  </a:cubicBezTo>
                  <a:lnTo>
                    <a:pt x="47457" y="19752"/>
                  </a:lnTo>
                  <a:lnTo>
                    <a:pt x="47477" y="20030"/>
                  </a:lnTo>
                  <a:cubicBezTo>
                    <a:pt x="47477" y="20089"/>
                    <a:pt x="47873" y="25226"/>
                    <a:pt x="50352" y="33555"/>
                  </a:cubicBezTo>
                  <a:cubicBezTo>
                    <a:pt x="54854" y="48627"/>
                    <a:pt x="61934" y="55210"/>
                    <a:pt x="73416" y="62092"/>
                  </a:cubicBezTo>
                  <a:cubicBezTo>
                    <a:pt x="74388" y="62687"/>
                    <a:pt x="79465" y="65721"/>
                    <a:pt x="84145" y="69033"/>
                  </a:cubicBezTo>
                  <a:cubicBezTo>
                    <a:pt x="84006" y="69826"/>
                    <a:pt x="83907" y="70600"/>
                    <a:pt x="83828" y="71373"/>
                  </a:cubicBezTo>
                  <a:cubicBezTo>
                    <a:pt x="83252" y="76767"/>
                    <a:pt x="85037" y="80019"/>
                    <a:pt x="86624" y="81784"/>
                  </a:cubicBezTo>
                  <a:cubicBezTo>
                    <a:pt x="88587" y="83966"/>
                    <a:pt x="90947" y="84739"/>
                    <a:pt x="92494" y="84739"/>
                  </a:cubicBezTo>
                  <a:cubicBezTo>
                    <a:pt x="92672" y="84739"/>
                    <a:pt x="92851" y="84719"/>
                    <a:pt x="93029" y="84680"/>
                  </a:cubicBezTo>
                  <a:cubicBezTo>
                    <a:pt x="94100" y="84541"/>
                    <a:pt x="95469" y="83708"/>
                    <a:pt x="96083" y="82102"/>
                  </a:cubicBezTo>
                  <a:cubicBezTo>
                    <a:pt x="96619" y="80753"/>
                    <a:pt x="96956" y="77818"/>
                    <a:pt x="93287" y="73475"/>
                  </a:cubicBezTo>
                  <a:cubicBezTo>
                    <a:pt x="91423" y="71254"/>
                    <a:pt x="88706" y="69330"/>
                    <a:pt x="86287" y="67724"/>
                  </a:cubicBezTo>
                  <a:cubicBezTo>
                    <a:pt x="86802" y="65265"/>
                    <a:pt x="87635" y="62885"/>
                    <a:pt x="88766" y="60664"/>
                  </a:cubicBezTo>
                  <a:cubicBezTo>
                    <a:pt x="93446" y="51621"/>
                    <a:pt x="95786" y="44482"/>
                    <a:pt x="93961" y="34784"/>
                  </a:cubicBezTo>
                  <a:cubicBezTo>
                    <a:pt x="93327" y="31334"/>
                    <a:pt x="92851" y="29033"/>
                    <a:pt x="92474" y="27169"/>
                  </a:cubicBezTo>
                  <a:cubicBezTo>
                    <a:pt x="92157" y="25622"/>
                    <a:pt x="91939" y="24512"/>
                    <a:pt x="91740" y="23401"/>
                  </a:cubicBezTo>
                  <a:cubicBezTo>
                    <a:pt x="91483" y="21874"/>
                    <a:pt x="91324" y="19217"/>
                    <a:pt x="93327" y="18483"/>
                  </a:cubicBezTo>
                  <a:cubicBezTo>
                    <a:pt x="93624" y="18384"/>
                    <a:pt x="93922" y="18324"/>
                    <a:pt x="94239" y="18324"/>
                  </a:cubicBezTo>
                  <a:cubicBezTo>
                    <a:pt x="95290" y="18324"/>
                    <a:pt x="96123" y="18979"/>
                    <a:pt x="96202" y="19851"/>
                  </a:cubicBezTo>
                  <a:cubicBezTo>
                    <a:pt x="96262" y="20288"/>
                    <a:pt x="96143" y="20724"/>
                    <a:pt x="95865" y="21061"/>
                  </a:cubicBezTo>
                  <a:cubicBezTo>
                    <a:pt x="95667" y="21279"/>
                    <a:pt x="95369" y="21398"/>
                    <a:pt x="95072" y="21398"/>
                  </a:cubicBezTo>
                  <a:cubicBezTo>
                    <a:pt x="94973" y="21398"/>
                    <a:pt x="94893" y="21378"/>
                    <a:pt x="94794" y="21359"/>
                  </a:cubicBezTo>
                  <a:cubicBezTo>
                    <a:pt x="94437" y="21339"/>
                    <a:pt x="94140" y="21140"/>
                    <a:pt x="93922" y="20863"/>
                  </a:cubicBezTo>
                  <a:cubicBezTo>
                    <a:pt x="93763" y="20585"/>
                    <a:pt x="93723" y="20268"/>
                    <a:pt x="93783" y="19951"/>
                  </a:cubicBezTo>
                  <a:lnTo>
                    <a:pt x="93823" y="19792"/>
                  </a:lnTo>
                  <a:lnTo>
                    <a:pt x="93664" y="19792"/>
                  </a:lnTo>
                  <a:cubicBezTo>
                    <a:pt x="93426" y="19792"/>
                    <a:pt x="93168" y="20129"/>
                    <a:pt x="93049" y="20565"/>
                  </a:cubicBezTo>
                  <a:cubicBezTo>
                    <a:pt x="92990" y="20863"/>
                    <a:pt x="92851" y="21834"/>
                    <a:pt x="93981" y="22429"/>
                  </a:cubicBezTo>
                  <a:cubicBezTo>
                    <a:pt x="94331" y="22613"/>
                    <a:pt x="94731" y="22729"/>
                    <a:pt x="95136" y="22729"/>
                  </a:cubicBezTo>
                  <a:cubicBezTo>
                    <a:pt x="95167" y="22729"/>
                    <a:pt x="95199" y="22728"/>
                    <a:pt x="95231" y="22727"/>
                  </a:cubicBezTo>
                  <a:cubicBezTo>
                    <a:pt x="96520" y="22727"/>
                    <a:pt x="97908" y="21854"/>
                    <a:pt x="97967" y="19911"/>
                  </a:cubicBezTo>
                  <a:cubicBezTo>
                    <a:pt x="98007" y="18939"/>
                    <a:pt x="97630" y="17967"/>
                    <a:pt x="96956" y="17273"/>
                  </a:cubicBezTo>
                  <a:cubicBezTo>
                    <a:pt x="96222" y="16540"/>
                    <a:pt x="95211" y="16123"/>
                    <a:pt x="94180" y="16123"/>
                  </a:cubicBezTo>
                  <a:cubicBezTo>
                    <a:pt x="93466" y="16123"/>
                    <a:pt x="92772" y="16321"/>
                    <a:pt x="92196" y="16718"/>
                  </a:cubicBezTo>
                  <a:cubicBezTo>
                    <a:pt x="89916" y="18344"/>
                    <a:pt x="90233" y="21200"/>
                    <a:pt x="91483" y="27348"/>
                  </a:cubicBezTo>
                  <a:cubicBezTo>
                    <a:pt x="92910" y="34130"/>
                    <a:pt x="92831" y="41170"/>
                    <a:pt x="91245" y="47913"/>
                  </a:cubicBezTo>
                  <a:cubicBezTo>
                    <a:pt x="90828" y="49678"/>
                    <a:pt x="89936" y="51819"/>
                    <a:pt x="88885" y="54318"/>
                  </a:cubicBezTo>
                  <a:cubicBezTo>
                    <a:pt x="87457" y="57749"/>
                    <a:pt x="85692" y="61993"/>
                    <a:pt x="84621" y="66653"/>
                  </a:cubicBezTo>
                  <a:cubicBezTo>
                    <a:pt x="83887" y="66177"/>
                    <a:pt x="83134" y="65701"/>
                    <a:pt x="82340" y="65205"/>
                  </a:cubicBezTo>
                  <a:cubicBezTo>
                    <a:pt x="76728" y="61656"/>
                    <a:pt x="70362" y="57650"/>
                    <a:pt x="64472" y="51443"/>
                  </a:cubicBezTo>
                  <a:cubicBezTo>
                    <a:pt x="54735" y="41210"/>
                    <a:pt x="49321" y="24313"/>
                    <a:pt x="48468" y="21537"/>
                  </a:cubicBezTo>
                  <a:lnTo>
                    <a:pt x="48468" y="21537"/>
                  </a:lnTo>
                  <a:cubicBezTo>
                    <a:pt x="49837" y="22667"/>
                    <a:pt x="51284" y="23718"/>
                    <a:pt x="52811" y="24670"/>
                  </a:cubicBezTo>
                  <a:cubicBezTo>
                    <a:pt x="54894" y="34031"/>
                    <a:pt x="62311" y="44065"/>
                    <a:pt x="73674" y="44065"/>
                  </a:cubicBezTo>
                  <a:cubicBezTo>
                    <a:pt x="74269" y="44065"/>
                    <a:pt x="74884" y="44045"/>
                    <a:pt x="75479" y="43986"/>
                  </a:cubicBezTo>
                  <a:cubicBezTo>
                    <a:pt x="82697" y="43332"/>
                    <a:pt x="86168" y="38235"/>
                    <a:pt x="87814" y="34070"/>
                  </a:cubicBezTo>
                  <a:cubicBezTo>
                    <a:pt x="88924" y="31215"/>
                    <a:pt x="89559" y="28180"/>
                    <a:pt x="89698" y="25126"/>
                  </a:cubicBezTo>
                  <a:lnTo>
                    <a:pt x="89698" y="24928"/>
                  </a:lnTo>
                  <a:lnTo>
                    <a:pt x="89519" y="25007"/>
                  </a:lnTo>
                  <a:cubicBezTo>
                    <a:pt x="89440" y="25047"/>
                    <a:pt x="81983" y="28280"/>
                    <a:pt x="72187" y="28280"/>
                  </a:cubicBezTo>
                  <a:cubicBezTo>
                    <a:pt x="65563" y="28280"/>
                    <a:pt x="59395" y="26832"/>
                    <a:pt x="53862" y="23956"/>
                  </a:cubicBezTo>
                  <a:cubicBezTo>
                    <a:pt x="53605" y="22905"/>
                    <a:pt x="53426" y="21834"/>
                    <a:pt x="53367" y="20764"/>
                  </a:cubicBezTo>
                  <a:cubicBezTo>
                    <a:pt x="53347" y="20605"/>
                    <a:pt x="53347" y="20426"/>
                    <a:pt x="53347" y="20268"/>
                  </a:cubicBezTo>
                  <a:lnTo>
                    <a:pt x="53347" y="20268"/>
                  </a:lnTo>
                  <a:cubicBezTo>
                    <a:pt x="59534" y="23619"/>
                    <a:pt x="64750" y="25464"/>
                    <a:pt x="70243" y="26257"/>
                  </a:cubicBezTo>
                  <a:cubicBezTo>
                    <a:pt x="71274" y="26416"/>
                    <a:pt x="72325" y="26495"/>
                    <a:pt x="73357" y="26495"/>
                  </a:cubicBezTo>
                  <a:cubicBezTo>
                    <a:pt x="78830" y="26495"/>
                    <a:pt x="83887" y="24571"/>
                    <a:pt x="86862" y="21378"/>
                  </a:cubicBezTo>
                  <a:cubicBezTo>
                    <a:pt x="89063" y="19018"/>
                    <a:pt x="90055" y="16143"/>
                    <a:pt x="89836" y="12811"/>
                  </a:cubicBezTo>
                  <a:cubicBezTo>
                    <a:pt x="89579" y="8786"/>
                    <a:pt x="87734" y="5454"/>
                    <a:pt x="84502" y="3173"/>
                  </a:cubicBezTo>
                  <a:cubicBezTo>
                    <a:pt x="81626" y="1131"/>
                    <a:pt x="77739" y="0"/>
                    <a:pt x="73515"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552425" y="977725"/>
              <a:ext cx="2475975" cy="2124450"/>
            </a:xfrm>
            <a:custGeom>
              <a:avLst/>
              <a:gdLst/>
              <a:ahLst/>
              <a:cxnLst/>
              <a:rect l="l" t="t" r="r" b="b"/>
              <a:pathLst>
                <a:path w="99039" h="84978" extrusionOk="0">
                  <a:moveTo>
                    <a:pt x="52891" y="17710"/>
                  </a:moveTo>
                  <a:lnTo>
                    <a:pt x="53287" y="17908"/>
                  </a:lnTo>
                  <a:cubicBezTo>
                    <a:pt x="53188" y="18523"/>
                    <a:pt x="53129" y="19137"/>
                    <a:pt x="53109" y="19752"/>
                  </a:cubicBezTo>
                  <a:lnTo>
                    <a:pt x="52732" y="19554"/>
                  </a:lnTo>
                  <a:cubicBezTo>
                    <a:pt x="52752" y="18939"/>
                    <a:pt x="52811" y="18324"/>
                    <a:pt x="52891" y="17710"/>
                  </a:cubicBezTo>
                  <a:close/>
                  <a:moveTo>
                    <a:pt x="71215" y="3967"/>
                  </a:moveTo>
                  <a:cubicBezTo>
                    <a:pt x="76212" y="3967"/>
                    <a:pt x="80357" y="5593"/>
                    <a:pt x="82558" y="8429"/>
                  </a:cubicBezTo>
                  <a:cubicBezTo>
                    <a:pt x="83947" y="10194"/>
                    <a:pt x="84462" y="12335"/>
                    <a:pt x="83966" y="14279"/>
                  </a:cubicBezTo>
                  <a:cubicBezTo>
                    <a:pt x="82757" y="19118"/>
                    <a:pt x="78156" y="21795"/>
                    <a:pt x="71017" y="21795"/>
                  </a:cubicBezTo>
                  <a:cubicBezTo>
                    <a:pt x="69271" y="21775"/>
                    <a:pt x="67526" y="21636"/>
                    <a:pt x="65781" y="21398"/>
                  </a:cubicBezTo>
                  <a:cubicBezTo>
                    <a:pt x="61815" y="20823"/>
                    <a:pt x="57908" y="19594"/>
                    <a:pt x="53843" y="17650"/>
                  </a:cubicBezTo>
                  <a:lnTo>
                    <a:pt x="53843" y="17630"/>
                  </a:lnTo>
                  <a:cubicBezTo>
                    <a:pt x="54993" y="11780"/>
                    <a:pt x="59911" y="5117"/>
                    <a:pt x="68082" y="4145"/>
                  </a:cubicBezTo>
                  <a:cubicBezTo>
                    <a:pt x="69113" y="4026"/>
                    <a:pt x="70164" y="3967"/>
                    <a:pt x="71215" y="3967"/>
                  </a:cubicBezTo>
                  <a:close/>
                  <a:moveTo>
                    <a:pt x="71215" y="3729"/>
                  </a:moveTo>
                  <a:cubicBezTo>
                    <a:pt x="70164" y="3729"/>
                    <a:pt x="69113" y="3788"/>
                    <a:pt x="68062" y="3907"/>
                  </a:cubicBezTo>
                  <a:cubicBezTo>
                    <a:pt x="59915" y="4878"/>
                    <a:pt x="54700" y="11615"/>
                    <a:pt x="53586" y="17780"/>
                  </a:cubicBezTo>
                  <a:lnTo>
                    <a:pt x="53586" y="17780"/>
                  </a:lnTo>
                  <a:cubicBezTo>
                    <a:pt x="57428" y="19698"/>
                    <a:pt x="61525" y="20983"/>
                    <a:pt x="65761" y="21636"/>
                  </a:cubicBezTo>
                  <a:cubicBezTo>
                    <a:pt x="67506" y="21894"/>
                    <a:pt x="69252" y="22013"/>
                    <a:pt x="71017" y="22033"/>
                  </a:cubicBezTo>
                  <a:cubicBezTo>
                    <a:pt x="79108" y="22033"/>
                    <a:pt x="83114" y="18721"/>
                    <a:pt x="84204" y="14338"/>
                  </a:cubicBezTo>
                  <a:cubicBezTo>
                    <a:pt x="85414" y="9539"/>
                    <a:pt x="80932" y="3729"/>
                    <a:pt x="71215" y="3729"/>
                  </a:cubicBezTo>
                  <a:close/>
                  <a:moveTo>
                    <a:pt x="16865" y="1665"/>
                  </a:moveTo>
                  <a:cubicBezTo>
                    <a:pt x="16935" y="1665"/>
                    <a:pt x="17005" y="1665"/>
                    <a:pt x="17075" y="1666"/>
                  </a:cubicBezTo>
                  <a:cubicBezTo>
                    <a:pt x="26297" y="1666"/>
                    <a:pt x="34943" y="7021"/>
                    <a:pt x="40000" y="9777"/>
                  </a:cubicBezTo>
                  <a:cubicBezTo>
                    <a:pt x="43491" y="11681"/>
                    <a:pt x="47616" y="14755"/>
                    <a:pt x="52692" y="17333"/>
                  </a:cubicBezTo>
                  <a:cubicBezTo>
                    <a:pt x="52573" y="18126"/>
                    <a:pt x="52494" y="18899"/>
                    <a:pt x="52474" y="19693"/>
                  </a:cubicBezTo>
                  <a:cubicBezTo>
                    <a:pt x="48805" y="17630"/>
                    <a:pt x="44760" y="15032"/>
                    <a:pt x="40139" y="11820"/>
                  </a:cubicBezTo>
                  <a:cubicBezTo>
                    <a:pt x="30283" y="4998"/>
                    <a:pt x="22271" y="3015"/>
                    <a:pt x="16579" y="3015"/>
                  </a:cubicBezTo>
                  <a:cubicBezTo>
                    <a:pt x="15033" y="3015"/>
                    <a:pt x="13466" y="3173"/>
                    <a:pt x="11939" y="3510"/>
                  </a:cubicBezTo>
                  <a:cubicBezTo>
                    <a:pt x="6327" y="4839"/>
                    <a:pt x="2698" y="9321"/>
                    <a:pt x="2955" y="14140"/>
                  </a:cubicBezTo>
                  <a:cubicBezTo>
                    <a:pt x="3154" y="17511"/>
                    <a:pt x="5573" y="19237"/>
                    <a:pt x="7893" y="19237"/>
                  </a:cubicBezTo>
                  <a:cubicBezTo>
                    <a:pt x="8766" y="19237"/>
                    <a:pt x="9619" y="18979"/>
                    <a:pt x="10333" y="18503"/>
                  </a:cubicBezTo>
                  <a:cubicBezTo>
                    <a:pt x="13268" y="16480"/>
                    <a:pt x="10908" y="13486"/>
                    <a:pt x="10908" y="13486"/>
                  </a:cubicBezTo>
                  <a:cubicBezTo>
                    <a:pt x="11304" y="13307"/>
                    <a:pt x="11721" y="13228"/>
                    <a:pt x="12157" y="13228"/>
                  </a:cubicBezTo>
                  <a:cubicBezTo>
                    <a:pt x="13129" y="13228"/>
                    <a:pt x="14061" y="13684"/>
                    <a:pt x="14676" y="14477"/>
                  </a:cubicBezTo>
                  <a:cubicBezTo>
                    <a:pt x="16460" y="16579"/>
                    <a:pt x="16599" y="20426"/>
                    <a:pt x="13049" y="22648"/>
                  </a:cubicBezTo>
                  <a:cubicBezTo>
                    <a:pt x="11820" y="23401"/>
                    <a:pt x="10432" y="23798"/>
                    <a:pt x="9004" y="23798"/>
                  </a:cubicBezTo>
                  <a:cubicBezTo>
                    <a:pt x="8975" y="23798"/>
                    <a:pt x="8946" y="23798"/>
                    <a:pt x="8917" y="23798"/>
                  </a:cubicBezTo>
                  <a:cubicBezTo>
                    <a:pt x="5443" y="23798"/>
                    <a:pt x="2392" y="21449"/>
                    <a:pt x="1488" y="18086"/>
                  </a:cubicBezTo>
                  <a:cubicBezTo>
                    <a:pt x="238" y="13644"/>
                    <a:pt x="595" y="5355"/>
                    <a:pt x="11265" y="2420"/>
                  </a:cubicBezTo>
                  <a:cubicBezTo>
                    <a:pt x="13081" y="1923"/>
                    <a:pt x="14972" y="1665"/>
                    <a:pt x="16865" y="1665"/>
                  </a:cubicBezTo>
                  <a:close/>
                  <a:moveTo>
                    <a:pt x="53148" y="24056"/>
                  </a:moveTo>
                  <a:lnTo>
                    <a:pt x="53644" y="24313"/>
                  </a:lnTo>
                  <a:cubicBezTo>
                    <a:pt x="53704" y="24512"/>
                    <a:pt x="53743" y="24690"/>
                    <a:pt x="53803" y="24889"/>
                  </a:cubicBezTo>
                  <a:lnTo>
                    <a:pt x="53267" y="24551"/>
                  </a:lnTo>
                  <a:cubicBezTo>
                    <a:pt x="53228" y="24373"/>
                    <a:pt x="53188" y="24214"/>
                    <a:pt x="53148" y="24056"/>
                  </a:cubicBezTo>
                  <a:close/>
                  <a:moveTo>
                    <a:pt x="54695" y="25959"/>
                  </a:moveTo>
                  <a:lnTo>
                    <a:pt x="54695" y="25959"/>
                  </a:lnTo>
                  <a:cubicBezTo>
                    <a:pt x="60982" y="29430"/>
                    <a:pt x="68062" y="31274"/>
                    <a:pt x="75260" y="31314"/>
                  </a:cubicBezTo>
                  <a:cubicBezTo>
                    <a:pt x="76212" y="31314"/>
                    <a:pt x="77144" y="31274"/>
                    <a:pt x="78037" y="31215"/>
                  </a:cubicBezTo>
                  <a:cubicBezTo>
                    <a:pt x="82102" y="30897"/>
                    <a:pt x="84661" y="30223"/>
                    <a:pt x="85672" y="29886"/>
                  </a:cubicBezTo>
                  <a:lnTo>
                    <a:pt x="85672" y="29886"/>
                  </a:lnTo>
                  <a:cubicBezTo>
                    <a:pt x="83629" y="35518"/>
                    <a:pt x="78810" y="38870"/>
                    <a:pt x="72682" y="38870"/>
                  </a:cubicBezTo>
                  <a:cubicBezTo>
                    <a:pt x="71334" y="38850"/>
                    <a:pt x="70005" y="38711"/>
                    <a:pt x="68716" y="38433"/>
                  </a:cubicBezTo>
                  <a:cubicBezTo>
                    <a:pt x="61180" y="36867"/>
                    <a:pt x="56579" y="31076"/>
                    <a:pt x="54695" y="25959"/>
                  </a:cubicBezTo>
                  <a:close/>
                  <a:moveTo>
                    <a:pt x="53882" y="24155"/>
                  </a:moveTo>
                  <a:lnTo>
                    <a:pt x="53882" y="24155"/>
                  </a:lnTo>
                  <a:cubicBezTo>
                    <a:pt x="60228" y="27467"/>
                    <a:pt x="66673" y="28518"/>
                    <a:pt x="72306" y="28518"/>
                  </a:cubicBezTo>
                  <a:cubicBezTo>
                    <a:pt x="82261" y="28518"/>
                    <a:pt x="89697" y="25226"/>
                    <a:pt x="89698" y="25226"/>
                  </a:cubicBezTo>
                  <a:lnTo>
                    <a:pt x="89698" y="25226"/>
                  </a:lnTo>
                  <a:cubicBezTo>
                    <a:pt x="89698" y="25226"/>
                    <a:pt x="89420" y="42737"/>
                    <a:pt x="75598" y="43966"/>
                  </a:cubicBezTo>
                  <a:cubicBezTo>
                    <a:pt x="74983" y="44026"/>
                    <a:pt x="74388" y="44046"/>
                    <a:pt x="73813" y="44046"/>
                  </a:cubicBezTo>
                  <a:cubicBezTo>
                    <a:pt x="62410" y="44046"/>
                    <a:pt x="55112" y="34011"/>
                    <a:pt x="53049" y="24710"/>
                  </a:cubicBezTo>
                  <a:lnTo>
                    <a:pt x="53049" y="24710"/>
                  </a:lnTo>
                  <a:cubicBezTo>
                    <a:pt x="53446" y="24968"/>
                    <a:pt x="53843" y="25206"/>
                    <a:pt x="54259" y="25444"/>
                  </a:cubicBezTo>
                  <a:cubicBezTo>
                    <a:pt x="56163" y="31215"/>
                    <a:pt x="61061" y="37105"/>
                    <a:pt x="68676" y="38691"/>
                  </a:cubicBezTo>
                  <a:cubicBezTo>
                    <a:pt x="69985" y="38969"/>
                    <a:pt x="71334" y="39108"/>
                    <a:pt x="72682" y="39108"/>
                  </a:cubicBezTo>
                  <a:cubicBezTo>
                    <a:pt x="79366" y="39108"/>
                    <a:pt x="84185" y="35280"/>
                    <a:pt x="86069" y="29489"/>
                  </a:cubicBezTo>
                  <a:lnTo>
                    <a:pt x="86069" y="29489"/>
                  </a:lnTo>
                  <a:cubicBezTo>
                    <a:pt x="86068" y="29489"/>
                    <a:pt x="83292" y="30540"/>
                    <a:pt x="78037" y="30957"/>
                  </a:cubicBezTo>
                  <a:cubicBezTo>
                    <a:pt x="77144" y="31036"/>
                    <a:pt x="76232" y="31056"/>
                    <a:pt x="75260" y="31056"/>
                  </a:cubicBezTo>
                  <a:cubicBezTo>
                    <a:pt x="67883" y="31016"/>
                    <a:pt x="60645" y="29073"/>
                    <a:pt x="54259" y="25424"/>
                  </a:cubicBezTo>
                  <a:cubicBezTo>
                    <a:pt x="54100" y="25007"/>
                    <a:pt x="53981" y="24571"/>
                    <a:pt x="53882" y="24155"/>
                  </a:cubicBezTo>
                  <a:close/>
                  <a:moveTo>
                    <a:pt x="84978" y="67387"/>
                  </a:moveTo>
                  <a:lnTo>
                    <a:pt x="85989" y="68041"/>
                  </a:lnTo>
                  <a:cubicBezTo>
                    <a:pt x="85890" y="68616"/>
                    <a:pt x="85791" y="69172"/>
                    <a:pt x="85731" y="69727"/>
                  </a:cubicBezTo>
                  <a:cubicBezTo>
                    <a:pt x="85394" y="69489"/>
                    <a:pt x="85037" y="69231"/>
                    <a:pt x="84680" y="68993"/>
                  </a:cubicBezTo>
                  <a:lnTo>
                    <a:pt x="84680" y="68973"/>
                  </a:lnTo>
                  <a:cubicBezTo>
                    <a:pt x="84760" y="68458"/>
                    <a:pt x="84859" y="67922"/>
                    <a:pt x="84978" y="67387"/>
                  </a:cubicBezTo>
                  <a:close/>
                  <a:moveTo>
                    <a:pt x="86128" y="70639"/>
                  </a:moveTo>
                  <a:cubicBezTo>
                    <a:pt x="89321" y="72999"/>
                    <a:pt x="91324" y="74824"/>
                    <a:pt x="92077" y="76053"/>
                  </a:cubicBezTo>
                  <a:cubicBezTo>
                    <a:pt x="93109" y="77739"/>
                    <a:pt x="93049" y="79246"/>
                    <a:pt x="92692" y="80019"/>
                  </a:cubicBezTo>
                  <a:cubicBezTo>
                    <a:pt x="92553" y="80376"/>
                    <a:pt x="92256" y="80654"/>
                    <a:pt x="91879" y="80753"/>
                  </a:cubicBezTo>
                  <a:cubicBezTo>
                    <a:pt x="91820" y="80773"/>
                    <a:pt x="91740" y="80773"/>
                    <a:pt x="91681" y="80773"/>
                  </a:cubicBezTo>
                  <a:cubicBezTo>
                    <a:pt x="90451" y="80773"/>
                    <a:pt x="87397" y="79424"/>
                    <a:pt x="86426" y="75419"/>
                  </a:cubicBezTo>
                  <a:cubicBezTo>
                    <a:pt x="86069" y="73852"/>
                    <a:pt x="85969" y="72246"/>
                    <a:pt x="86128" y="70639"/>
                  </a:cubicBezTo>
                  <a:close/>
                  <a:moveTo>
                    <a:pt x="85930" y="70183"/>
                  </a:moveTo>
                  <a:cubicBezTo>
                    <a:pt x="85712" y="71948"/>
                    <a:pt x="85791" y="73733"/>
                    <a:pt x="86168" y="75478"/>
                  </a:cubicBezTo>
                  <a:cubicBezTo>
                    <a:pt x="87199" y="79623"/>
                    <a:pt x="90312" y="81011"/>
                    <a:pt x="91681" y="81011"/>
                  </a:cubicBezTo>
                  <a:cubicBezTo>
                    <a:pt x="91760" y="81011"/>
                    <a:pt x="91839" y="81011"/>
                    <a:pt x="91919" y="80991"/>
                  </a:cubicBezTo>
                  <a:cubicBezTo>
                    <a:pt x="93129" y="80813"/>
                    <a:pt x="93862" y="78473"/>
                    <a:pt x="92296" y="75914"/>
                  </a:cubicBezTo>
                  <a:cubicBezTo>
                    <a:pt x="91383" y="74447"/>
                    <a:pt x="88885" y="72345"/>
                    <a:pt x="85930" y="70183"/>
                  </a:cubicBezTo>
                  <a:close/>
                  <a:moveTo>
                    <a:pt x="73654" y="258"/>
                  </a:moveTo>
                  <a:cubicBezTo>
                    <a:pt x="81725" y="258"/>
                    <a:pt x="89281" y="4403"/>
                    <a:pt x="89837" y="12950"/>
                  </a:cubicBezTo>
                  <a:cubicBezTo>
                    <a:pt x="90451" y="21973"/>
                    <a:pt x="81725" y="26475"/>
                    <a:pt x="73476" y="26475"/>
                  </a:cubicBezTo>
                  <a:cubicBezTo>
                    <a:pt x="72444" y="26475"/>
                    <a:pt x="71413" y="26396"/>
                    <a:pt x="70382" y="26257"/>
                  </a:cubicBezTo>
                  <a:cubicBezTo>
                    <a:pt x="64869" y="25464"/>
                    <a:pt x="59594" y="23580"/>
                    <a:pt x="53347" y="20169"/>
                  </a:cubicBezTo>
                  <a:lnTo>
                    <a:pt x="53347" y="20169"/>
                  </a:lnTo>
                  <a:cubicBezTo>
                    <a:pt x="53347" y="20407"/>
                    <a:pt x="53347" y="20645"/>
                    <a:pt x="53367" y="20883"/>
                  </a:cubicBezTo>
                  <a:cubicBezTo>
                    <a:pt x="53426" y="21993"/>
                    <a:pt x="53605" y="23084"/>
                    <a:pt x="53882" y="24155"/>
                  </a:cubicBezTo>
                  <a:cubicBezTo>
                    <a:pt x="53525" y="23956"/>
                    <a:pt x="53168" y="23778"/>
                    <a:pt x="52811" y="23580"/>
                  </a:cubicBezTo>
                  <a:lnTo>
                    <a:pt x="52811" y="23580"/>
                  </a:lnTo>
                  <a:cubicBezTo>
                    <a:pt x="52891" y="23956"/>
                    <a:pt x="52970" y="24333"/>
                    <a:pt x="53049" y="24710"/>
                  </a:cubicBezTo>
                  <a:cubicBezTo>
                    <a:pt x="51403" y="23699"/>
                    <a:pt x="49837" y="22548"/>
                    <a:pt x="48349" y="21299"/>
                  </a:cubicBezTo>
                  <a:lnTo>
                    <a:pt x="48349" y="21299"/>
                  </a:lnTo>
                  <a:cubicBezTo>
                    <a:pt x="48350" y="21300"/>
                    <a:pt x="53783" y="40397"/>
                    <a:pt x="64512" y="51661"/>
                  </a:cubicBezTo>
                  <a:cubicBezTo>
                    <a:pt x="71294" y="58800"/>
                    <a:pt x="78810" y="63123"/>
                    <a:pt x="84839" y="66990"/>
                  </a:cubicBezTo>
                  <a:cubicBezTo>
                    <a:pt x="84682" y="67679"/>
                    <a:pt x="84544" y="68367"/>
                    <a:pt x="84406" y="69075"/>
                  </a:cubicBezTo>
                  <a:lnTo>
                    <a:pt x="84406" y="69075"/>
                  </a:lnTo>
                  <a:cubicBezTo>
                    <a:pt x="84405" y="69074"/>
                    <a:pt x="84404" y="69073"/>
                    <a:pt x="84403" y="69073"/>
                  </a:cubicBezTo>
                  <a:cubicBezTo>
                    <a:pt x="84402" y="69078"/>
                    <a:pt x="84401" y="69084"/>
                    <a:pt x="84400" y="69090"/>
                  </a:cubicBezTo>
                  <a:lnTo>
                    <a:pt x="84400" y="69090"/>
                  </a:lnTo>
                  <a:cubicBezTo>
                    <a:pt x="84401" y="69091"/>
                    <a:pt x="84402" y="69092"/>
                    <a:pt x="84403" y="69092"/>
                  </a:cubicBezTo>
                  <a:cubicBezTo>
                    <a:pt x="84404" y="69087"/>
                    <a:pt x="84405" y="69081"/>
                    <a:pt x="84406" y="69075"/>
                  </a:cubicBezTo>
                  <a:lnTo>
                    <a:pt x="84406" y="69075"/>
                  </a:lnTo>
                  <a:cubicBezTo>
                    <a:pt x="84921" y="69451"/>
                    <a:pt x="85435" y="69807"/>
                    <a:pt x="85930" y="70183"/>
                  </a:cubicBezTo>
                  <a:cubicBezTo>
                    <a:pt x="86009" y="69430"/>
                    <a:pt x="86108" y="68696"/>
                    <a:pt x="86267" y="67922"/>
                  </a:cubicBezTo>
                  <a:cubicBezTo>
                    <a:pt x="85791" y="67605"/>
                    <a:pt x="85315" y="67288"/>
                    <a:pt x="84819" y="66970"/>
                  </a:cubicBezTo>
                  <a:cubicBezTo>
                    <a:pt x="86624" y="58959"/>
                    <a:pt x="90471" y="52335"/>
                    <a:pt x="91483" y="48071"/>
                  </a:cubicBezTo>
                  <a:cubicBezTo>
                    <a:pt x="93069" y="41309"/>
                    <a:pt x="93168" y="34269"/>
                    <a:pt x="91740" y="27447"/>
                  </a:cubicBezTo>
                  <a:cubicBezTo>
                    <a:pt x="90511" y="21478"/>
                    <a:pt x="90174" y="18523"/>
                    <a:pt x="92395" y="16956"/>
                  </a:cubicBezTo>
                  <a:cubicBezTo>
                    <a:pt x="92967" y="16581"/>
                    <a:pt x="93618" y="16383"/>
                    <a:pt x="94309" y="16381"/>
                  </a:cubicBezTo>
                  <a:lnTo>
                    <a:pt x="94309" y="16381"/>
                  </a:lnTo>
                  <a:cubicBezTo>
                    <a:pt x="96130" y="16386"/>
                    <a:pt x="98007" y="17734"/>
                    <a:pt x="97948" y="20050"/>
                  </a:cubicBezTo>
                  <a:cubicBezTo>
                    <a:pt x="97908" y="21874"/>
                    <a:pt x="96599" y="22747"/>
                    <a:pt x="95330" y="22747"/>
                  </a:cubicBezTo>
                  <a:cubicBezTo>
                    <a:pt x="94913" y="22747"/>
                    <a:pt x="94517" y="22648"/>
                    <a:pt x="94140" y="22469"/>
                  </a:cubicBezTo>
                  <a:cubicBezTo>
                    <a:pt x="92613" y="21656"/>
                    <a:pt x="93406" y="20050"/>
                    <a:pt x="93763" y="20050"/>
                  </a:cubicBezTo>
                  <a:cubicBezTo>
                    <a:pt x="93565" y="20803"/>
                    <a:pt x="94100" y="21557"/>
                    <a:pt x="94874" y="21636"/>
                  </a:cubicBezTo>
                  <a:cubicBezTo>
                    <a:pt x="94973" y="21636"/>
                    <a:pt x="95072" y="21656"/>
                    <a:pt x="95191" y="21656"/>
                  </a:cubicBezTo>
                  <a:cubicBezTo>
                    <a:pt x="95964" y="21656"/>
                    <a:pt x="96520" y="21061"/>
                    <a:pt x="96421" y="19990"/>
                  </a:cubicBezTo>
                  <a:cubicBezTo>
                    <a:pt x="96361" y="19038"/>
                    <a:pt x="95429" y="18344"/>
                    <a:pt x="94338" y="18344"/>
                  </a:cubicBezTo>
                  <a:cubicBezTo>
                    <a:pt x="94021" y="18344"/>
                    <a:pt x="93684" y="18404"/>
                    <a:pt x="93386" y="18503"/>
                  </a:cubicBezTo>
                  <a:cubicBezTo>
                    <a:pt x="91681" y="19137"/>
                    <a:pt x="91304" y="21180"/>
                    <a:pt x="91720" y="23580"/>
                  </a:cubicBezTo>
                  <a:cubicBezTo>
                    <a:pt x="92157" y="25979"/>
                    <a:pt x="92772" y="28597"/>
                    <a:pt x="93961" y="34943"/>
                  </a:cubicBezTo>
                  <a:cubicBezTo>
                    <a:pt x="95845" y="45037"/>
                    <a:pt x="93208" y="52176"/>
                    <a:pt x="88785" y="60743"/>
                  </a:cubicBezTo>
                  <a:cubicBezTo>
                    <a:pt x="87615" y="63024"/>
                    <a:pt x="86782" y="65424"/>
                    <a:pt x="86267" y="67922"/>
                  </a:cubicBezTo>
                  <a:cubicBezTo>
                    <a:pt x="89142" y="69806"/>
                    <a:pt x="91582" y="71631"/>
                    <a:pt x="93307" y="73693"/>
                  </a:cubicBezTo>
                  <a:cubicBezTo>
                    <a:pt x="99038" y="80476"/>
                    <a:pt x="95548" y="84402"/>
                    <a:pt x="93129" y="84700"/>
                  </a:cubicBezTo>
                  <a:cubicBezTo>
                    <a:pt x="93002" y="84714"/>
                    <a:pt x="92886" y="84728"/>
                    <a:pt x="92766" y="84728"/>
                  </a:cubicBezTo>
                  <a:cubicBezTo>
                    <a:pt x="92716" y="84728"/>
                    <a:pt x="92665" y="84725"/>
                    <a:pt x="92613" y="84719"/>
                  </a:cubicBezTo>
                  <a:cubicBezTo>
                    <a:pt x="89123" y="84719"/>
                    <a:pt x="83074" y="80832"/>
                    <a:pt x="84066" y="71512"/>
                  </a:cubicBezTo>
                  <a:cubicBezTo>
                    <a:pt x="84144" y="70685"/>
                    <a:pt x="84262" y="69878"/>
                    <a:pt x="84400" y="69090"/>
                  </a:cubicBezTo>
                  <a:lnTo>
                    <a:pt x="84400" y="69090"/>
                  </a:lnTo>
                  <a:cubicBezTo>
                    <a:pt x="80295" y="66196"/>
                    <a:pt x="75756" y="63400"/>
                    <a:pt x="73614" y="62112"/>
                  </a:cubicBezTo>
                  <a:cubicBezTo>
                    <a:pt x="62747" y="55607"/>
                    <a:pt x="55211" y="49122"/>
                    <a:pt x="50590" y="33654"/>
                  </a:cubicBezTo>
                  <a:cubicBezTo>
                    <a:pt x="48072" y="25246"/>
                    <a:pt x="47715" y="20169"/>
                    <a:pt x="47715" y="20169"/>
                  </a:cubicBezTo>
                  <a:lnTo>
                    <a:pt x="47715" y="20169"/>
                  </a:lnTo>
                  <a:cubicBezTo>
                    <a:pt x="49321" y="21438"/>
                    <a:pt x="51027" y="22588"/>
                    <a:pt x="52811" y="23580"/>
                  </a:cubicBezTo>
                  <a:cubicBezTo>
                    <a:pt x="52732" y="23143"/>
                    <a:pt x="52673" y="22707"/>
                    <a:pt x="52613" y="22271"/>
                  </a:cubicBezTo>
                  <a:cubicBezTo>
                    <a:pt x="52514" y="21418"/>
                    <a:pt x="52474" y="20545"/>
                    <a:pt x="52494" y="19693"/>
                  </a:cubicBezTo>
                  <a:lnTo>
                    <a:pt x="52494" y="19693"/>
                  </a:lnTo>
                  <a:lnTo>
                    <a:pt x="53347" y="20169"/>
                  </a:lnTo>
                  <a:cubicBezTo>
                    <a:pt x="53347" y="19358"/>
                    <a:pt x="53426" y="18568"/>
                    <a:pt x="53563" y="17778"/>
                  </a:cubicBezTo>
                  <a:lnTo>
                    <a:pt x="53563" y="17778"/>
                  </a:lnTo>
                  <a:cubicBezTo>
                    <a:pt x="53571" y="17781"/>
                    <a:pt x="53578" y="17785"/>
                    <a:pt x="53585" y="17789"/>
                  </a:cubicBezTo>
                  <a:cubicBezTo>
                    <a:pt x="53585" y="17786"/>
                    <a:pt x="53586" y="17783"/>
                    <a:pt x="53586" y="17780"/>
                  </a:cubicBezTo>
                  <a:lnTo>
                    <a:pt x="53586" y="17780"/>
                  </a:lnTo>
                  <a:cubicBezTo>
                    <a:pt x="53579" y="17776"/>
                    <a:pt x="53572" y="17773"/>
                    <a:pt x="53565" y="17769"/>
                  </a:cubicBezTo>
                  <a:cubicBezTo>
                    <a:pt x="53564" y="17772"/>
                    <a:pt x="53564" y="17775"/>
                    <a:pt x="53563" y="17778"/>
                  </a:cubicBezTo>
                  <a:lnTo>
                    <a:pt x="53563" y="17778"/>
                  </a:lnTo>
                  <a:cubicBezTo>
                    <a:pt x="53273" y="17624"/>
                    <a:pt x="52983" y="17488"/>
                    <a:pt x="52712" y="17353"/>
                  </a:cubicBezTo>
                  <a:cubicBezTo>
                    <a:pt x="53981" y="9182"/>
                    <a:pt x="60823" y="2638"/>
                    <a:pt x="68082" y="913"/>
                  </a:cubicBezTo>
                  <a:cubicBezTo>
                    <a:pt x="69906" y="476"/>
                    <a:pt x="71770" y="258"/>
                    <a:pt x="73654" y="258"/>
                  </a:cubicBezTo>
                  <a:close/>
                  <a:moveTo>
                    <a:pt x="73654" y="0"/>
                  </a:moveTo>
                  <a:cubicBezTo>
                    <a:pt x="71750" y="0"/>
                    <a:pt x="69846" y="218"/>
                    <a:pt x="68002" y="655"/>
                  </a:cubicBezTo>
                  <a:cubicBezTo>
                    <a:pt x="64353" y="1547"/>
                    <a:pt x="60784" y="3629"/>
                    <a:pt x="57968" y="6545"/>
                  </a:cubicBezTo>
                  <a:cubicBezTo>
                    <a:pt x="55072" y="9539"/>
                    <a:pt x="53188" y="13129"/>
                    <a:pt x="52514" y="16956"/>
                  </a:cubicBezTo>
                  <a:cubicBezTo>
                    <a:pt x="49658" y="15488"/>
                    <a:pt x="47100" y="13842"/>
                    <a:pt x="44819" y="12395"/>
                  </a:cubicBezTo>
                  <a:cubicBezTo>
                    <a:pt x="43153" y="11344"/>
                    <a:pt x="41587" y="10332"/>
                    <a:pt x="40139" y="9559"/>
                  </a:cubicBezTo>
                  <a:cubicBezTo>
                    <a:pt x="39663" y="9281"/>
                    <a:pt x="39148" y="9004"/>
                    <a:pt x="38592" y="8706"/>
                  </a:cubicBezTo>
                  <a:cubicBezTo>
                    <a:pt x="33377" y="5811"/>
                    <a:pt x="25504" y="1428"/>
                    <a:pt x="17075" y="1428"/>
                  </a:cubicBezTo>
                  <a:cubicBezTo>
                    <a:pt x="17004" y="1427"/>
                    <a:pt x="16932" y="1427"/>
                    <a:pt x="16861" y="1427"/>
                  </a:cubicBezTo>
                  <a:cubicBezTo>
                    <a:pt x="14932" y="1427"/>
                    <a:pt x="13040" y="1685"/>
                    <a:pt x="11185" y="2202"/>
                  </a:cubicBezTo>
                  <a:cubicBezTo>
                    <a:pt x="6941" y="3372"/>
                    <a:pt x="3927" y="5474"/>
                    <a:pt x="2241" y="8468"/>
                  </a:cubicBezTo>
                  <a:cubicBezTo>
                    <a:pt x="0" y="12434"/>
                    <a:pt x="794" y="16579"/>
                    <a:pt x="1250" y="18186"/>
                  </a:cubicBezTo>
                  <a:cubicBezTo>
                    <a:pt x="2198" y="21662"/>
                    <a:pt x="5349" y="24076"/>
                    <a:pt x="8960" y="24076"/>
                  </a:cubicBezTo>
                  <a:cubicBezTo>
                    <a:pt x="8974" y="24076"/>
                    <a:pt x="8989" y="24076"/>
                    <a:pt x="9004" y="24075"/>
                  </a:cubicBezTo>
                  <a:cubicBezTo>
                    <a:pt x="10471" y="24075"/>
                    <a:pt x="11919" y="23659"/>
                    <a:pt x="13168" y="22886"/>
                  </a:cubicBezTo>
                  <a:cubicBezTo>
                    <a:pt x="15251" y="21577"/>
                    <a:pt x="15905" y="19891"/>
                    <a:pt x="16084" y="18721"/>
                  </a:cubicBezTo>
                  <a:cubicBezTo>
                    <a:pt x="16322" y="17134"/>
                    <a:pt x="15866" y="15548"/>
                    <a:pt x="14834" y="14318"/>
                  </a:cubicBezTo>
                  <a:cubicBezTo>
                    <a:pt x="14180" y="13486"/>
                    <a:pt x="13188" y="13010"/>
                    <a:pt x="12137" y="12990"/>
                  </a:cubicBezTo>
                  <a:cubicBezTo>
                    <a:pt x="11681" y="12990"/>
                    <a:pt x="11225" y="13069"/>
                    <a:pt x="10789" y="13267"/>
                  </a:cubicBezTo>
                  <a:lnTo>
                    <a:pt x="10511" y="13386"/>
                  </a:lnTo>
                  <a:lnTo>
                    <a:pt x="10709" y="13644"/>
                  </a:lnTo>
                  <a:cubicBezTo>
                    <a:pt x="10709" y="13664"/>
                    <a:pt x="11741" y="14993"/>
                    <a:pt x="11522" y="16381"/>
                  </a:cubicBezTo>
                  <a:cubicBezTo>
                    <a:pt x="11403" y="17134"/>
                    <a:pt x="10947" y="17769"/>
                    <a:pt x="10194" y="18305"/>
                  </a:cubicBezTo>
                  <a:cubicBezTo>
                    <a:pt x="9500" y="18761"/>
                    <a:pt x="8706" y="18999"/>
                    <a:pt x="7893" y="18999"/>
                  </a:cubicBezTo>
                  <a:cubicBezTo>
                    <a:pt x="5692" y="18999"/>
                    <a:pt x="3372" y="17313"/>
                    <a:pt x="3193" y="14120"/>
                  </a:cubicBezTo>
                  <a:cubicBezTo>
                    <a:pt x="2936" y="9301"/>
                    <a:pt x="6545" y="5037"/>
                    <a:pt x="12018" y="3768"/>
                  </a:cubicBezTo>
                  <a:cubicBezTo>
                    <a:pt x="13442" y="3431"/>
                    <a:pt x="14883" y="3271"/>
                    <a:pt x="16342" y="3271"/>
                  </a:cubicBezTo>
                  <a:cubicBezTo>
                    <a:pt x="16428" y="3271"/>
                    <a:pt x="16514" y="3271"/>
                    <a:pt x="16599" y="3272"/>
                  </a:cubicBezTo>
                  <a:cubicBezTo>
                    <a:pt x="21498" y="3272"/>
                    <a:pt x="29549" y="4780"/>
                    <a:pt x="40000" y="12018"/>
                  </a:cubicBezTo>
                  <a:cubicBezTo>
                    <a:pt x="44740" y="15310"/>
                    <a:pt x="48746" y="17868"/>
                    <a:pt x="52236" y="19832"/>
                  </a:cubicBezTo>
                  <a:cubicBezTo>
                    <a:pt x="52236" y="20664"/>
                    <a:pt x="52276" y="21478"/>
                    <a:pt x="52375" y="22310"/>
                  </a:cubicBezTo>
                  <a:cubicBezTo>
                    <a:pt x="52415" y="22568"/>
                    <a:pt x="52435" y="22846"/>
                    <a:pt x="52494" y="23104"/>
                  </a:cubicBezTo>
                  <a:cubicBezTo>
                    <a:pt x="50868" y="22172"/>
                    <a:pt x="49341" y="21121"/>
                    <a:pt x="47873" y="19951"/>
                  </a:cubicBezTo>
                  <a:lnTo>
                    <a:pt x="47437" y="19613"/>
                  </a:lnTo>
                  <a:lnTo>
                    <a:pt x="47477" y="20169"/>
                  </a:lnTo>
                  <a:cubicBezTo>
                    <a:pt x="47477" y="20208"/>
                    <a:pt x="47854" y="25364"/>
                    <a:pt x="50352" y="33713"/>
                  </a:cubicBezTo>
                  <a:cubicBezTo>
                    <a:pt x="52554" y="41130"/>
                    <a:pt x="55489" y="46743"/>
                    <a:pt x="59574" y="51423"/>
                  </a:cubicBezTo>
                  <a:cubicBezTo>
                    <a:pt x="63758" y="56202"/>
                    <a:pt x="68954" y="59613"/>
                    <a:pt x="73476" y="62330"/>
                  </a:cubicBezTo>
                  <a:cubicBezTo>
                    <a:pt x="74447" y="62905"/>
                    <a:pt x="79465" y="65919"/>
                    <a:pt x="84145" y="69211"/>
                  </a:cubicBezTo>
                  <a:cubicBezTo>
                    <a:pt x="84006" y="69965"/>
                    <a:pt x="83907" y="70738"/>
                    <a:pt x="83828" y="71492"/>
                  </a:cubicBezTo>
                  <a:cubicBezTo>
                    <a:pt x="83253" y="76946"/>
                    <a:pt x="85077" y="80198"/>
                    <a:pt x="86663" y="82003"/>
                  </a:cubicBezTo>
                  <a:cubicBezTo>
                    <a:pt x="88647" y="84204"/>
                    <a:pt x="91046" y="84977"/>
                    <a:pt x="92613" y="84977"/>
                  </a:cubicBezTo>
                  <a:cubicBezTo>
                    <a:pt x="92791" y="84977"/>
                    <a:pt x="92990" y="84977"/>
                    <a:pt x="93168" y="84957"/>
                  </a:cubicBezTo>
                  <a:cubicBezTo>
                    <a:pt x="94279" y="84819"/>
                    <a:pt x="95687" y="83946"/>
                    <a:pt x="96321" y="82300"/>
                  </a:cubicBezTo>
                  <a:cubicBezTo>
                    <a:pt x="96877" y="80912"/>
                    <a:pt x="97214" y="77937"/>
                    <a:pt x="93505" y="73535"/>
                  </a:cubicBezTo>
                  <a:cubicBezTo>
                    <a:pt x="91641" y="71333"/>
                    <a:pt x="88964" y="69410"/>
                    <a:pt x="86545" y="67803"/>
                  </a:cubicBezTo>
                  <a:cubicBezTo>
                    <a:pt x="87060" y="65404"/>
                    <a:pt x="87873" y="63064"/>
                    <a:pt x="89004" y="60862"/>
                  </a:cubicBezTo>
                  <a:cubicBezTo>
                    <a:pt x="90967" y="57075"/>
                    <a:pt x="92910" y="52930"/>
                    <a:pt x="93981" y="48468"/>
                  </a:cubicBezTo>
                  <a:cubicBezTo>
                    <a:pt x="95032" y="44006"/>
                    <a:pt x="95112" y="39722"/>
                    <a:pt x="94199" y="34903"/>
                  </a:cubicBezTo>
                  <a:cubicBezTo>
                    <a:pt x="93565" y="31453"/>
                    <a:pt x="93089" y="29152"/>
                    <a:pt x="92712" y="27288"/>
                  </a:cubicBezTo>
                  <a:cubicBezTo>
                    <a:pt x="92415" y="25741"/>
                    <a:pt x="92177" y="24631"/>
                    <a:pt x="91998" y="23540"/>
                  </a:cubicBezTo>
                  <a:cubicBezTo>
                    <a:pt x="91740" y="22053"/>
                    <a:pt x="91582" y="19435"/>
                    <a:pt x="93485" y="18741"/>
                  </a:cubicBezTo>
                  <a:cubicBezTo>
                    <a:pt x="93763" y="18642"/>
                    <a:pt x="94061" y="18602"/>
                    <a:pt x="94358" y="18582"/>
                  </a:cubicBezTo>
                  <a:cubicBezTo>
                    <a:pt x="95350" y="18582"/>
                    <a:pt x="96123" y="19197"/>
                    <a:pt x="96202" y="20010"/>
                  </a:cubicBezTo>
                  <a:cubicBezTo>
                    <a:pt x="96262" y="20407"/>
                    <a:pt x="96143" y="20803"/>
                    <a:pt x="95905" y="21121"/>
                  </a:cubicBezTo>
                  <a:cubicBezTo>
                    <a:pt x="95726" y="21319"/>
                    <a:pt x="95469" y="21418"/>
                    <a:pt x="95191" y="21418"/>
                  </a:cubicBezTo>
                  <a:cubicBezTo>
                    <a:pt x="95112" y="21418"/>
                    <a:pt x="95012" y="21398"/>
                    <a:pt x="94933" y="21378"/>
                  </a:cubicBezTo>
                  <a:cubicBezTo>
                    <a:pt x="94616" y="21359"/>
                    <a:pt x="94338" y="21200"/>
                    <a:pt x="94160" y="20942"/>
                  </a:cubicBezTo>
                  <a:cubicBezTo>
                    <a:pt x="94001" y="20704"/>
                    <a:pt x="93961" y="20407"/>
                    <a:pt x="94021" y="20109"/>
                  </a:cubicBezTo>
                  <a:lnTo>
                    <a:pt x="94100" y="19812"/>
                  </a:lnTo>
                  <a:lnTo>
                    <a:pt x="93783" y="19812"/>
                  </a:lnTo>
                  <a:cubicBezTo>
                    <a:pt x="93446" y="19812"/>
                    <a:pt x="93168" y="20248"/>
                    <a:pt x="93049" y="20684"/>
                  </a:cubicBezTo>
                  <a:cubicBezTo>
                    <a:pt x="92851" y="21497"/>
                    <a:pt x="93228" y="22251"/>
                    <a:pt x="94041" y="22687"/>
                  </a:cubicBezTo>
                  <a:cubicBezTo>
                    <a:pt x="94437" y="22905"/>
                    <a:pt x="94894" y="23005"/>
                    <a:pt x="95350" y="23005"/>
                  </a:cubicBezTo>
                  <a:cubicBezTo>
                    <a:pt x="96698" y="23005"/>
                    <a:pt x="98166" y="22092"/>
                    <a:pt x="98205" y="20070"/>
                  </a:cubicBezTo>
                  <a:cubicBezTo>
                    <a:pt x="98265" y="19058"/>
                    <a:pt x="97888" y="18067"/>
                    <a:pt x="97174" y="17333"/>
                  </a:cubicBezTo>
                  <a:cubicBezTo>
                    <a:pt x="96421" y="16559"/>
                    <a:pt x="95389" y="16143"/>
                    <a:pt x="94318" y="16143"/>
                  </a:cubicBezTo>
                  <a:cubicBezTo>
                    <a:pt x="93585" y="16143"/>
                    <a:pt x="92871" y="16361"/>
                    <a:pt x="92256" y="16778"/>
                  </a:cubicBezTo>
                  <a:cubicBezTo>
                    <a:pt x="89916" y="18424"/>
                    <a:pt x="90253" y="21458"/>
                    <a:pt x="91522" y="27506"/>
                  </a:cubicBezTo>
                  <a:cubicBezTo>
                    <a:pt x="92950" y="34289"/>
                    <a:pt x="92851" y="41289"/>
                    <a:pt x="91264" y="48032"/>
                  </a:cubicBezTo>
                  <a:cubicBezTo>
                    <a:pt x="90848" y="49757"/>
                    <a:pt x="89955" y="51919"/>
                    <a:pt x="88924" y="54417"/>
                  </a:cubicBezTo>
                  <a:cubicBezTo>
                    <a:pt x="87516" y="57789"/>
                    <a:pt x="85751" y="61993"/>
                    <a:pt x="84680" y="66594"/>
                  </a:cubicBezTo>
                  <a:cubicBezTo>
                    <a:pt x="84006" y="66157"/>
                    <a:pt x="83292" y="65701"/>
                    <a:pt x="82558" y="65245"/>
                  </a:cubicBezTo>
                  <a:cubicBezTo>
                    <a:pt x="76946" y="61695"/>
                    <a:pt x="70580" y="57670"/>
                    <a:pt x="64710" y="51502"/>
                  </a:cubicBezTo>
                  <a:cubicBezTo>
                    <a:pt x="55370" y="41686"/>
                    <a:pt x="50015" y="25721"/>
                    <a:pt x="48845" y="22013"/>
                  </a:cubicBezTo>
                  <a:lnTo>
                    <a:pt x="48845" y="22013"/>
                  </a:lnTo>
                  <a:cubicBezTo>
                    <a:pt x="50114" y="23044"/>
                    <a:pt x="51443" y="23996"/>
                    <a:pt x="52831" y="24869"/>
                  </a:cubicBezTo>
                  <a:cubicBezTo>
                    <a:pt x="53962" y="29886"/>
                    <a:pt x="56401" y="34546"/>
                    <a:pt x="59733" y="38056"/>
                  </a:cubicBezTo>
                  <a:cubicBezTo>
                    <a:pt x="63659" y="42142"/>
                    <a:pt x="68518" y="44303"/>
                    <a:pt x="73813" y="44303"/>
                  </a:cubicBezTo>
                  <a:cubicBezTo>
                    <a:pt x="74408" y="44303"/>
                    <a:pt x="75022" y="44283"/>
                    <a:pt x="75617" y="44224"/>
                  </a:cubicBezTo>
                  <a:cubicBezTo>
                    <a:pt x="78850" y="43946"/>
                    <a:pt x="81587" y="42756"/>
                    <a:pt x="83788" y="40714"/>
                  </a:cubicBezTo>
                  <a:cubicBezTo>
                    <a:pt x="85573" y="39088"/>
                    <a:pt x="87001" y="36906"/>
                    <a:pt x="88052" y="34229"/>
                  </a:cubicBezTo>
                  <a:cubicBezTo>
                    <a:pt x="89162" y="31354"/>
                    <a:pt x="89797" y="28319"/>
                    <a:pt x="89936" y="25245"/>
                  </a:cubicBezTo>
                  <a:lnTo>
                    <a:pt x="89936" y="24849"/>
                  </a:lnTo>
                  <a:lnTo>
                    <a:pt x="89579" y="25007"/>
                  </a:lnTo>
                  <a:cubicBezTo>
                    <a:pt x="89499" y="25047"/>
                    <a:pt x="82082" y="28280"/>
                    <a:pt x="72306" y="28280"/>
                  </a:cubicBezTo>
                  <a:cubicBezTo>
                    <a:pt x="65702" y="28280"/>
                    <a:pt x="59574" y="26832"/>
                    <a:pt x="54081" y="23996"/>
                  </a:cubicBezTo>
                  <a:cubicBezTo>
                    <a:pt x="53823" y="22965"/>
                    <a:pt x="53664" y="21934"/>
                    <a:pt x="53605" y="20883"/>
                  </a:cubicBezTo>
                  <a:lnTo>
                    <a:pt x="53605" y="20585"/>
                  </a:lnTo>
                  <a:cubicBezTo>
                    <a:pt x="59713" y="23877"/>
                    <a:pt x="64889" y="25702"/>
                    <a:pt x="70342" y="26495"/>
                  </a:cubicBezTo>
                  <a:cubicBezTo>
                    <a:pt x="71374" y="26653"/>
                    <a:pt x="72425" y="26713"/>
                    <a:pt x="73476" y="26713"/>
                  </a:cubicBezTo>
                  <a:cubicBezTo>
                    <a:pt x="78989" y="26713"/>
                    <a:pt x="84066" y="24789"/>
                    <a:pt x="87080" y="21577"/>
                  </a:cubicBezTo>
                  <a:cubicBezTo>
                    <a:pt x="89321" y="19197"/>
                    <a:pt x="90312" y="16302"/>
                    <a:pt x="90094" y="12930"/>
                  </a:cubicBezTo>
                  <a:cubicBezTo>
                    <a:pt x="89837" y="8865"/>
                    <a:pt x="87972" y="5494"/>
                    <a:pt x="84700" y="3193"/>
                  </a:cubicBezTo>
                  <a:cubicBezTo>
                    <a:pt x="81805" y="1131"/>
                    <a:pt x="77878" y="0"/>
                    <a:pt x="73654" y="0"/>
                  </a:cubicBezTo>
                  <a:close/>
                </a:path>
              </a:pathLst>
            </a:custGeom>
            <a:solidFill>
              <a:srgbClr val="AD8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52875" y="4206250"/>
              <a:ext cx="905825" cy="347575"/>
            </a:xfrm>
            <a:custGeom>
              <a:avLst/>
              <a:gdLst/>
              <a:ahLst/>
              <a:cxnLst/>
              <a:rect l="l" t="t" r="r" b="b"/>
              <a:pathLst>
                <a:path w="36233" h="13903" extrusionOk="0">
                  <a:moveTo>
                    <a:pt x="31691" y="0"/>
                  </a:moveTo>
                  <a:lnTo>
                    <a:pt x="31718" y="7"/>
                  </a:lnTo>
                  <a:lnTo>
                    <a:pt x="31718" y="7"/>
                  </a:lnTo>
                  <a:lnTo>
                    <a:pt x="31711" y="0"/>
                  </a:lnTo>
                  <a:close/>
                  <a:moveTo>
                    <a:pt x="32610" y="463"/>
                  </a:moveTo>
                  <a:lnTo>
                    <a:pt x="32610" y="463"/>
                  </a:lnTo>
                  <a:cubicBezTo>
                    <a:pt x="33414" y="657"/>
                    <a:pt x="35952" y="1625"/>
                    <a:pt x="35717" y="4978"/>
                  </a:cubicBezTo>
                  <a:cubicBezTo>
                    <a:pt x="35499" y="7913"/>
                    <a:pt x="31850" y="13664"/>
                    <a:pt x="20109" y="13664"/>
                  </a:cubicBezTo>
                  <a:cubicBezTo>
                    <a:pt x="19415" y="13664"/>
                    <a:pt x="18682" y="13644"/>
                    <a:pt x="17928" y="13605"/>
                  </a:cubicBezTo>
                  <a:cubicBezTo>
                    <a:pt x="4443" y="12851"/>
                    <a:pt x="318" y="6108"/>
                    <a:pt x="318" y="6108"/>
                  </a:cubicBezTo>
                  <a:lnTo>
                    <a:pt x="754" y="5672"/>
                  </a:lnTo>
                  <a:cubicBezTo>
                    <a:pt x="754" y="5672"/>
                    <a:pt x="3749" y="11324"/>
                    <a:pt x="16837" y="12415"/>
                  </a:cubicBezTo>
                  <a:cubicBezTo>
                    <a:pt x="17571" y="12474"/>
                    <a:pt x="18265" y="12514"/>
                    <a:pt x="18959" y="12514"/>
                  </a:cubicBezTo>
                  <a:cubicBezTo>
                    <a:pt x="27447" y="12514"/>
                    <a:pt x="32583" y="8052"/>
                    <a:pt x="33277" y="4998"/>
                  </a:cubicBezTo>
                  <a:cubicBezTo>
                    <a:pt x="34001" y="1858"/>
                    <a:pt x="32715" y="562"/>
                    <a:pt x="32610" y="463"/>
                  </a:cubicBezTo>
                  <a:close/>
                  <a:moveTo>
                    <a:pt x="31718" y="7"/>
                  </a:moveTo>
                  <a:lnTo>
                    <a:pt x="32445" y="635"/>
                  </a:lnTo>
                  <a:cubicBezTo>
                    <a:pt x="32464" y="655"/>
                    <a:pt x="33734" y="1865"/>
                    <a:pt x="33039" y="4938"/>
                  </a:cubicBezTo>
                  <a:cubicBezTo>
                    <a:pt x="32663" y="6525"/>
                    <a:pt x="31096" y="8349"/>
                    <a:pt x="28915" y="9678"/>
                  </a:cubicBezTo>
                  <a:cubicBezTo>
                    <a:pt x="27011" y="10848"/>
                    <a:pt x="23719" y="12256"/>
                    <a:pt x="18959" y="12256"/>
                  </a:cubicBezTo>
                  <a:cubicBezTo>
                    <a:pt x="18265" y="12256"/>
                    <a:pt x="17571" y="12236"/>
                    <a:pt x="16857" y="12177"/>
                  </a:cubicBezTo>
                  <a:cubicBezTo>
                    <a:pt x="10174" y="11602"/>
                    <a:pt x="6208" y="9837"/>
                    <a:pt x="4066" y="8449"/>
                  </a:cubicBezTo>
                  <a:cubicBezTo>
                    <a:pt x="1726" y="6961"/>
                    <a:pt x="972" y="5573"/>
                    <a:pt x="972" y="5553"/>
                  </a:cubicBezTo>
                  <a:lnTo>
                    <a:pt x="814" y="5256"/>
                  </a:lnTo>
                  <a:lnTo>
                    <a:pt x="556" y="5494"/>
                  </a:lnTo>
                  <a:lnTo>
                    <a:pt x="139" y="5930"/>
                  </a:lnTo>
                  <a:lnTo>
                    <a:pt x="0" y="6069"/>
                  </a:lnTo>
                  <a:lnTo>
                    <a:pt x="100" y="6227"/>
                  </a:lnTo>
                  <a:cubicBezTo>
                    <a:pt x="139" y="6307"/>
                    <a:pt x="1190" y="7973"/>
                    <a:pt x="3927" y="9777"/>
                  </a:cubicBezTo>
                  <a:cubicBezTo>
                    <a:pt x="6426" y="11403"/>
                    <a:pt x="10888" y="13446"/>
                    <a:pt x="17908" y="13843"/>
                  </a:cubicBezTo>
                  <a:cubicBezTo>
                    <a:pt x="18642" y="13882"/>
                    <a:pt x="19395" y="13902"/>
                    <a:pt x="20109" y="13902"/>
                  </a:cubicBezTo>
                  <a:cubicBezTo>
                    <a:pt x="25266" y="13902"/>
                    <a:pt x="29509" y="12772"/>
                    <a:pt x="32385" y="10610"/>
                  </a:cubicBezTo>
                  <a:cubicBezTo>
                    <a:pt x="34864" y="8746"/>
                    <a:pt x="35856" y="6485"/>
                    <a:pt x="35955" y="4998"/>
                  </a:cubicBezTo>
                  <a:cubicBezTo>
                    <a:pt x="36232" y="1131"/>
                    <a:pt x="33000" y="278"/>
                    <a:pt x="32643" y="219"/>
                  </a:cubicBezTo>
                  <a:lnTo>
                    <a:pt x="31718" y="7"/>
                  </a:ln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780500" y="4215175"/>
              <a:ext cx="685675" cy="489350"/>
            </a:xfrm>
            <a:custGeom>
              <a:avLst/>
              <a:gdLst/>
              <a:ahLst/>
              <a:cxnLst/>
              <a:rect l="l" t="t" r="r" b="b"/>
              <a:pathLst>
                <a:path w="27427" h="19574" extrusionOk="0">
                  <a:moveTo>
                    <a:pt x="20922" y="0"/>
                  </a:moveTo>
                  <a:cubicBezTo>
                    <a:pt x="20923" y="0"/>
                    <a:pt x="20923" y="0"/>
                    <a:pt x="20924" y="0"/>
                  </a:cubicBezTo>
                  <a:lnTo>
                    <a:pt x="20924" y="0"/>
                  </a:lnTo>
                  <a:cubicBezTo>
                    <a:pt x="20930" y="0"/>
                    <a:pt x="20936" y="0"/>
                    <a:pt x="20942" y="0"/>
                  </a:cubicBezTo>
                  <a:close/>
                  <a:moveTo>
                    <a:pt x="20942" y="258"/>
                  </a:moveTo>
                  <a:cubicBezTo>
                    <a:pt x="21715" y="278"/>
                    <a:pt x="22469" y="516"/>
                    <a:pt x="23104" y="972"/>
                  </a:cubicBezTo>
                  <a:cubicBezTo>
                    <a:pt x="26515" y="3253"/>
                    <a:pt x="27427" y="9043"/>
                    <a:pt x="23044" y="14239"/>
                  </a:cubicBezTo>
                  <a:cubicBezTo>
                    <a:pt x="20525" y="17214"/>
                    <a:pt x="16103" y="19316"/>
                    <a:pt x="11820" y="19316"/>
                  </a:cubicBezTo>
                  <a:cubicBezTo>
                    <a:pt x="9519" y="19316"/>
                    <a:pt x="7278" y="18701"/>
                    <a:pt x="5394" y="17293"/>
                  </a:cubicBezTo>
                  <a:cubicBezTo>
                    <a:pt x="0" y="13248"/>
                    <a:pt x="694" y="7100"/>
                    <a:pt x="694" y="7100"/>
                  </a:cubicBezTo>
                  <a:lnTo>
                    <a:pt x="694" y="7100"/>
                  </a:lnTo>
                  <a:lnTo>
                    <a:pt x="1448" y="7179"/>
                  </a:lnTo>
                  <a:cubicBezTo>
                    <a:pt x="694" y="10372"/>
                    <a:pt x="3907" y="15132"/>
                    <a:pt x="8111" y="16044"/>
                  </a:cubicBezTo>
                  <a:cubicBezTo>
                    <a:pt x="9003" y="16222"/>
                    <a:pt x="9936" y="16322"/>
                    <a:pt x="10868" y="16322"/>
                  </a:cubicBezTo>
                  <a:cubicBezTo>
                    <a:pt x="13842" y="16322"/>
                    <a:pt x="16718" y="15310"/>
                    <a:pt x="19058" y="13446"/>
                  </a:cubicBezTo>
                  <a:cubicBezTo>
                    <a:pt x="22885" y="10471"/>
                    <a:pt x="23599" y="5831"/>
                    <a:pt x="22429" y="3729"/>
                  </a:cubicBezTo>
                  <a:cubicBezTo>
                    <a:pt x="21477" y="2023"/>
                    <a:pt x="20208" y="1646"/>
                    <a:pt x="19296" y="1646"/>
                  </a:cubicBezTo>
                  <a:cubicBezTo>
                    <a:pt x="18860" y="1646"/>
                    <a:pt x="18443" y="1726"/>
                    <a:pt x="18047" y="1884"/>
                  </a:cubicBezTo>
                  <a:cubicBezTo>
                    <a:pt x="18047" y="1884"/>
                    <a:pt x="19117" y="258"/>
                    <a:pt x="20942" y="258"/>
                  </a:cubicBezTo>
                  <a:close/>
                  <a:moveTo>
                    <a:pt x="20924" y="0"/>
                  </a:moveTo>
                  <a:cubicBezTo>
                    <a:pt x="19011" y="11"/>
                    <a:pt x="17888" y="1666"/>
                    <a:pt x="17848" y="1746"/>
                  </a:cubicBezTo>
                  <a:lnTo>
                    <a:pt x="17372" y="2440"/>
                  </a:lnTo>
                  <a:lnTo>
                    <a:pt x="18146" y="2103"/>
                  </a:lnTo>
                  <a:cubicBezTo>
                    <a:pt x="18466" y="1978"/>
                    <a:pt x="18819" y="1901"/>
                    <a:pt x="19175" y="1901"/>
                  </a:cubicBezTo>
                  <a:cubicBezTo>
                    <a:pt x="19215" y="1901"/>
                    <a:pt x="19255" y="1902"/>
                    <a:pt x="19296" y="1904"/>
                  </a:cubicBezTo>
                  <a:cubicBezTo>
                    <a:pt x="20129" y="1904"/>
                    <a:pt x="21319" y="2241"/>
                    <a:pt x="22211" y="3848"/>
                  </a:cubicBezTo>
                  <a:cubicBezTo>
                    <a:pt x="23322" y="5831"/>
                    <a:pt x="22588" y="10372"/>
                    <a:pt x="18899" y="13248"/>
                  </a:cubicBezTo>
                  <a:cubicBezTo>
                    <a:pt x="16600" y="15093"/>
                    <a:pt x="13758" y="16074"/>
                    <a:pt x="10857" y="16074"/>
                  </a:cubicBezTo>
                  <a:cubicBezTo>
                    <a:pt x="9956" y="16074"/>
                    <a:pt x="9049" y="15979"/>
                    <a:pt x="8151" y="15786"/>
                  </a:cubicBezTo>
                  <a:cubicBezTo>
                    <a:pt x="6068" y="15350"/>
                    <a:pt x="4065" y="13862"/>
                    <a:pt x="2757" y="11800"/>
                  </a:cubicBezTo>
                  <a:cubicBezTo>
                    <a:pt x="1765" y="10214"/>
                    <a:pt x="1368" y="8548"/>
                    <a:pt x="1686" y="7239"/>
                  </a:cubicBezTo>
                  <a:lnTo>
                    <a:pt x="1745" y="6981"/>
                  </a:lnTo>
                  <a:lnTo>
                    <a:pt x="1468" y="6941"/>
                  </a:lnTo>
                  <a:lnTo>
                    <a:pt x="714" y="6862"/>
                  </a:lnTo>
                  <a:lnTo>
                    <a:pt x="456" y="6822"/>
                  </a:lnTo>
                  <a:lnTo>
                    <a:pt x="436" y="7080"/>
                  </a:lnTo>
                  <a:cubicBezTo>
                    <a:pt x="337" y="8310"/>
                    <a:pt x="456" y="9539"/>
                    <a:pt x="773" y="10749"/>
                  </a:cubicBezTo>
                  <a:cubicBezTo>
                    <a:pt x="1428" y="13446"/>
                    <a:pt x="3014" y="15826"/>
                    <a:pt x="5236" y="17492"/>
                  </a:cubicBezTo>
                  <a:cubicBezTo>
                    <a:pt x="7040" y="18860"/>
                    <a:pt x="9321" y="19574"/>
                    <a:pt x="11800" y="19574"/>
                  </a:cubicBezTo>
                  <a:cubicBezTo>
                    <a:pt x="16024" y="19574"/>
                    <a:pt x="20605" y="17492"/>
                    <a:pt x="23203" y="14398"/>
                  </a:cubicBezTo>
                  <a:cubicBezTo>
                    <a:pt x="25523" y="11681"/>
                    <a:pt x="26554" y="8568"/>
                    <a:pt x="26158" y="5672"/>
                  </a:cubicBezTo>
                  <a:cubicBezTo>
                    <a:pt x="25860" y="3570"/>
                    <a:pt x="24809" y="1825"/>
                    <a:pt x="23223" y="774"/>
                  </a:cubicBezTo>
                  <a:cubicBezTo>
                    <a:pt x="22549" y="298"/>
                    <a:pt x="21737" y="21"/>
                    <a:pt x="20924"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90900" y="4206250"/>
              <a:ext cx="905825" cy="348050"/>
            </a:xfrm>
            <a:custGeom>
              <a:avLst/>
              <a:gdLst/>
              <a:ahLst/>
              <a:cxnLst/>
              <a:rect l="l" t="t" r="r" b="b"/>
              <a:pathLst>
                <a:path w="36233" h="13922" extrusionOk="0">
                  <a:moveTo>
                    <a:pt x="4522" y="0"/>
                  </a:moveTo>
                  <a:lnTo>
                    <a:pt x="4485" y="33"/>
                  </a:lnTo>
                  <a:lnTo>
                    <a:pt x="4485" y="33"/>
                  </a:lnTo>
                  <a:lnTo>
                    <a:pt x="4542" y="20"/>
                  </a:lnTo>
                  <a:lnTo>
                    <a:pt x="4522" y="0"/>
                  </a:lnTo>
                  <a:close/>
                  <a:moveTo>
                    <a:pt x="3622" y="483"/>
                  </a:moveTo>
                  <a:cubicBezTo>
                    <a:pt x="3425" y="681"/>
                    <a:pt x="2266" y="1998"/>
                    <a:pt x="2975" y="5018"/>
                  </a:cubicBezTo>
                  <a:cubicBezTo>
                    <a:pt x="3669" y="8052"/>
                    <a:pt x="8786" y="12514"/>
                    <a:pt x="17294" y="12514"/>
                  </a:cubicBezTo>
                  <a:cubicBezTo>
                    <a:pt x="17968" y="12514"/>
                    <a:pt x="18682" y="12494"/>
                    <a:pt x="19396" y="12435"/>
                  </a:cubicBezTo>
                  <a:cubicBezTo>
                    <a:pt x="32484" y="11344"/>
                    <a:pt x="35499" y="5692"/>
                    <a:pt x="35499" y="5692"/>
                  </a:cubicBezTo>
                  <a:lnTo>
                    <a:pt x="35915" y="6108"/>
                  </a:lnTo>
                  <a:cubicBezTo>
                    <a:pt x="35915" y="6108"/>
                    <a:pt x="31790" y="12851"/>
                    <a:pt x="18305" y="13605"/>
                  </a:cubicBezTo>
                  <a:cubicBezTo>
                    <a:pt x="17740" y="13649"/>
                    <a:pt x="17197" y="13672"/>
                    <a:pt x="16660" y="13672"/>
                  </a:cubicBezTo>
                  <a:cubicBezTo>
                    <a:pt x="16481" y="13672"/>
                    <a:pt x="16302" y="13669"/>
                    <a:pt x="16124" y="13664"/>
                  </a:cubicBezTo>
                  <a:cubicBezTo>
                    <a:pt x="4383" y="13664"/>
                    <a:pt x="734" y="7913"/>
                    <a:pt x="536" y="4998"/>
                  </a:cubicBezTo>
                  <a:cubicBezTo>
                    <a:pt x="281" y="1647"/>
                    <a:pt x="2834" y="678"/>
                    <a:pt x="3622" y="483"/>
                  </a:cubicBezTo>
                  <a:close/>
                  <a:moveTo>
                    <a:pt x="4485" y="33"/>
                  </a:moveTo>
                  <a:lnTo>
                    <a:pt x="3590" y="238"/>
                  </a:lnTo>
                  <a:cubicBezTo>
                    <a:pt x="3233" y="318"/>
                    <a:pt x="1" y="1151"/>
                    <a:pt x="278" y="5018"/>
                  </a:cubicBezTo>
                  <a:cubicBezTo>
                    <a:pt x="397" y="6505"/>
                    <a:pt x="1389" y="8786"/>
                    <a:pt x="3848" y="10630"/>
                  </a:cubicBezTo>
                  <a:cubicBezTo>
                    <a:pt x="6723" y="12772"/>
                    <a:pt x="10967" y="13922"/>
                    <a:pt x="16143" y="13922"/>
                  </a:cubicBezTo>
                  <a:cubicBezTo>
                    <a:pt x="16837" y="13922"/>
                    <a:pt x="17591" y="13902"/>
                    <a:pt x="18325" y="13863"/>
                  </a:cubicBezTo>
                  <a:cubicBezTo>
                    <a:pt x="25345" y="13466"/>
                    <a:pt x="29807" y="11423"/>
                    <a:pt x="32306" y="9777"/>
                  </a:cubicBezTo>
                  <a:cubicBezTo>
                    <a:pt x="35043" y="7992"/>
                    <a:pt x="36094" y="6307"/>
                    <a:pt x="36133" y="6247"/>
                  </a:cubicBezTo>
                  <a:lnTo>
                    <a:pt x="36233" y="6069"/>
                  </a:lnTo>
                  <a:lnTo>
                    <a:pt x="36094" y="5930"/>
                  </a:lnTo>
                  <a:lnTo>
                    <a:pt x="35677" y="5514"/>
                  </a:lnTo>
                  <a:lnTo>
                    <a:pt x="35419" y="5276"/>
                  </a:lnTo>
                  <a:lnTo>
                    <a:pt x="35281" y="5553"/>
                  </a:lnTo>
                  <a:cubicBezTo>
                    <a:pt x="35281" y="5573"/>
                    <a:pt x="34507" y="6961"/>
                    <a:pt x="32187" y="8449"/>
                  </a:cubicBezTo>
                  <a:cubicBezTo>
                    <a:pt x="30025" y="9837"/>
                    <a:pt x="26059" y="11622"/>
                    <a:pt x="19376" y="12177"/>
                  </a:cubicBezTo>
                  <a:cubicBezTo>
                    <a:pt x="18662" y="12236"/>
                    <a:pt x="17968" y="12256"/>
                    <a:pt x="17274" y="12256"/>
                  </a:cubicBezTo>
                  <a:cubicBezTo>
                    <a:pt x="12514" y="12256"/>
                    <a:pt x="9242" y="10868"/>
                    <a:pt x="7318" y="9698"/>
                  </a:cubicBezTo>
                  <a:cubicBezTo>
                    <a:pt x="5157" y="8349"/>
                    <a:pt x="3570" y="6525"/>
                    <a:pt x="3213" y="4958"/>
                  </a:cubicBezTo>
                  <a:cubicBezTo>
                    <a:pt x="2480" y="1845"/>
                    <a:pt x="3788" y="655"/>
                    <a:pt x="3808" y="635"/>
                  </a:cubicBezTo>
                  <a:lnTo>
                    <a:pt x="4485" y="33"/>
                  </a:ln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083900" y="4215175"/>
              <a:ext cx="685200" cy="488875"/>
            </a:xfrm>
            <a:custGeom>
              <a:avLst/>
              <a:gdLst/>
              <a:ahLst/>
              <a:cxnLst/>
              <a:rect l="l" t="t" r="r" b="b"/>
              <a:pathLst>
                <a:path w="27408" h="19555" extrusionOk="0">
                  <a:moveTo>
                    <a:pt x="6466" y="0"/>
                  </a:moveTo>
                  <a:cubicBezTo>
                    <a:pt x="6472" y="0"/>
                    <a:pt x="6478" y="0"/>
                    <a:pt x="6484" y="0"/>
                  </a:cubicBezTo>
                  <a:lnTo>
                    <a:pt x="6484" y="0"/>
                  </a:lnTo>
                  <a:cubicBezTo>
                    <a:pt x="6485" y="0"/>
                    <a:pt x="6485" y="0"/>
                    <a:pt x="6486" y="0"/>
                  </a:cubicBezTo>
                  <a:close/>
                  <a:moveTo>
                    <a:pt x="6486" y="238"/>
                  </a:moveTo>
                  <a:lnTo>
                    <a:pt x="6466" y="258"/>
                  </a:lnTo>
                  <a:cubicBezTo>
                    <a:pt x="8290" y="258"/>
                    <a:pt x="9361" y="1884"/>
                    <a:pt x="9361" y="1884"/>
                  </a:cubicBezTo>
                  <a:cubicBezTo>
                    <a:pt x="8965" y="1726"/>
                    <a:pt x="8548" y="1646"/>
                    <a:pt x="8132" y="1646"/>
                  </a:cubicBezTo>
                  <a:cubicBezTo>
                    <a:pt x="7200" y="1646"/>
                    <a:pt x="5931" y="2023"/>
                    <a:pt x="4979" y="3729"/>
                  </a:cubicBezTo>
                  <a:cubicBezTo>
                    <a:pt x="3809" y="5831"/>
                    <a:pt x="4523" y="10471"/>
                    <a:pt x="8350" y="13446"/>
                  </a:cubicBezTo>
                  <a:cubicBezTo>
                    <a:pt x="10690" y="15310"/>
                    <a:pt x="13585" y="16322"/>
                    <a:pt x="16560" y="16322"/>
                  </a:cubicBezTo>
                  <a:cubicBezTo>
                    <a:pt x="17492" y="16322"/>
                    <a:pt x="18404" y="16222"/>
                    <a:pt x="19317" y="16044"/>
                  </a:cubicBezTo>
                  <a:cubicBezTo>
                    <a:pt x="23521" y="15132"/>
                    <a:pt x="26734" y="10352"/>
                    <a:pt x="25980" y="7179"/>
                  </a:cubicBezTo>
                  <a:lnTo>
                    <a:pt x="26734" y="7100"/>
                  </a:lnTo>
                  <a:lnTo>
                    <a:pt x="26734" y="7100"/>
                  </a:lnTo>
                  <a:cubicBezTo>
                    <a:pt x="26734" y="7100"/>
                    <a:pt x="27408" y="13248"/>
                    <a:pt x="22014" y="17293"/>
                  </a:cubicBezTo>
                  <a:cubicBezTo>
                    <a:pt x="20130" y="18701"/>
                    <a:pt x="17889" y="19316"/>
                    <a:pt x="15608" y="19316"/>
                  </a:cubicBezTo>
                  <a:cubicBezTo>
                    <a:pt x="11325" y="19316"/>
                    <a:pt x="6882" y="17194"/>
                    <a:pt x="4384" y="14239"/>
                  </a:cubicBezTo>
                  <a:cubicBezTo>
                    <a:pt x="1" y="9043"/>
                    <a:pt x="893" y="3253"/>
                    <a:pt x="4324" y="972"/>
                  </a:cubicBezTo>
                  <a:cubicBezTo>
                    <a:pt x="4959" y="516"/>
                    <a:pt x="5712" y="278"/>
                    <a:pt x="6486" y="238"/>
                  </a:cubicBezTo>
                  <a:close/>
                  <a:moveTo>
                    <a:pt x="6484" y="0"/>
                  </a:moveTo>
                  <a:lnTo>
                    <a:pt x="6484" y="0"/>
                  </a:lnTo>
                  <a:cubicBezTo>
                    <a:pt x="5652" y="21"/>
                    <a:pt x="4859" y="298"/>
                    <a:pt x="4185" y="774"/>
                  </a:cubicBezTo>
                  <a:cubicBezTo>
                    <a:pt x="2599" y="1825"/>
                    <a:pt x="1548" y="3570"/>
                    <a:pt x="1250" y="5672"/>
                  </a:cubicBezTo>
                  <a:cubicBezTo>
                    <a:pt x="834" y="8568"/>
                    <a:pt x="1885" y="11661"/>
                    <a:pt x="4185" y="14398"/>
                  </a:cubicBezTo>
                  <a:cubicBezTo>
                    <a:pt x="6803" y="17492"/>
                    <a:pt x="11384" y="19554"/>
                    <a:pt x="15588" y="19554"/>
                  </a:cubicBezTo>
                  <a:cubicBezTo>
                    <a:pt x="18087" y="19554"/>
                    <a:pt x="20348" y="18840"/>
                    <a:pt x="22153" y="17492"/>
                  </a:cubicBezTo>
                  <a:cubicBezTo>
                    <a:pt x="24394" y="15826"/>
                    <a:pt x="25960" y="13446"/>
                    <a:pt x="26615" y="10749"/>
                  </a:cubicBezTo>
                  <a:cubicBezTo>
                    <a:pt x="26932" y="9539"/>
                    <a:pt x="27051" y="8310"/>
                    <a:pt x="26972" y="7080"/>
                  </a:cubicBezTo>
                  <a:lnTo>
                    <a:pt x="26932" y="6822"/>
                  </a:lnTo>
                  <a:lnTo>
                    <a:pt x="26694" y="6842"/>
                  </a:lnTo>
                  <a:lnTo>
                    <a:pt x="25940" y="6941"/>
                  </a:lnTo>
                  <a:lnTo>
                    <a:pt x="25643" y="6961"/>
                  </a:lnTo>
                  <a:lnTo>
                    <a:pt x="25722" y="7239"/>
                  </a:lnTo>
                  <a:cubicBezTo>
                    <a:pt x="26020" y="8548"/>
                    <a:pt x="25643" y="10214"/>
                    <a:pt x="24632" y="11800"/>
                  </a:cubicBezTo>
                  <a:cubicBezTo>
                    <a:pt x="23342" y="13862"/>
                    <a:pt x="21320" y="15350"/>
                    <a:pt x="19257" y="15786"/>
                  </a:cubicBezTo>
                  <a:cubicBezTo>
                    <a:pt x="18359" y="15979"/>
                    <a:pt x="17452" y="16074"/>
                    <a:pt x="16550" y="16074"/>
                  </a:cubicBezTo>
                  <a:cubicBezTo>
                    <a:pt x="13649" y="16074"/>
                    <a:pt x="10804" y="15093"/>
                    <a:pt x="8489" y="13248"/>
                  </a:cubicBezTo>
                  <a:cubicBezTo>
                    <a:pt x="4800" y="10372"/>
                    <a:pt x="4086" y="5831"/>
                    <a:pt x="5197" y="3848"/>
                  </a:cubicBezTo>
                  <a:cubicBezTo>
                    <a:pt x="6089" y="2241"/>
                    <a:pt x="7279" y="1904"/>
                    <a:pt x="8112" y="1904"/>
                  </a:cubicBezTo>
                  <a:cubicBezTo>
                    <a:pt x="8509" y="1904"/>
                    <a:pt x="8885" y="1964"/>
                    <a:pt x="9262" y="2103"/>
                  </a:cubicBezTo>
                  <a:lnTo>
                    <a:pt x="10016" y="2440"/>
                  </a:lnTo>
                  <a:lnTo>
                    <a:pt x="9560" y="1746"/>
                  </a:lnTo>
                  <a:cubicBezTo>
                    <a:pt x="9520" y="1666"/>
                    <a:pt x="8397" y="11"/>
                    <a:pt x="6484"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96550" y="3453150"/>
              <a:ext cx="2217675" cy="1286575"/>
            </a:xfrm>
            <a:custGeom>
              <a:avLst/>
              <a:gdLst/>
              <a:ahLst/>
              <a:cxnLst/>
              <a:rect l="l" t="t" r="r" b="b"/>
              <a:pathLst>
                <a:path w="88707" h="51463" extrusionOk="0">
                  <a:moveTo>
                    <a:pt x="73674" y="27011"/>
                  </a:moveTo>
                  <a:cubicBezTo>
                    <a:pt x="74408" y="27011"/>
                    <a:pt x="75082" y="27368"/>
                    <a:pt x="75479" y="27983"/>
                  </a:cubicBezTo>
                  <a:cubicBezTo>
                    <a:pt x="76074" y="28835"/>
                    <a:pt x="75796" y="31493"/>
                    <a:pt x="73337" y="34666"/>
                  </a:cubicBezTo>
                  <a:cubicBezTo>
                    <a:pt x="71314" y="33040"/>
                    <a:pt x="70461" y="31651"/>
                    <a:pt x="70640" y="30323"/>
                  </a:cubicBezTo>
                  <a:cubicBezTo>
                    <a:pt x="70957" y="28042"/>
                    <a:pt x="72444" y="27011"/>
                    <a:pt x="73674" y="27011"/>
                  </a:cubicBezTo>
                  <a:close/>
                  <a:moveTo>
                    <a:pt x="79425" y="41904"/>
                  </a:moveTo>
                  <a:cubicBezTo>
                    <a:pt x="79425" y="41944"/>
                    <a:pt x="79445" y="41984"/>
                    <a:pt x="79445" y="42023"/>
                  </a:cubicBezTo>
                  <a:cubicBezTo>
                    <a:pt x="79643" y="43352"/>
                    <a:pt x="79227" y="44800"/>
                    <a:pt x="78275" y="46069"/>
                  </a:cubicBezTo>
                  <a:cubicBezTo>
                    <a:pt x="77303" y="47378"/>
                    <a:pt x="75855" y="48349"/>
                    <a:pt x="74606" y="48528"/>
                  </a:cubicBezTo>
                  <a:cubicBezTo>
                    <a:pt x="74348" y="48568"/>
                    <a:pt x="74090" y="48587"/>
                    <a:pt x="73833" y="48587"/>
                  </a:cubicBezTo>
                  <a:cubicBezTo>
                    <a:pt x="73476" y="48587"/>
                    <a:pt x="73277" y="48528"/>
                    <a:pt x="73238" y="48409"/>
                  </a:cubicBezTo>
                  <a:cubicBezTo>
                    <a:pt x="73079" y="47992"/>
                    <a:pt x="74566" y="46664"/>
                    <a:pt x="75062" y="46227"/>
                  </a:cubicBezTo>
                  <a:lnTo>
                    <a:pt x="75181" y="46108"/>
                  </a:lnTo>
                  <a:cubicBezTo>
                    <a:pt x="76668" y="44800"/>
                    <a:pt x="78096" y="43392"/>
                    <a:pt x="79425" y="41904"/>
                  </a:cubicBezTo>
                  <a:close/>
                  <a:moveTo>
                    <a:pt x="78473" y="1"/>
                  </a:moveTo>
                  <a:cubicBezTo>
                    <a:pt x="75360" y="1"/>
                    <a:pt x="73753" y="1845"/>
                    <a:pt x="73079" y="2916"/>
                  </a:cubicBezTo>
                  <a:cubicBezTo>
                    <a:pt x="72048" y="4621"/>
                    <a:pt x="71810" y="6783"/>
                    <a:pt x="72504" y="8171"/>
                  </a:cubicBezTo>
                  <a:cubicBezTo>
                    <a:pt x="73654" y="10511"/>
                    <a:pt x="76212" y="11543"/>
                    <a:pt x="78195" y="11543"/>
                  </a:cubicBezTo>
                  <a:cubicBezTo>
                    <a:pt x="78236" y="11544"/>
                    <a:pt x="78277" y="11544"/>
                    <a:pt x="78317" y="11544"/>
                  </a:cubicBezTo>
                  <a:cubicBezTo>
                    <a:pt x="79010" y="11544"/>
                    <a:pt x="79699" y="11384"/>
                    <a:pt x="80317" y="11047"/>
                  </a:cubicBezTo>
                  <a:cubicBezTo>
                    <a:pt x="81388" y="10452"/>
                    <a:pt x="82023" y="9262"/>
                    <a:pt x="81884" y="8032"/>
                  </a:cubicBezTo>
                  <a:cubicBezTo>
                    <a:pt x="81825" y="7100"/>
                    <a:pt x="81210" y="6287"/>
                    <a:pt x="80337" y="6010"/>
                  </a:cubicBezTo>
                  <a:lnTo>
                    <a:pt x="80139" y="5950"/>
                  </a:lnTo>
                  <a:lnTo>
                    <a:pt x="80179" y="6148"/>
                  </a:lnTo>
                  <a:cubicBezTo>
                    <a:pt x="80179" y="6148"/>
                    <a:pt x="80317" y="7140"/>
                    <a:pt x="79822" y="7735"/>
                  </a:cubicBezTo>
                  <a:cubicBezTo>
                    <a:pt x="79564" y="8052"/>
                    <a:pt x="79187" y="8211"/>
                    <a:pt x="78790" y="8231"/>
                  </a:cubicBezTo>
                  <a:lnTo>
                    <a:pt x="78592" y="8231"/>
                  </a:lnTo>
                  <a:cubicBezTo>
                    <a:pt x="77620" y="8231"/>
                    <a:pt x="76708" y="7755"/>
                    <a:pt x="76312" y="7081"/>
                  </a:cubicBezTo>
                  <a:cubicBezTo>
                    <a:pt x="75994" y="6525"/>
                    <a:pt x="76034" y="5910"/>
                    <a:pt x="76411" y="5276"/>
                  </a:cubicBezTo>
                  <a:cubicBezTo>
                    <a:pt x="76968" y="4296"/>
                    <a:pt x="78008" y="3707"/>
                    <a:pt x="79118" y="3707"/>
                  </a:cubicBezTo>
                  <a:cubicBezTo>
                    <a:pt x="79155" y="3707"/>
                    <a:pt x="79191" y="3708"/>
                    <a:pt x="79227" y="3709"/>
                  </a:cubicBezTo>
                  <a:cubicBezTo>
                    <a:pt x="80317" y="3749"/>
                    <a:pt x="81388" y="4126"/>
                    <a:pt x="82281" y="4780"/>
                  </a:cubicBezTo>
                  <a:cubicBezTo>
                    <a:pt x="86604" y="7715"/>
                    <a:pt x="88309" y="20129"/>
                    <a:pt x="85533" y="28478"/>
                  </a:cubicBezTo>
                  <a:cubicBezTo>
                    <a:pt x="84006" y="33040"/>
                    <a:pt x="82082" y="36510"/>
                    <a:pt x="79485" y="39405"/>
                  </a:cubicBezTo>
                  <a:cubicBezTo>
                    <a:pt x="78671" y="38533"/>
                    <a:pt x="77759" y="37759"/>
                    <a:pt x="76748" y="37085"/>
                  </a:cubicBezTo>
                  <a:lnTo>
                    <a:pt x="76252" y="36768"/>
                  </a:lnTo>
                  <a:cubicBezTo>
                    <a:pt x="75697" y="36391"/>
                    <a:pt x="75122" y="35995"/>
                    <a:pt x="74547" y="35578"/>
                  </a:cubicBezTo>
                  <a:cubicBezTo>
                    <a:pt x="78552" y="31176"/>
                    <a:pt x="80615" y="26773"/>
                    <a:pt x="80258" y="23501"/>
                  </a:cubicBezTo>
                  <a:cubicBezTo>
                    <a:pt x="80099" y="21934"/>
                    <a:pt x="79227" y="20506"/>
                    <a:pt x="77918" y="19634"/>
                  </a:cubicBezTo>
                  <a:cubicBezTo>
                    <a:pt x="76728" y="18801"/>
                    <a:pt x="75518" y="18384"/>
                    <a:pt x="74348" y="18384"/>
                  </a:cubicBezTo>
                  <a:cubicBezTo>
                    <a:pt x="70898" y="18384"/>
                    <a:pt x="68379" y="21894"/>
                    <a:pt x="67268" y="24889"/>
                  </a:cubicBezTo>
                  <a:cubicBezTo>
                    <a:pt x="66217" y="27725"/>
                    <a:pt x="66317" y="32881"/>
                    <a:pt x="70937" y="35459"/>
                  </a:cubicBezTo>
                  <a:cubicBezTo>
                    <a:pt x="71314" y="35677"/>
                    <a:pt x="71711" y="35895"/>
                    <a:pt x="72127" y="36113"/>
                  </a:cubicBezTo>
                  <a:cubicBezTo>
                    <a:pt x="70045" y="38315"/>
                    <a:pt x="66138" y="41389"/>
                    <a:pt x="59376" y="43729"/>
                  </a:cubicBezTo>
                  <a:cubicBezTo>
                    <a:pt x="53148" y="45870"/>
                    <a:pt x="43947" y="47219"/>
                    <a:pt x="35380" y="47219"/>
                  </a:cubicBezTo>
                  <a:cubicBezTo>
                    <a:pt x="27546" y="47219"/>
                    <a:pt x="20427" y="46128"/>
                    <a:pt x="14814" y="44086"/>
                  </a:cubicBezTo>
                  <a:cubicBezTo>
                    <a:pt x="8072" y="41646"/>
                    <a:pt x="3471" y="37878"/>
                    <a:pt x="1131" y="32901"/>
                  </a:cubicBezTo>
                  <a:lnTo>
                    <a:pt x="1091" y="32822"/>
                  </a:lnTo>
                  <a:lnTo>
                    <a:pt x="0" y="32960"/>
                  </a:lnTo>
                  <a:lnTo>
                    <a:pt x="60" y="33099"/>
                  </a:lnTo>
                  <a:cubicBezTo>
                    <a:pt x="60" y="33119"/>
                    <a:pt x="972" y="35776"/>
                    <a:pt x="4086" y="38791"/>
                  </a:cubicBezTo>
                  <a:cubicBezTo>
                    <a:pt x="6941" y="41547"/>
                    <a:pt x="12316" y="45216"/>
                    <a:pt x="21617" y="46941"/>
                  </a:cubicBezTo>
                  <a:cubicBezTo>
                    <a:pt x="26529" y="47835"/>
                    <a:pt x="31499" y="48291"/>
                    <a:pt x="36470" y="48291"/>
                  </a:cubicBezTo>
                  <a:cubicBezTo>
                    <a:pt x="36576" y="48291"/>
                    <a:pt x="36682" y="48290"/>
                    <a:pt x="36788" y="48290"/>
                  </a:cubicBezTo>
                  <a:cubicBezTo>
                    <a:pt x="50729" y="48290"/>
                    <a:pt x="63322" y="45176"/>
                    <a:pt x="69628" y="40159"/>
                  </a:cubicBezTo>
                  <a:cubicBezTo>
                    <a:pt x="70957" y="39108"/>
                    <a:pt x="72226" y="37978"/>
                    <a:pt x="73416" y="36768"/>
                  </a:cubicBezTo>
                  <a:lnTo>
                    <a:pt x="73991" y="37065"/>
                  </a:lnTo>
                  <a:cubicBezTo>
                    <a:pt x="76113" y="38136"/>
                    <a:pt x="77799" y="38969"/>
                    <a:pt x="78711" y="40219"/>
                  </a:cubicBezTo>
                  <a:cubicBezTo>
                    <a:pt x="77184" y="41785"/>
                    <a:pt x="75379" y="43253"/>
                    <a:pt x="72861" y="44998"/>
                  </a:cubicBezTo>
                  <a:cubicBezTo>
                    <a:pt x="70005" y="47001"/>
                    <a:pt x="68736" y="48508"/>
                    <a:pt x="68994" y="49638"/>
                  </a:cubicBezTo>
                  <a:cubicBezTo>
                    <a:pt x="69172" y="50471"/>
                    <a:pt x="70164" y="51027"/>
                    <a:pt x="72028" y="51344"/>
                  </a:cubicBezTo>
                  <a:cubicBezTo>
                    <a:pt x="72524" y="51423"/>
                    <a:pt x="73020" y="51463"/>
                    <a:pt x="73535" y="51463"/>
                  </a:cubicBezTo>
                  <a:cubicBezTo>
                    <a:pt x="78473" y="51463"/>
                    <a:pt x="80655" y="47239"/>
                    <a:pt x="81131" y="45018"/>
                  </a:cubicBezTo>
                  <a:cubicBezTo>
                    <a:pt x="81488" y="43550"/>
                    <a:pt x="81230" y="42003"/>
                    <a:pt x="80436" y="40714"/>
                  </a:cubicBezTo>
                  <a:cubicBezTo>
                    <a:pt x="83173" y="37323"/>
                    <a:pt x="85136" y="33754"/>
                    <a:pt x="86247" y="30085"/>
                  </a:cubicBezTo>
                  <a:cubicBezTo>
                    <a:pt x="87496" y="25940"/>
                    <a:pt x="88706" y="19297"/>
                    <a:pt x="88309" y="13109"/>
                  </a:cubicBezTo>
                  <a:cubicBezTo>
                    <a:pt x="88012" y="8310"/>
                    <a:pt x="86604" y="2262"/>
                    <a:pt x="81666" y="576"/>
                  </a:cubicBezTo>
                  <a:cubicBezTo>
                    <a:pt x="80635" y="219"/>
                    <a:pt x="79544" y="21"/>
                    <a:pt x="78473"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93075" y="3449200"/>
              <a:ext cx="2263275" cy="1293025"/>
            </a:xfrm>
            <a:custGeom>
              <a:avLst/>
              <a:gdLst/>
              <a:ahLst/>
              <a:cxnLst/>
              <a:rect l="l" t="t" r="r" b="b"/>
              <a:pathLst>
                <a:path w="90531" h="51721" extrusionOk="0">
                  <a:moveTo>
                    <a:pt x="73866" y="27287"/>
                  </a:moveTo>
                  <a:cubicBezTo>
                    <a:pt x="74521" y="27287"/>
                    <a:pt x="75132" y="27640"/>
                    <a:pt x="75499" y="28180"/>
                  </a:cubicBezTo>
                  <a:cubicBezTo>
                    <a:pt x="76074" y="29013"/>
                    <a:pt x="75796" y="31552"/>
                    <a:pt x="73456" y="34626"/>
                  </a:cubicBezTo>
                  <a:lnTo>
                    <a:pt x="73456" y="34665"/>
                  </a:lnTo>
                  <a:cubicBezTo>
                    <a:pt x="71532" y="33079"/>
                    <a:pt x="70719" y="31770"/>
                    <a:pt x="70878" y="30501"/>
                  </a:cubicBezTo>
                  <a:cubicBezTo>
                    <a:pt x="71195" y="28299"/>
                    <a:pt x="72623" y="27288"/>
                    <a:pt x="73813" y="27288"/>
                  </a:cubicBezTo>
                  <a:cubicBezTo>
                    <a:pt x="73831" y="27287"/>
                    <a:pt x="73849" y="27287"/>
                    <a:pt x="73866" y="27287"/>
                  </a:cubicBezTo>
                  <a:close/>
                  <a:moveTo>
                    <a:pt x="73833" y="27050"/>
                  </a:moveTo>
                  <a:cubicBezTo>
                    <a:pt x="72464" y="27050"/>
                    <a:pt x="70977" y="28220"/>
                    <a:pt x="70660" y="30481"/>
                  </a:cubicBezTo>
                  <a:cubicBezTo>
                    <a:pt x="70442" y="32123"/>
                    <a:pt x="71784" y="33647"/>
                    <a:pt x="73503" y="35012"/>
                  </a:cubicBezTo>
                  <a:lnTo>
                    <a:pt x="73503" y="35012"/>
                  </a:lnTo>
                  <a:cubicBezTo>
                    <a:pt x="75975" y="31843"/>
                    <a:pt x="76390" y="29072"/>
                    <a:pt x="75737" y="28081"/>
                  </a:cubicBezTo>
                  <a:cubicBezTo>
                    <a:pt x="75300" y="27427"/>
                    <a:pt x="74586" y="27050"/>
                    <a:pt x="73833" y="27050"/>
                  </a:cubicBezTo>
                  <a:close/>
                  <a:moveTo>
                    <a:pt x="73503" y="35012"/>
                  </a:moveTo>
                  <a:cubicBezTo>
                    <a:pt x="73501" y="35016"/>
                    <a:pt x="73498" y="35019"/>
                    <a:pt x="73496" y="35022"/>
                  </a:cubicBezTo>
                  <a:cubicBezTo>
                    <a:pt x="73500" y="35025"/>
                    <a:pt x="73504" y="35028"/>
                    <a:pt x="73508" y="35031"/>
                  </a:cubicBezTo>
                  <a:lnTo>
                    <a:pt x="73508" y="35031"/>
                  </a:lnTo>
                  <a:cubicBezTo>
                    <a:pt x="73511" y="35028"/>
                    <a:pt x="73513" y="35025"/>
                    <a:pt x="73515" y="35022"/>
                  </a:cubicBezTo>
                  <a:cubicBezTo>
                    <a:pt x="73511" y="35019"/>
                    <a:pt x="73507" y="35016"/>
                    <a:pt x="73503" y="35012"/>
                  </a:cubicBezTo>
                  <a:close/>
                  <a:moveTo>
                    <a:pt x="73535" y="35359"/>
                  </a:moveTo>
                  <a:cubicBezTo>
                    <a:pt x="73714" y="35498"/>
                    <a:pt x="73892" y="35637"/>
                    <a:pt x="74110" y="35796"/>
                  </a:cubicBezTo>
                  <a:cubicBezTo>
                    <a:pt x="73892" y="36014"/>
                    <a:pt x="73674" y="36252"/>
                    <a:pt x="73456" y="36470"/>
                  </a:cubicBezTo>
                  <a:lnTo>
                    <a:pt x="72841" y="36153"/>
                  </a:lnTo>
                  <a:cubicBezTo>
                    <a:pt x="73099" y="35895"/>
                    <a:pt x="73317" y="35617"/>
                    <a:pt x="73535" y="35359"/>
                  </a:cubicBezTo>
                  <a:close/>
                  <a:moveTo>
                    <a:pt x="73522" y="36761"/>
                  </a:moveTo>
                  <a:lnTo>
                    <a:pt x="73522" y="36761"/>
                  </a:lnTo>
                  <a:cubicBezTo>
                    <a:pt x="73520" y="36763"/>
                    <a:pt x="73518" y="36765"/>
                    <a:pt x="73515" y="36767"/>
                  </a:cubicBezTo>
                  <a:cubicBezTo>
                    <a:pt x="73520" y="36770"/>
                    <a:pt x="73524" y="36772"/>
                    <a:pt x="73529" y="36774"/>
                  </a:cubicBezTo>
                  <a:lnTo>
                    <a:pt x="73529" y="36774"/>
                  </a:lnTo>
                  <a:cubicBezTo>
                    <a:pt x="73531" y="36772"/>
                    <a:pt x="73533" y="36770"/>
                    <a:pt x="73535" y="36767"/>
                  </a:cubicBezTo>
                  <a:cubicBezTo>
                    <a:pt x="73531" y="36765"/>
                    <a:pt x="73527" y="36763"/>
                    <a:pt x="73522" y="36761"/>
                  </a:cubicBezTo>
                  <a:close/>
                  <a:moveTo>
                    <a:pt x="79584" y="40119"/>
                  </a:moveTo>
                  <a:cubicBezTo>
                    <a:pt x="79782" y="40337"/>
                    <a:pt x="79941" y="40575"/>
                    <a:pt x="80119" y="40833"/>
                  </a:cubicBezTo>
                  <a:lnTo>
                    <a:pt x="79723" y="41289"/>
                  </a:lnTo>
                  <a:cubicBezTo>
                    <a:pt x="79624" y="40972"/>
                    <a:pt x="79485" y="40694"/>
                    <a:pt x="79306" y="40416"/>
                  </a:cubicBezTo>
                  <a:lnTo>
                    <a:pt x="79584" y="40119"/>
                  </a:lnTo>
                  <a:close/>
                  <a:moveTo>
                    <a:pt x="74487" y="18681"/>
                  </a:moveTo>
                  <a:cubicBezTo>
                    <a:pt x="75558" y="18681"/>
                    <a:pt x="76728" y="19038"/>
                    <a:pt x="77978" y="19891"/>
                  </a:cubicBezTo>
                  <a:cubicBezTo>
                    <a:pt x="82420" y="22945"/>
                    <a:pt x="80099" y="29628"/>
                    <a:pt x="74487" y="35756"/>
                  </a:cubicBezTo>
                  <a:cubicBezTo>
                    <a:pt x="75261" y="36311"/>
                    <a:pt x="76074" y="36847"/>
                    <a:pt x="76807" y="37342"/>
                  </a:cubicBezTo>
                  <a:cubicBezTo>
                    <a:pt x="77839" y="38017"/>
                    <a:pt x="78791" y="38830"/>
                    <a:pt x="79604" y="39742"/>
                  </a:cubicBezTo>
                  <a:cubicBezTo>
                    <a:pt x="79405" y="39960"/>
                    <a:pt x="79207" y="40178"/>
                    <a:pt x="79009" y="40396"/>
                  </a:cubicBezTo>
                  <a:cubicBezTo>
                    <a:pt x="78019" y="38951"/>
                    <a:pt x="76061" y="38059"/>
                    <a:pt x="73529" y="36774"/>
                  </a:cubicBezTo>
                  <a:lnTo>
                    <a:pt x="73529" y="36774"/>
                  </a:lnTo>
                  <a:cubicBezTo>
                    <a:pt x="72321" y="38001"/>
                    <a:pt x="71034" y="39149"/>
                    <a:pt x="69688" y="40198"/>
                  </a:cubicBezTo>
                  <a:cubicBezTo>
                    <a:pt x="63282" y="45295"/>
                    <a:pt x="50392" y="48329"/>
                    <a:pt x="36927" y="48329"/>
                  </a:cubicBezTo>
                  <a:cubicBezTo>
                    <a:pt x="31850" y="48329"/>
                    <a:pt x="26773" y="47893"/>
                    <a:pt x="21775" y="46980"/>
                  </a:cubicBezTo>
                  <a:cubicBezTo>
                    <a:pt x="3808" y="43649"/>
                    <a:pt x="298" y="33217"/>
                    <a:pt x="298" y="33217"/>
                  </a:cubicBezTo>
                  <a:lnTo>
                    <a:pt x="1151" y="33098"/>
                  </a:lnTo>
                  <a:cubicBezTo>
                    <a:pt x="6267" y="43926"/>
                    <a:pt x="21240" y="47496"/>
                    <a:pt x="35519" y="47496"/>
                  </a:cubicBezTo>
                  <a:cubicBezTo>
                    <a:pt x="44800" y="47496"/>
                    <a:pt x="53783" y="45989"/>
                    <a:pt x="59554" y="43986"/>
                  </a:cubicBezTo>
                  <a:cubicBezTo>
                    <a:pt x="65801" y="41831"/>
                    <a:pt x="69900" y="38967"/>
                    <a:pt x="72440" y="36238"/>
                  </a:cubicBezTo>
                  <a:lnTo>
                    <a:pt x="72440" y="36238"/>
                  </a:lnTo>
                  <a:cubicBezTo>
                    <a:pt x="72448" y="36243"/>
                    <a:pt x="72456" y="36247"/>
                    <a:pt x="72464" y="36252"/>
                  </a:cubicBezTo>
                  <a:cubicBezTo>
                    <a:pt x="72472" y="36243"/>
                    <a:pt x="72480" y="36234"/>
                    <a:pt x="72488" y="36225"/>
                  </a:cubicBezTo>
                  <a:lnTo>
                    <a:pt x="72488" y="36225"/>
                  </a:lnTo>
                  <a:cubicBezTo>
                    <a:pt x="72833" y="36416"/>
                    <a:pt x="73178" y="36588"/>
                    <a:pt x="73522" y="36761"/>
                  </a:cubicBezTo>
                  <a:lnTo>
                    <a:pt x="73522" y="36761"/>
                  </a:lnTo>
                  <a:cubicBezTo>
                    <a:pt x="73857" y="36445"/>
                    <a:pt x="74172" y="36110"/>
                    <a:pt x="74487" y="35756"/>
                  </a:cubicBezTo>
                  <a:cubicBezTo>
                    <a:pt x="74154" y="35521"/>
                    <a:pt x="73822" y="35267"/>
                    <a:pt x="73508" y="35031"/>
                  </a:cubicBezTo>
                  <a:lnTo>
                    <a:pt x="73508" y="35031"/>
                  </a:lnTo>
                  <a:cubicBezTo>
                    <a:pt x="73199" y="35417"/>
                    <a:pt x="72853" y="35821"/>
                    <a:pt x="72488" y="36225"/>
                  </a:cubicBezTo>
                  <a:lnTo>
                    <a:pt x="72488" y="36225"/>
                  </a:lnTo>
                  <a:cubicBezTo>
                    <a:pt x="72480" y="36221"/>
                    <a:pt x="72472" y="36216"/>
                    <a:pt x="72464" y="36212"/>
                  </a:cubicBezTo>
                  <a:cubicBezTo>
                    <a:pt x="72456" y="36221"/>
                    <a:pt x="72448" y="36229"/>
                    <a:pt x="72440" y="36238"/>
                  </a:cubicBezTo>
                  <a:lnTo>
                    <a:pt x="72440" y="36238"/>
                  </a:lnTo>
                  <a:cubicBezTo>
                    <a:pt x="72030" y="36005"/>
                    <a:pt x="71583" y="35771"/>
                    <a:pt x="71136" y="35538"/>
                  </a:cubicBezTo>
                  <a:cubicBezTo>
                    <a:pt x="66436" y="32900"/>
                    <a:pt x="66555" y="27685"/>
                    <a:pt x="67526" y="25087"/>
                  </a:cubicBezTo>
                  <a:cubicBezTo>
                    <a:pt x="68597" y="22231"/>
                    <a:pt x="71096" y="18681"/>
                    <a:pt x="74487" y="18681"/>
                  </a:cubicBezTo>
                  <a:close/>
                  <a:moveTo>
                    <a:pt x="79465" y="42340"/>
                  </a:moveTo>
                  <a:lnTo>
                    <a:pt x="79465" y="42340"/>
                  </a:lnTo>
                  <a:cubicBezTo>
                    <a:pt x="79604" y="43609"/>
                    <a:pt x="79187" y="44958"/>
                    <a:pt x="78295" y="46147"/>
                  </a:cubicBezTo>
                  <a:cubicBezTo>
                    <a:pt x="77343" y="47456"/>
                    <a:pt x="75935" y="48388"/>
                    <a:pt x="74705" y="48567"/>
                  </a:cubicBezTo>
                  <a:cubicBezTo>
                    <a:pt x="74451" y="48606"/>
                    <a:pt x="74216" y="48626"/>
                    <a:pt x="73963" y="48626"/>
                  </a:cubicBezTo>
                  <a:lnTo>
                    <a:pt x="73963" y="48626"/>
                  </a:lnTo>
                  <a:cubicBezTo>
                    <a:pt x="73534" y="48625"/>
                    <a:pt x="73476" y="48547"/>
                    <a:pt x="73476" y="48527"/>
                  </a:cubicBezTo>
                  <a:cubicBezTo>
                    <a:pt x="73436" y="48428"/>
                    <a:pt x="73515" y="48031"/>
                    <a:pt x="75261" y="46485"/>
                  </a:cubicBezTo>
                  <a:lnTo>
                    <a:pt x="75380" y="46366"/>
                  </a:lnTo>
                  <a:cubicBezTo>
                    <a:pt x="76807" y="45116"/>
                    <a:pt x="78176" y="43768"/>
                    <a:pt x="79465" y="42340"/>
                  </a:cubicBezTo>
                  <a:close/>
                  <a:moveTo>
                    <a:pt x="78592" y="278"/>
                  </a:moveTo>
                  <a:cubicBezTo>
                    <a:pt x="79683" y="298"/>
                    <a:pt x="80734" y="496"/>
                    <a:pt x="81765" y="853"/>
                  </a:cubicBezTo>
                  <a:cubicBezTo>
                    <a:pt x="90531" y="3828"/>
                    <a:pt x="89004" y="21180"/>
                    <a:pt x="86267" y="30203"/>
                  </a:cubicBezTo>
                  <a:cubicBezTo>
                    <a:pt x="84958" y="34526"/>
                    <a:pt x="82658" y="38116"/>
                    <a:pt x="80437" y="40853"/>
                  </a:cubicBezTo>
                  <a:cubicBezTo>
                    <a:pt x="81250" y="42122"/>
                    <a:pt x="81508" y="43669"/>
                    <a:pt x="81151" y="45156"/>
                  </a:cubicBezTo>
                  <a:cubicBezTo>
                    <a:pt x="80615" y="47754"/>
                    <a:pt x="78255" y="51502"/>
                    <a:pt x="73674" y="51502"/>
                  </a:cubicBezTo>
                  <a:cubicBezTo>
                    <a:pt x="73178" y="51502"/>
                    <a:pt x="72683" y="51462"/>
                    <a:pt x="72187" y="51383"/>
                  </a:cubicBezTo>
                  <a:cubicBezTo>
                    <a:pt x="66475" y="50431"/>
                    <a:pt x="70303" y="47199"/>
                    <a:pt x="73079" y="45255"/>
                  </a:cubicBezTo>
                  <a:cubicBezTo>
                    <a:pt x="75295" y="43731"/>
                    <a:pt x="77255" y="42188"/>
                    <a:pt x="79017" y="40408"/>
                  </a:cubicBezTo>
                  <a:lnTo>
                    <a:pt x="79017" y="40408"/>
                  </a:lnTo>
                  <a:cubicBezTo>
                    <a:pt x="79310" y="40822"/>
                    <a:pt x="79506" y="41293"/>
                    <a:pt x="79624" y="41785"/>
                  </a:cubicBezTo>
                  <a:cubicBezTo>
                    <a:pt x="78235" y="43391"/>
                    <a:pt x="76708" y="44898"/>
                    <a:pt x="75122" y="46286"/>
                  </a:cubicBezTo>
                  <a:cubicBezTo>
                    <a:pt x="73317" y="47893"/>
                    <a:pt x="72544" y="48884"/>
                    <a:pt x="73972" y="48884"/>
                  </a:cubicBezTo>
                  <a:cubicBezTo>
                    <a:pt x="74229" y="48884"/>
                    <a:pt x="74487" y="48864"/>
                    <a:pt x="74745" y="48825"/>
                  </a:cubicBezTo>
                  <a:cubicBezTo>
                    <a:pt x="77164" y="48468"/>
                    <a:pt x="80179" y="45374"/>
                    <a:pt x="79703" y="42161"/>
                  </a:cubicBezTo>
                  <a:cubicBezTo>
                    <a:pt x="79683" y="42042"/>
                    <a:pt x="79663" y="41904"/>
                    <a:pt x="79643" y="41785"/>
                  </a:cubicBezTo>
                  <a:cubicBezTo>
                    <a:pt x="79901" y="41487"/>
                    <a:pt x="80159" y="41170"/>
                    <a:pt x="80437" y="40853"/>
                  </a:cubicBezTo>
                  <a:cubicBezTo>
                    <a:pt x="80199" y="40456"/>
                    <a:pt x="79921" y="40079"/>
                    <a:pt x="79624" y="39742"/>
                  </a:cubicBezTo>
                  <a:cubicBezTo>
                    <a:pt x="82102" y="37025"/>
                    <a:pt x="84145" y="33614"/>
                    <a:pt x="85791" y="28676"/>
                  </a:cubicBezTo>
                  <a:cubicBezTo>
                    <a:pt x="88686" y="19970"/>
                    <a:pt x="86743" y="7734"/>
                    <a:pt x="82479" y="4819"/>
                  </a:cubicBezTo>
                  <a:cubicBezTo>
                    <a:pt x="81389" y="4085"/>
                    <a:pt x="80318" y="3728"/>
                    <a:pt x="79346" y="3728"/>
                  </a:cubicBezTo>
                  <a:cubicBezTo>
                    <a:pt x="79327" y="3728"/>
                    <a:pt x="79309" y="3728"/>
                    <a:pt x="79290" y="3728"/>
                  </a:cubicBezTo>
                  <a:cubicBezTo>
                    <a:pt x="78121" y="3728"/>
                    <a:pt x="77036" y="4339"/>
                    <a:pt x="76451" y="5355"/>
                  </a:cubicBezTo>
                  <a:cubicBezTo>
                    <a:pt x="75399" y="7120"/>
                    <a:pt x="77006" y="8508"/>
                    <a:pt x="78731" y="8508"/>
                  </a:cubicBezTo>
                  <a:lnTo>
                    <a:pt x="78949" y="8508"/>
                  </a:lnTo>
                  <a:cubicBezTo>
                    <a:pt x="80754" y="8389"/>
                    <a:pt x="80437" y="6287"/>
                    <a:pt x="80437" y="6287"/>
                  </a:cubicBezTo>
                  <a:lnTo>
                    <a:pt x="80437" y="6287"/>
                  </a:lnTo>
                  <a:cubicBezTo>
                    <a:pt x="82420" y="6901"/>
                    <a:pt x="82440" y="9955"/>
                    <a:pt x="80397" y="11106"/>
                  </a:cubicBezTo>
                  <a:cubicBezTo>
                    <a:pt x="79775" y="11407"/>
                    <a:pt x="79118" y="11583"/>
                    <a:pt x="78442" y="11583"/>
                  </a:cubicBezTo>
                  <a:cubicBezTo>
                    <a:pt x="78406" y="11583"/>
                    <a:pt x="78370" y="11583"/>
                    <a:pt x="78334" y="11582"/>
                  </a:cubicBezTo>
                  <a:cubicBezTo>
                    <a:pt x="76292" y="11582"/>
                    <a:pt x="73872" y="10491"/>
                    <a:pt x="72742" y="8270"/>
                  </a:cubicBezTo>
                  <a:cubicBezTo>
                    <a:pt x="71473" y="5731"/>
                    <a:pt x="73337" y="298"/>
                    <a:pt x="78592" y="298"/>
                  </a:cubicBezTo>
                  <a:lnTo>
                    <a:pt x="78592" y="278"/>
                  </a:lnTo>
                  <a:close/>
                  <a:moveTo>
                    <a:pt x="78592" y="0"/>
                  </a:moveTo>
                  <a:lnTo>
                    <a:pt x="78612" y="40"/>
                  </a:lnTo>
                  <a:cubicBezTo>
                    <a:pt x="75439" y="40"/>
                    <a:pt x="73813" y="1904"/>
                    <a:pt x="73139" y="3014"/>
                  </a:cubicBezTo>
                  <a:cubicBezTo>
                    <a:pt x="72068" y="4740"/>
                    <a:pt x="71830" y="6941"/>
                    <a:pt x="72544" y="8369"/>
                  </a:cubicBezTo>
                  <a:cubicBezTo>
                    <a:pt x="73734" y="10749"/>
                    <a:pt x="76312" y="11820"/>
                    <a:pt x="78334" y="11820"/>
                  </a:cubicBezTo>
                  <a:cubicBezTo>
                    <a:pt x="78373" y="11821"/>
                    <a:pt x="78412" y="11821"/>
                    <a:pt x="78451" y="11821"/>
                  </a:cubicBezTo>
                  <a:cubicBezTo>
                    <a:pt x="79183" y="11821"/>
                    <a:pt x="79895" y="11644"/>
                    <a:pt x="80536" y="11324"/>
                  </a:cubicBezTo>
                  <a:cubicBezTo>
                    <a:pt x="81646" y="10689"/>
                    <a:pt x="82301" y="9460"/>
                    <a:pt x="82162" y="8171"/>
                  </a:cubicBezTo>
                  <a:cubicBezTo>
                    <a:pt x="82102" y="7199"/>
                    <a:pt x="81448" y="6346"/>
                    <a:pt x="80516" y="6049"/>
                  </a:cubicBezTo>
                  <a:lnTo>
                    <a:pt x="80139" y="5930"/>
                  </a:lnTo>
                  <a:lnTo>
                    <a:pt x="80199" y="6326"/>
                  </a:lnTo>
                  <a:cubicBezTo>
                    <a:pt x="80199" y="6326"/>
                    <a:pt x="80337" y="7258"/>
                    <a:pt x="79881" y="7814"/>
                  </a:cubicBezTo>
                  <a:cubicBezTo>
                    <a:pt x="79643" y="8091"/>
                    <a:pt x="79306" y="8250"/>
                    <a:pt x="78949" y="8250"/>
                  </a:cubicBezTo>
                  <a:lnTo>
                    <a:pt x="78751" y="8250"/>
                  </a:lnTo>
                  <a:cubicBezTo>
                    <a:pt x="77819" y="8250"/>
                    <a:pt x="76946" y="7814"/>
                    <a:pt x="76569" y="7159"/>
                  </a:cubicBezTo>
                  <a:cubicBezTo>
                    <a:pt x="76292" y="6663"/>
                    <a:pt x="76312" y="6068"/>
                    <a:pt x="76669" y="5474"/>
                  </a:cubicBezTo>
                  <a:cubicBezTo>
                    <a:pt x="77215" y="4538"/>
                    <a:pt x="78221" y="3966"/>
                    <a:pt x="79310" y="3966"/>
                  </a:cubicBezTo>
                  <a:cubicBezTo>
                    <a:pt x="79329" y="3966"/>
                    <a:pt x="79347" y="3966"/>
                    <a:pt x="79366" y="3966"/>
                  </a:cubicBezTo>
                  <a:cubicBezTo>
                    <a:pt x="80456" y="4026"/>
                    <a:pt x="81488" y="4383"/>
                    <a:pt x="82360" y="5017"/>
                  </a:cubicBezTo>
                  <a:cubicBezTo>
                    <a:pt x="86644" y="7952"/>
                    <a:pt x="88329" y="20268"/>
                    <a:pt x="85553" y="28597"/>
                  </a:cubicBezTo>
                  <a:cubicBezTo>
                    <a:pt x="84066" y="33079"/>
                    <a:pt x="82182" y="36509"/>
                    <a:pt x="79624" y="39365"/>
                  </a:cubicBezTo>
                  <a:cubicBezTo>
                    <a:pt x="78830" y="38532"/>
                    <a:pt x="77938" y="37779"/>
                    <a:pt x="76966" y="37144"/>
                  </a:cubicBezTo>
                  <a:lnTo>
                    <a:pt x="76470" y="36807"/>
                  </a:lnTo>
                  <a:cubicBezTo>
                    <a:pt x="75955" y="36450"/>
                    <a:pt x="75399" y="36093"/>
                    <a:pt x="74884" y="35716"/>
                  </a:cubicBezTo>
                  <a:cubicBezTo>
                    <a:pt x="78850" y="31314"/>
                    <a:pt x="80893" y="26911"/>
                    <a:pt x="80516" y="23639"/>
                  </a:cubicBezTo>
                  <a:cubicBezTo>
                    <a:pt x="80357" y="22013"/>
                    <a:pt x="79485" y="20565"/>
                    <a:pt x="78136" y="19673"/>
                  </a:cubicBezTo>
                  <a:cubicBezTo>
                    <a:pt x="76926" y="18840"/>
                    <a:pt x="75697" y="18404"/>
                    <a:pt x="74487" y="18404"/>
                  </a:cubicBezTo>
                  <a:cubicBezTo>
                    <a:pt x="70977" y="18404"/>
                    <a:pt x="68419" y="21953"/>
                    <a:pt x="67308" y="24988"/>
                  </a:cubicBezTo>
                  <a:cubicBezTo>
                    <a:pt x="66237" y="27863"/>
                    <a:pt x="66356" y="33098"/>
                    <a:pt x="71037" y="35716"/>
                  </a:cubicBezTo>
                  <a:cubicBezTo>
                    <a:pt x="71374" y="35915"/>
                    <a:pt x="71711" y="36093"/>
                    <a:pt x="72068" y="36291"/>
                  </a:cubicBezTo>
                  <a:cubicBezTo>
                    <a:pt x="69966" y="38473"/>
                    <a:pt x="66118" y="41467"/>
                    <a:pt x="59495" y="43748"/>
                  </a:cubicBezTo>
                  <a:cubicBezTo>
                    <a:pt x="53268" y="45909"/>
                    <a:pt x="44086" y="47238"/>
                    <a:pt x="35538" y="47238"/>
                  </a:cubicBezTo>
                  <a:cubicBezTo>
                    <a:pt x="27725" y="47238"/>
                    <a:pt x="20625" y="46167"/>
                    <a:pt x="15013" y="44125"/>
                  </a:cubicBezTo>
                  <a:cubicBezTo>
                    <a:pt x="8310" y="41685"/>
                    <a:pt x="3729" y="37937"/>
                    <a:pt x="1389" y="32999"/>
                  </a:cubicBezTo>
                  <a:lnTo>
                    <a:pt x="1310" y="32821"/>
                  </a:lnTo>
                  <a:lnTo>
                    <a:pt x="1131" y="32861"/>
                  </a:lnTo>
                  <a:lnTo>
                    <a:pt x="298" y="32960"/>
                  </a:lnTo>
                  <a:lnTo>
                    <a:pt x="1" y="32999"/>
                  </a:lnTo>
                  <a:lnTo>
                    <a:pt x="80" y="33297"/>
                  </a:lnTo>
                  <a:cubicBezTo>
                    <a:pt x="120" y="33396"/>
                    <a:pt x="1012" y="35994"/>
                    <a:pt x="4145" y="39028"/>
                  </a:cubicBezTo>
                  <a:cubicBezTo>
                    <a:pt x="7021" y="41804"/>
                    <a:pt x="12415" y="45493"/>
                    <a:pt x="21756" y="47199"/>
                  </a:cubicBezTo>
                  <a:cubicBezTo>
                    <a:pt x="26649" y="48092"/>
                    <a:pt x="31637" y="48548"/>
                    <a:pt x="36628" y="48548"/>
                  </a:cubicBezTo>
                  <a:cubicBezTo>
                    <a:pt x="36734" y="48548"/>
                    <a:pt x="36840" y="48547"/>
                    <a:pt x="36946" y="48547"/>
                  </a:cubicBezTo>
                  <a:cubicBezTo>
                    <a:pt x="43649" y="48547"/>
                    <a:pt x="50253" y="47793"/>
                    <a:pt x="56024" y="46385"/>
                  </a:cubicBezTo>
                  <a:cubicBezTo>
                    <a:pt x="61934" y="44958"/>
                    <a:pt x="66713" y="42875"/>
                    <a:pt x="69847" y="40396"/>
                  </a:cubicBezTo>
                  <a:cubicBezTo>
                    <a:pt x="71156" y="39345"/>
                    <a:pt x="72405" y="38235"/>
                    <a:pt x="73575" y="37065"/>
                  </a:cubicBezTo>
                  <a:lnTo>
                    <a:pt x="74071" y="37303"/>
                  </a:lnTo>
                  <a:cubicBezTo>
                    <a:pt x="76133" y="38334"/>
                    <a:pt x="77779" y="39167"/>
                    <a:pt x="78691" y="40337"/>
                  </a:cubicBezTo>
                  <a:cubicBezTo>
                    <a:pt x="77204" y="41864"/>
                    <a:pt x="75399" y="43312"/>
                    <a:pt x="72921" y="45037"/>
                  </a:cubicBezTo>
                  <a:cubicBezTo>
                    <a:pt x="70025" y="47060"/>
                    <a:pt x="68736" y="48607"/>
                    <a:pt x="68994" y="49796"/>
                  </a:cubicBezTo>
                  <a:cubicBezTo>
                    <a:pt x="69192" y="50689"/>
                    <a:pt x="70243" y="51284"/>
                    <a:pt x="72147" y="51601"/>
                  </a:cubicBezTo>
                  <a:cubicBezTo>
                    <a:pt x="72643" y="51680"/>
                    <a:pt x="73159" y="51720"/>
                    <a:pt x="73674" y="51720"/>
                  </a:cubicBezTo>
                  <a:cubicBezTo>
                    <a:pt x="78691" y="51720"/>
                    <a:pt x="80913" y="47436"/>
                    <a:pt x="81389" y="45176"/>
                  </a:cubicBezTo>
                  <a:cubicBezTo>
                    <a:pt x="81745" y="43688"/>
                    <a:pt x="81508" y="42142"/>
                    <a:pt x="80734" y="40833"/>
                  </a:cubicBezTo>
                  <a:cubicBezTo>
                    <a:pt x="83451" y="37461"/>
                    <a:pt x="85394" y="33892"/>
                    <a:pt x="86505" y="30243"/>
                  </a:cubicBezTo>
                  <a:cubicBezTo>
                    <a:pt x="87754" y="26078"/>
                    <a:pt x="88984" y="19435"/>
                    <a:pt x="88567" y="13208"/>
                  </a:cubicBezTo>
                  <a:cubicBezTo>
                    <a:pt x="88131" y="6306"/>
                    <a:pt x="85811" y="1924"/>
                    <a:pt x="81845" y="575"/>
                  </a:cubicBezTo>
                  <a:cubicBezTo>
                    <a:pt x="80794" y="198"/>
                    <a:pt x="79703" y="0"/>
                    <a:pt x="78592" y="0"/>
                  </a:cubicBezTo>
                  <a:close/>
                </a:path>
              </a:pathLst>
            </a:custGeom>
            <a:solidFill>
              <a:srgbClr val="AD8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5050" y="3448700"/>
              <a:ext cx="2217675" cy="1286575"/>
            </a:xfrm>
            <a:custGeom>
              <a:avLst/>
              <a:gdLst/>
              <a:ahLst/>
              <a:cxnLst/>
              <a:rect l="l" t="t" r="r" b="b"/>
              <a:pathLst>
                <a:path w="88707" h="51463" extrusionOk="0">
                  <a:moveTo>
                    <a:pt x="14959" y="27010"/>
                  </a:moveTo>
                  <a:cubicBezTo>
                    <a:pt x="14977" y="27010"/>
                    <a:pt x="14995" y="27010"/>
                    <a:pt x="15013" y="27010"/>
                  </a:cubicBezTo>
                  <a:lnTo>
                    <a:pt x="15033" y="27010"/>
                  </a:lnTo>
                  <a:cubicBezTo>
                    <a:pt x="16262" y="27010"/>
                    <a:pt x="17749" y="28042"/>
                    <a:pt x="18067" y="30302"/>
                  </a:cubicBezTo>
                  <a:cubicBezTo>
                    <a:pt x="18245" y="31631"/>
                    <a:pt x="17392" y="33019"/>
                    <a:pt x="15370" y="34665"/>
                  </a:cubicBezTo>
                  <a:cubicBezTo>
                    <a:pt x="12911" y="31492"/>
                    <a:pt x="12633" y="28835"/>
                    <a:pt x="13228" y="27962"/>
                  </a:cubicBezTo>
                  <a:cubicBezTo>
                    <a:pt x="13615" y="27382"/>
                    <a:pt x="14265" y="27010"/>
                    <a:pt x="14959" y="27010"/>
                  </a:cubicBezTo>
                  <a:close/>
                  <a:moveTo>
                    <a:pt x="9281" y="41904"/>
                  </a:moveTo>
                  <a:cubicBezTo>
                    <a:pt x="10610" y="43391"/>
                    <a:pt x="12018" y="44799"/>
                    <a:pt x="13525" y="46108"/>
                  </a:cubicBezTo>
                  <a:lnTo>
                    <a:pt x="13644" y="46207"/>
                  </a:lnTo>
                  <a:cubicBezTo>
                    <a:pt x="14140" y="46663"/>
                    <a:pt x="15627" y="47992"/>
                    <a:pt x="15469" y="48408"/>
                  </a:cubicBezTo>
                  <a:cubicBezTo>
                    <a:pt x="15429" y="48527"/>
                    <a:pt x="15211" y="48587"/>
                    <a:pt x="14874" y="48587"/>
                  </a:cubicBezTo>
                  <a:cubicBezTo>
                    <a:pt x="14616" y="48587"/>
                    <a:pt x="14358" y="48567"/>
                    <a:pt x="14100" y="48527"/>
                  </a:cubicBezTo>
                  <a:cubicBezTo>
                    <a:pt x="12851" y="48349"/>
                    <a:pt x="11423" y="47377"/>
                    <a:pt x="10432" y="46068"/>
                  </a:cubicBezTo>
                  <a:cubicBezTo>
                    <a:pt x="9480" y="44779"/>
                    <a:pt x="9063" y="43351"/>
                    <a:pt x="9262" y="42023"/>
                  </a:cubicBezTo>
                  <a:cubicBezTo>
                    <a:pt x="9262" y="41983"/>
                    <a:pt x="9281" y="41943"/>
                    <a:pt x="9281" y="41904"/>
                  </a:cubicBezTo>
                  <a:close/>
                  <a:moveTo>
                    <a:pt x="10253" y="0"/>
                  </a:moveTo>
                  <a:cubicBezTo>
                    <a:pt x="9162" y="20"/>
                    <a:pt x="8072" y="218"/>
                    <a:pt x="7060" y="575"/>
                  </a:cubicBezTo>
                  <a:cubicBezTo>
                    <a:pt x="2102" y="2261"/>
                    <a:pt x="714" y="8310"/>
                    <a:pt x="397" y="13089"/>
                  </a:cubicBezTo>
                  <a:cubicBezTo>
                    <a:pt x="0" y="19296"/>
                    <a:pt x="1210" y="25940"/>
                    <a:pt x="2459" y="30084"/>
                  </a:cubicBezTo>
                  <a:cubicBezTo>
                    <a:pt x="3570" y="33753"/>
                    <a:pt x="5533" y="37323"/>
                    <a:pt x="8270" y="40694"/>
                  </a:cubicBezTo>
                  <a:cubicBezTo>
                    <a:pt x="7477" y="41983"/>
                    <a:pt x="7239" y="43550"/>
                    <a:pt x="7576" y="45017"/>
                  </a:cubicBezTo>
                  <a:cubicBezTo>
                    <a:pt x="8052" y="47258"/>
                    <a:pt x="10233" y="51462"/>
                    <a:pt x="15171" y="51462"/>
                  </a:cubicBezTo>
                  <a:cubicBezTo>
                    <a:pt x="15687" y="51462"/>
                    <a:pt x="16183" y="51423"/>
                    <a:pt x="16679" y="51343"/>
                  </a:cubicBezTo>
                  <a:cubicBezTo>
                    <a:pt x="18523" y="51026"/>
                    <a:pt x="19534" y="50471"/>
                    <a:pt x="19713" y="49638"/>
                  </a:cubicBezTo>
                  <a:cubicBezTo>
                    <a:pt x="19971" y="48508"/>
                    <a:pt x="18701" y="46981"/>
                    <a:pt x="15846" y="44997"/>
                  </a:cubicBezTo>
                  <a:cubicBezTo>
                    <a:pt x="13327" y="43232"/>
                    <a:pt x="11503" y="41765"/>
                    <a:pt x="9995" y="40218"/>
                  </a:cubicBezTo>
                  <a:cubicBezTo>
                    <a:pt x="10908" y="38969"/>
                    <a:pt x="12593" y="38116"/>
                    <a:pt x="14715" y="37045"/>
                  </a:cubicBezTo>
                  <a:lnTo>
                    <a:pt x="15310" y="36767"/>
                  </a:lnTo>
                  <a:cubicBezTo>
                    <a:pt x="16500" y="37957"/>
                    <a:pt x="17749" y="39088"/>
                    <a:pt x="19078" y="40139"/>
                  </a:cubicBezTo>
                  <a:cubicBezTo>
                    <a:pt x="25384" y="45156"/>
                    <a:pt x="37977" y="48270"/>
                    <a:pt x="51919" y="48270"/>
                  </a:cubicBezTo>
                  <a:cubicBezTo>
                    <a:pt x="52025" y="48270"/>
                    <a:pt x="52131" y="48270"/>
                    <a:pt x="52236" y="48270"/>
                  </a:cubicBezTo>
                  <a:cubicBezTo>
                    <a:pt x="57207" y="48270"/>
                    <a:pt x="62177" y="47815"/>
                    <a:pt x="67090" y="46941"/>
                  </a:cubicBezTo>
                  <a:cubicBezTo>
                    <a:pt x="76411" y="45216"/>
                    <a:pt x="81765" y="41547"/>
                    <a:pt x="84641" y="38770"/>
                  </a:cubicBezTo>
                  <a:cubicBezTo>
                    <a:pt x="87734" y="35776"/>
                    <a:pt x="88666" y="33118"/>
                    <a:pt x="88666" y="33099"/>
                  </a:cubicBezTo>
                  <a:lnTo>
                    <a:pt x="88706" y="32960"/>
                  </a:lnTo>
                  <a:lnTo>
                    <a:pt x="87635" y="32801"/>
                  </a:lnTo>
                  <a:lnTo>
                    <a:pt x="87595" y="32881"/>
                  </a:lnTo>
                  <a:cubicBezTo>
                    <a:pt x="85236" y="37878"/>
                    <a:pt x="80635" y="41646"/>
                    <a:pt x="73912" y="44085"/>
                  </a:cubicBezTo>
                  <a:cubicBezTo>
                    <a:pt x="68280" y="46128"/>
                    <a:pt x="61160" y="47219"/>
                    <a:pt x="53327" y="47219"/>
                  </a:cubicBezTo>
                  <a:cubicBezTo>
                    <a:pt x="44760" y="47219"/>
                    <a:pt x="35558" y="45870"/>
                    <a:pt x="29331" y="43728"/>
                  </a:cubicBezTo>
                  <a:cubicBezTo>
                    <a:pt x="22568" y="41388"/>
                    <a:pt x="18681" y="38314"/>
                    <a:pt x="16599" y="36093"/>
                  </a:cubicBezTo>
                  <a:cubicBezTo>
                    <a:pt x="17016" y="35875"/>
                    <a:pt x="17392" y="35677"/>
                    <a:pt x="17769" y="35459"/>
                  </a:cubicBezTo>
                  <a:cubicBezTo>
                    <a:pt x="22390" y="32881"/>
                    <a:pt x="22509" y="27705"/>
                    <a:pt x="21438" y="24869"/>
                  </a:cubicBezTo>
                  <a:cubicBezTo>
                    <a:pt x="20327" y="21874"/>
                    <a:pt x="17809" y="18384"/>
                    <a:pt x="14358" y="18384"/>
                  </a:cubicBezTo>
                  <a:cubicBezTo>
                    <a:pt x="13188" y="18384"/>
                    <a:pt x="11998" y="18800"/>
                    <a:pt x="10808" y="19613"/>
                  </a:cubicBezTo>
                  <a:cubicBezTo>
                    <a:pt x="9480" y="20486"/>
                    <a:pt x="8627" y="21914"/>
                    <a:pt x="8468" y="23500"/>
                  </a:cubicBezTo>
                  <a:cubicBezTo>
                    <a:pt x="8092" y="26772"/>
                    <a:pt x="10174" y="31155"/>
                    <a:pt x="14160" y="35578"/>
                  </a:cubicBezTo>
                  <a:cubicBezTo>
                    <a:pt x="13605" y="35974"/>
                    <a:pt x="13010" y="36371"/>
                    <a:pt x="12454" y="36748"/>
                  </a:cubicBezTo>
                  <a:lnTo>
                    <a:pt x="11959" y="37085"/>
                  </a:lnTo>
                  <a:cubicBezTo>
                    <a:pt x="10967" y="37739"/>
                    <a:pt x="10035" y="38513"/>
                    <a:pt x="9242" y="39405"/>
                  </a:cubicBezTo>
                  <a:cubicBezTo>
                    <a:pt x="6624" y="36490"/>
                    <a:pt x="4700" y="33019"/>
                    <a:pt x="3193" y="28478"/>
                  </a:cubicBezTo>
                  <a:cubicBezTo>
                    <a:pt x="417" y="20109"/>
                    <a:pt x="2102" y="7715"/>
                    <a:pt x="6446" y="4760"/>
                  </a:cubicBezTo>
                  <a:cubicBezTo>
                    <a:pt x="7318" y="4105"/>
                    <a:pt x="8389" y="3729"/>
                    <a:pt x="9500" y="3689"/>
                  </a:cubicBezTo>
                  <a:cubicBezTo>
                    <a:pt x="9518" y="3689"/>
                    <a:pt x="9537" y="3688"/>
                    <a:pt x="9555" y="3688"/>
                  </a:cubicBezTo>
                  <a:cubicBezTo>
                    <a:pt x="10684" y="3688"/>
                    <a:pt x="11730" y="4280"/>
                    <a:pt x="12296" y="5256"/>
                  </a:cubicBezTo>
                  <a:cubicBezTo>
                    <a:pt x="12673" y="5910"/>
                    <a:pt x="12712" y="6525"/>
                    <a:pt x="12395" y="7060"/>
                  </a:cubicBezTo>
                  <a:cubicBezTo>
                    <a:pt x="12018" y="7754"/>
                    <a:pt x="11106" y="8210"/>
                    <a:pt x="10114" y="8210"/>
                  </a:cubicBezTo>
                  <a:lnTo>
                    <a:pt x="9916" y="8210"/>
                  </a:lnTo>
                  <a:cubicBezTo>
                    <a:pt x="9519" y="8210"/>
                    <a:pt x="9143" y="8032"/>
                    <a:pt x="8885" y="7734"/>
                  </a:cubicBezTo>
                  <a:cubicBezTo>
                    <a:pt x="8389" y="7140"/>
                    <a:pt x="8548" y="6148"/>
                    <a:pt x="8548" y="6148"/>
                  </a:cubicBezTo>
                  <a:lnTo>
                    <a:pt x="8568" y="5950"/>
                  </a:lnTo>
                  <a:lnTo>
                    <a:pt x="8389" y="6009"/>
                  </a:lnTo>
                  <a:cubicBezTo>
                    <a:pt x="7497" y="6287"/>
                    <a:pt x="6882" y="7100"/>
                    <a:pt x="6822" y="8012"/>
                  </a:cubicBezTo>
                  <a:cubicBezTo>
                    <a:pt x="6703" y="9261"/>
                    <a:pt x="7318" y="10451"/>
                    <a:pt x="8409" y="11046"/>
                  </a:cubicBezTo>
                  <a:cubicBezTo>
                    <a:pt x="9030" y="11366"/>
                    <a:pt x="9706" y="11544"/>
                    <a:pt x="10418" y="11544"/>
                  </a:cubicBezTo>
                  <a:cubicBezTo>
                    <a:pt x="10455" y="11544"/>
                    <a:pt x="10493" y="11543"/>
                    <a:pt x="10531" y="11542"/>
                  </a:cubicBezTo>
                  <a:cubicBezTo>
                    <a:pt x="12514" y="11542"/>
                    <a:pt x="15052" y="10491"/>
                    <a:pt x="16222" y="8171"/>
                  </a:cubicBezTo>
                  <a:cubicBezTo>
                    <a:pt x="16917" y="6763"/>
                    <a:pt x="16679" y="4601"/>
                    <a:pt x="15627" y="2915"/>
                  </a:cubicBezTo>
                  <a:cubicBezTo>
                    <a:pt x="14953" y="1825"/>
                    <a:pt x="13367" y="0"/>
                    <a:pt x="10253"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3400" y="3445225"/>
              <a:ext cx="2263775" cy="1293525"/>
            </a:xfrm>
            <a:custGeom>
              <a:avLst/>
              <a:gdLst/>
              <a:ahLst/>
              <a:cxnLst/>
              <a:rect l="l" t="t" r="r" b="b"/>
              <a:pathLst>
                <a:path w="90551" h="51741" extrusionOk="0">
                  <a:moveTo>
                    <a:pt x="16644" y="27287"/>
                  </a:moveTo>
                  <a:cubicBezTo>
                    <a:pt x="16662" y="27287"/>
                    <a:pt x="16680" y="27288"/>
                    <a:pt x="16699" y="27288"/>
                  </a:cubicBezTo>
                  <a:cubicBezTo>
                    <a:pt x="17888" y="27288"/>
                    <a:pt x="19316" y="28280"/>
                    <a:pt x="19614" y="30501"/>
                  </a:cubicBezTo>
                  <a:cubicBezTo>
                    <a:pt x="19792" y="31770"/>
                    <a:pt x="18979" y="33079"/>
                    <a:pt x="17055" y="34666"/>
                  </a:cubicBezTo>
                  <a:lnTo>
                    <a:pt x="17055" y="34626"/>
                  </a:lnTo>
                  <a:cubicBezTo>
                    <a:pt x="14715" y="31552"/>
                    <a:pt x="14438" y="29014"/>
                    <a:pt x="14993" y="28181"/>
                  </a:cubicBezTo>
                  <a:cubicBezTo>
                    <a:pt x="15360" y="27640"/>
                    <a:pt x="15971" y="27287"/>
                    <a:pt x="16644" y="27287"/>
                  </a:cubicBezTo>
                  <a:close/>
                  <a:moveTo>
                    <a:pt x="16956" y="35340"/>
                  </a:moveTo>
                  <a:cubicBezTo>
                    <a:pt x="17174" y="35598"/>
                    <a:pt x="17412" y="35875"/>
                    <a:pt x="17650" y="36133"/>
                  </a:cubicBezTo>
                  <a:lnTo>
                    <a:pt x="17036" y="36450"/>
                  </a:lnTo>
                  <a:cubicBezTo>
                    <a:pt x="16821" y="36216"/>
                    <a:pt x="16606" y="36001"/>
                    <a:pt x="16392" y="35768"/>
                  </a:cubicBezTo>
                  <a:lnTo>
                    <a:pt x="16392" y="35768"/>
                  </a:lnTo>
                  <a:cubicBezTo>
                    <a:pt x="16587" y="35613"/>
                    <a:pt x="16781" y="35476"/>
                    <a:pt x="16956" y="35340"/>
                  </a:cubicBezTo>
                  <a:close/>
                  <a:moveTo>
                    <a:pt x="10907" y="39702"/>
                  </a:moveTo>
                  <a:cubicBezTo>
                    <a:pt x="10901" y="39709"/>
                    <a:pt x="10894" y="39716"/>
                    <a:pt x="10888" y="39722"/>
                  </a:cubicBezTo>
                  <a:cubicBezTo>
                    <a:pt x="10889" y="39723"/>
                    <a:pt x="10889" y="39724"/>
                    <a:pt x="10890" y="39724"/>
                  </a:cubicBezTo>
                  <a:lnTo>
                    <a:pt x="10890" y="39724"/>
                  </a:lnTo>
                  <a:cubicBezTo>
                    <a:pt x="10896" y="39717"/>
                    <a:pt x="10902" y="39710"/>
                    <a:pt x="10908" y="39703"/>
                  </a:cubicBezTo>
                  <a:cubicBezTo>
                    <a:pt x="10907" y="39702"/>
                    <a:pt x="10907" y="39702"/>
                    <a:pt x="10907" y="39702"/>
                  </a:cubicBezTo>
                  <a:close/>
                  <a:moveTo>
                    <a:pt x="11919" y="238"/>
                  </a:moveTo>
                  <a:lnTo>
                    <a:pt x="11919" y="258"/>
                  </a:lnTo>
                  <a:cubicBezTo>
                    <a:pt x="17194" y="258"/>
                    <a:pt x="19039" y="5692"/>
                    <a:pt x="17769" y="8230"/>
                  </a:cubicBezTo>
                  <a:cubicBezTo>
                    <a:pt x="16659" y="10452"/>
                    <a:pt x="14239" y="11542"/>
                    <a:pt x="12197" y="11542"/>
                  </a:cubicBezTo>
                  <a:cubicBezTo>
                    <a:pt x="12157" y="11543"/>
                    <a:pt x="12117" y="11544"/>
                    <a:pt x="12078" y="11544"/>
                  </a:cubicBezTo>
                  <a:cubicBezTo>
                    <a:pt x="11404" y="11544"/>
                    <a:pt x="10734" y="11385"/>
                    <a:pt x="10134" y="11066"/>
                  </a:cubicBezTo>
                  <a:cubicBezTo>
                    <a:pt x="8072" y="9916"/>
                    <a:pt x="8112" y="6842"/>
                    <a:pt x="10095" y="6247"/>
                  </a:cubicBezTo>
                  <a:lnTo>
                    <a:pt x="10095" y="6247"/>
                  </a:lnTo>
                  <a:cubicBezTo>
                    <a:pt x="10095" y="6247"/>
                    <a:pt x="9777" y="8349"/>
                    <a:pt x="11582" y="8468"/>
                  </a:cubicBezTo>
                  <a:lnTo>
                    <a:pt x="11780" y="8468"/>
                  </a:lnTo>
                  <a:cubicBezTo>
                    <a:pt x="13526" y="8468"/>
                    <a:pt x="15112" y="7080"/>
                    <a:pt x="14081" y="5315"/>
                  </a:cubicBezTo>
                  <a:cubicBezTo>
                    <a:pt x="13476" y="4300"/>
                    <a:pt x="12390" y="3689"/>
                    <a:pt x="11221" y="3689"/>
                  </a:cubicBezTo>
                  <a:cubicBezTo>
                    <a:pt x="11203" y="3689"/>
                    <a:pt x="11184" y="3689"/>
                    <a:pt x="11166" y="3689"/>
                  </a:cubicBezTo>
                  <a:cubicBezTo>
                    <a:pt x="10214" y="3689"/>
                    <a:pt x="9143" y="4046"/>
                    <a:pt x="8032" y="4780"/>
                  </a:cubicBezTo>
                  <a:cubicBezTo>
                    <a:pt x="3768" y="7695"/>
                    <a:pt x="1845" y="19931"/>
                    <a:pt x="4740" y="28637"/>
                  </a:cubicBezTo>
                  <a:cubicBezTo>
                    <a:pt x="6386" y="33574"/>
                    <a:pt x="8409" y="36965"/>
                    <a:pt x="10907" y="39702"/>
                  </a:cubicBezTo>
                  <a:lnTo>
                    <a:pt x="10907" y="39702"/>
                  </a:lnTo>
                  <a:cubicBezTo>
                    <a:pt x="11735" y="38798"/>
                    <a:pt x="12681" y="37992"/>
                    <a:pt x="13704" y="37323"/>
                  </a:cubicBezTo>
                  <a:cubicBezTo>
                    <a:pt x="14438" y="36827"/>
                    <a:pt x="15251" y="36292"/>
                    <a:pt x="16024" y="35736"/>
                  </a:cubicBezTo>
                  <a:cubicBezTo>
                    <a:pt x="16342" y="36074"/>
                    <a:pt x="16659" y="36411"/>
                    <a:pt x="16996" y="36768"/>
                  </a:cubicBezTo>
                  <a:cubicBezTo>
                    <a:pt x="14458" y="38037"/>
                    <a:pt x="12514" y="38929"/>
                    <a:pt x="11503" y="40377"/>
                  </a:cubicBezTo>
                  <a:cubicBezTo>
                    <a:pt x="11305" y="40159"/>
                    <a:pt x="11088" y="39942"/>
                    <a:pt x="10890" y="39724"/>
                  </a:cubicBezTo>
                  <a:lnTo>
                    <a:pt x="10890" y="39724"/>
                  </a:lnTo>
                  <a:cubicBezTo>
                    <a:pt x="10599" y="40074"/>
                    <a:pt x="10328" y="40425"/>
                    <a:pt x="10095" y="40813"/>
                  </a:cubicBezTo>
                  <a:cubicBezTo>
                    <a:pt x="7854" y="38076"/>
                    <a:pt x="5573" y="34487"/>
                    <a:pt x="4264" y="30164"/>
                  </a:cubicBezTo>
                  <a:cubicBezTo>
                    <a:pt x="1528" y="21141"/>
                    <a:pt x="1" y="3788"/>
                    <a:pt x="8766" y="814"/>
                  </a:cubicBezTo>
                  <a:cubicBezTo>
                    <a:pt x="9777" y="457"/>
                    <a:pt x="10848" y="258"/>
                    <a:pt x="11919" y="238"/>
                  </a:cubicBezTo>
                  <a:close/>
                  <a:moveTo>
                    <a:pt x="10888" y="40099"/>
                  </a:moveTo>
                  <a:lnTo>
                    <a:pt x="11185" y="40397"/>
                  </a:lnTo>
                  <a:cubicBezTo>
                    <a:pt x="11007" y="40655"/>
                    <a:pt x="10868" y="40952"/>
                    <a:pt x="10769" y="41249"/>
                  </a:cubicBezTo>
                  <a:lnTo>
                    <a:pt x="10372" y="40793"/>
                  </a:lnTo>
                  <a:cubicBezTo>
                    <a:pt x="10531" y="40555"/>
                    <a:pt x="10709" y="40317"/>
                    <a:pt x="10888" y="40099"/>
                  </a:cubicBezTo>
                  <a:close/>
                  <a:moveTo>
                    <a:pt x="16044" y="18622"/>
                  </a:moveTo>
                  <a:lnTo>
                    <a:pt x="16024" y="18642"/>
                  </a:lnTo>
                  <a:cubicBezTo>
                    <a:pt x="19435" y="18642"/>
                    <a:pt x="21934" y="22172"/>
                    <a:pt x="23005" y="25047"/>
                  </a:cubicBezTo>
                  <a:cubicBezTo>
                    <a:pt x="23957" y="27645"/>
                    <a:pt x="24076" y="32841"/>
                    <a:pt x="19376" y="35479"/>
                  </a:cubicBezTo>
                  <a:cubicBezTo>
                    <a:pt x="18920" y="35736"/>
                    <a:pt x="18483" y="35974"/>
                    <a:pt x="18067" y="36193"/>
                  </a:cubicBezTo>
                  <a:cubicBezTo>
                    <a:pt x="20605" y="38909"/>
                    <a:pt x="24710" y="41805"/>
                    <a:pt x="30977" y="43966"/>
                  </a:cubicBezTo>
                  <a:cubicBezTo>
                    <a:pt x="36728" y="45950"/>
                    <a:pt x="45712" y="47457"/>
                    <a:pt x="55013" y="47457"/>
                  </a:cubicBezTo>
                  <a:cubicBezTo>
                    <a:pt x="69291" y="47457"/>
                    <a:pt x="84264" y="43907"/>
                    <a:pt x="89380" y="33059"/>
                  </a:cubicBezTo>
                  <a:lnTo>
                    <a:pt x="90213" y="33178"/>
                  </a:lnTo>
                  <a:cubicBezTo>
                    <a:pt x="90213" y="33178"/>
                    <a:pt x="86723" y="43609"/>
                    <a:pt x="68736" y="46941"/>
                  </a:cubicBezTo>
                  <a:cubicBezTo>
                    <a:pt x="63739" y="47853"/>
                    <a:pt x="58682" y="48290"/>
                    <a:pt x="53585" y="48290"/>
                  </a:cubicBezTo>
                  <a:cubicBezTo>
                    <a:pt x="40119" y="48290"/>
                    <a:pt x="27229" y="45255"/>
                    <a:pt x="20843" y="40179"/>
                  </a:cubicBezTo>
                  <a:cubicBezTo>
                    <a:pt x="19495" y="39108"/>
                    <a:pt x="18206" y="37958"/>
                    <a:pt x="16996" y="36728"/>
                  </a:cubicBezTo>
                  <a:cubicBezTo>
                    <a:pt x="17333" y="36569"/>
                    <a:pt x="17690" y="36371"/>
                    <a:pt x="18067" y="36193"/>
                  </a:cubicBezTo>
                  <a:cubicBezTo>
                    <a:pt x="17670" y="35776"/>
                    <a:pt x="17333" y="35379"/>
                    <a:pt x="17016" y="34983"/>
                  </a:cubicBezTo>
                  <a:cubicBezTo>
                    <a:pt x="18741" y="33595"/>
                    <a:pt x="20090" y="32087"/>
                    <a:pt x="19872" y="30441"/>
                  </a:cubicBezTo>
                  <a:cubicBezTo>
                    <a:pt x="19554" y="28161"/>
                    <a:pt x="18067" y="27011"/>
                    <a:pt x="16699" y="27011"/>
                  </a:cubicBezTo>
                  <a:cubicBezTo>
                    <a:pt x="15925" y="27011"/>
                    <a:pt x="15211" y="27387"/>
                    <a:pt x="14795" y="28022"/>
                  </a:cubicBezTo>
                  <a:cubicBezTo>
                    <a:pt x="14120" y="29014"/>
                    <a:pt x="14537" y="31810"/>
                    <a:pt x="17016" y="34963"/>
                  </a:cubicBezTo>
                  <a:cubicBezTo>
                    <a:pt x="16699" y="35221"/>
                    <a:pt x="16381" y="35459"/>
                    <a:pt x="16024" y="35717"/>
                  </a:cubicBezTo>
                  <a:cubicBezTo>
                    <a:pt x="10432" y="29569"/>
                    <a:pt x="8112" y="22886"/>
                    <a:pt x="12554" y="19852"/>
                  </a:cubicBezTo>
                  <a:cubicBezTo>
                    <a:pt x="13783" y="18979"/>
                    <a:pt x="14953" y="18622"/>
                    <a:pt x="16044" y="18622"/>
                  </a:cubicBezTo>
                  <a:close/>
                  <a:moveTo>
                    <a:pt x="11027" y="42320"/>
                  </a:moveTo>
                  <a:cubicBezTo>
                    <a:pt x="12296" y="43748"/>
                    <a:pt x="13664" y="45077"/>
                    <a:pt x="15112" y="46346"/>
                  </a:cubicBezTo>
                  <a:lnTo>
                    <a:pt x="15211" y="46445"/>
                  </a:lnTo>
                  <a:cubicBezTo>
                    <a:pt x="16956" y="48012"/>
                    <a:pt x="17055" y="48409"/>
                    <a:pt x="17016" y="48508"/>
                  </a:cubicBezTo>
                  <a:cubicBezTo>
                    <a:pt x="17016" y="48508"/>
                    <a:pt x="16956" y="48607"/>
                    <a:pt x="16520" y="48607"/>
                  </a:cubicBezTo>
                  <a:cubicBezTo>
                    <a:pt x="16282" y="48607"/>
                    <a:pt x="16024" y="48587"/>
                    <a:pt x="15786" y="48547"/>
                  </a:cubicBezTo>
                  <a:cubicBezTo>
                    <a:pt x="14557" y="48369"/>
                    <a:pt x="13149" y="47417"/>
                    <a:pt x="12177" y="46128"/>
                  </a:cubicBezTo>
                  <a:cubicBezTo>
                    <a:pt x="11285" y="44918"/>
                    <a:pt x="10868" y="43570"/>
                    <a:pt x="11027" y="42320"/>
                  </a:cubicBezTo>
                  <a:close/>
                  <a:moveTo>
                    <a:pt x="10888" y="41765"/>
                  </a:moveTo>
                  <a:cubicBezTo>
                    <a:pt x="10868" y="41884"/>
                    <a:pt x="10828" y="42023"/>
                    <a:pt x="10809" y="42142"/>
                  </a:cubicBezTo>
                  <a:cubicBezTo>
                    <a:pt x="10333" y="45374"/>
                    <a:pt x="13347" y="48448"/>
                    <a:pt x="15766" y="48805"/>
                  </a:cubicBezTo>
                  <a:cubicBezTo>
                    <a:pt x="16024" y="48845"/>
                    <a:pt x="16282" y="48865"/>
                    <a:pt x="16560" y="48865"/>
                  </a:cubicBezTo>
                  <a:cubicBezTo>
                    <a:pt x="17988" y="48865"/>
                    <a:pt x="17194" y="47873"/>
                    <a:pt x="15409" y="46267"/>
                  </a:cubicBezTo>
                  <a:cubicBezTo>
                    <a:pt x="13803" y="44879"/>
                    <a:pt x="12296" y="43371"/>
                    <a:pt x="10888" y="41765"/>
                  </a:cubicBezTo>
                  <a:close/>
                  <a:moveTo>
                    <a:pt x="11514" y="40389"/>
                  </a:moveTo>
                  <a:lnTo>
                    <a:pt x="11514" y="40389"/>
                  </a:lnTo>
                  <a:cubicBezTo>
                    <a:pt x="13256" y="42188"/>
                    <a:pt x="15216" y="43712"/>
                    <a:pt x="17452" y="45236"/>
                  </a:cubicBezTo>
                  <a:cubicBezTo>
                    <a:pt x="20229" y="47179"/>
                    <a:pt x="24056" y="50412"/>
                    <a:pt x="18345" y="51363"/>
                  </a:cubicBezTo>
                  <a:cubicBezTo>
                    <a:pt x="17849" y="51443"/>
                    <a:pt x="17353" y="51482"/>
                    <a:pt x="16857" y="51482"/>
                  </a:cubicBezTo>
                  <a:cubicBezTo>
                    <a:pt x="12276" y="51482"/>
                    <a:pt x="9916" y="47734"/>
                    <a:pt x="9361" y="45136"/>
                  </a:cubicBezTo>
                  <a:cubicBezTo>
                    <a:pt x="9024" y="43649"/>
                    <a:pt x="9282" y="42102"/>
                    <a:pt x="10095" y="40833"/>
                  </a:cubicBezTo>
                  <a:cubicBezTo>
                    <a:pt x="10352" y="41150"/>
                    <a:pt x="10630" y="41468"/>
                    <a:pt x="10888" y="41765"/>
                  </a:cubicBezTo>
                  <a:cubicBezTo>
                    <a:pt x="11006" y="41274"/>
                    <a:pt x="11221" y="40802"/>
                    <a:pt x="11514" y="40389"/>
                  </a:cubicBezTo>
                  <a:close/>
                  <a:moveTo>
                    <a:pt x="11919" y="0"/>
                  </a:moveTo>
                  <a:cubicBezTo>
                    <a:pt x="10809" y="20"/>
                    <a:pt x="9718" y="219"/>
                    <a:pt x="8687" y="595"/>
                  </a:cubicBezTo>
                  <a:cubicBezTo>
                    <a:pt x="4720" y="1944"/>
                    <a:pt x="2380" y="6307"/>
                    <a:pt x="1944" y="13228"/>
                  </a:cubicBezTo>
                  <a:cubicBezTo>
                    <a:pt x="1547" y="19435"/>
                    <a:pt x="2757" y="26098"/>
                    <a:pt x="4026" y="30263"/>
                  </a:cubicBezTo>
                  <a:cubicBezTo>
                    <a:pt x="5137" y="33912"/>
                    <a:pt x="7060" y="37482"/>
                    <a:pt x="9797" y="40853"/>
                  </a:cubicBezTo>
                  <a:cubicBezTo>
                    <a:pt x="9024" y="42162"/>
                    <a:pt x="8786" y="43709"/>
                    <a:pt x="9123" y="45176"/>
                  </a:cubicBezTo>
                  <a:cubicBezTo>
                    <a:pt x="9599" y="47457"/>
                    <a:pt x="11820" y="51740"/>
                    <a:pt x="16837" y="51740"/>
                  </a:cubicBezTo>
                  <a:cubicBezTo>
                    <a:pt x="17353" y="51740"/>
                    <a:pt x="17869" y="51681"/>
                    <a:pt x="18364" y="51601"/>
                  </a:cubicBezTo>
                  <a:cubicBezTo>
                    <a:pt x="20268" y="51284"/>
                    <a:pt x="21299" y="50689"/>
                    <a:pt x="21498" y="49797"/>
                  </a:cubicBezTo>
                  <a:cubicBezTo>
                    <a:pt x="21775" y="48627"/>
                    <a:pt x="20486" y="47060"/>
                    <a:pt x="17571" y="45037"/>
                  </a:cubicBezTo>
                  <a:cubicBezTo>
                    <a:pt x="15092" y="43312"/>
                    <a:pt x="13327" y="41864"/>
                    <a:pt x="11820" y="40357"/>
                  </a:cubicBezTo>
                  <a:cubicBezTo>
                    <a:pt x="12732" y="39167"/>
                    <a:pt x="14378" y="38354"/>
                    <a:pt x="16441" y="37303"/>
                  </a:cubicBezTo>
                  <a:lnTo>
                    <a:pt x="16937" y="37065"/>
                  </a:lnTo>
                  <a:cubicBezTo>
                    <a:pt x="18107" y="38235"/>
                    <a:pt x="19356" y="39366"/>
                    <a:pt x="20645" y="40397"/>
                  </a:cubicBezTo>
                  <a:cubicBezTo>
                    <a:pt x="23778" y="42876"/>
                    <a:pt x="28558" y="44958"/>
                    <a:pt x="34467" y="46406"/>
                  </a:cubicBezTo>
                  <a:cubicBezTo>
                    <a:pt x="40258" y="47814"/>
                    <a:pt x="46862" y="48547"/>
                    <a:pt x="53565" y="48547"/>
                  </a:cubicBezTo>
                  <a:cubicBezTo>
                    <a:pt x="53671" y="48548"/>
                    <a:pt x="53778" y="48548"/>
                    <a:pt x="53884" y="48548"/>
                  </a:cubicBezTo>
                  <a:cubicBezTo>
                    <a:pt x="58873" y="48548"/>
                    <a:pt x="63843" y="48093"/>
                    <a:pt x="68756" y="47219"/>
                  </a:cubicBezTo>
                  <a:cubicBezTo>
                    <a:pt x="78116" y="45474"/>
                    <a:pt x="83491" y="41805"/>
                    <a:pt x="86366" y="39028"/>
                  </a:cubicBezTo>
                  <a:cubicBezTo>
                    <a:pt x="89519" y="35994"/>
                    <a:pt x="90412" y="33376"/>
                    <a:pt x="90451" y="33277"/>
                  </a:cubicBezTo>
                  <a:lnTo>
                    <a:pt x="90550" y="33000"/>
                  </a:lnTo>
                  <a:lnTo>
                    <a:pt x="90253" y="32960"/>
                  </a:lnTo>
                  <a:lnTo>
                    <a:pt x="89400" y="32841"/>
                  </a:lnTo>
                  <a:lnTo>
                    <a:pt x="89222" y="32821"/>
                  </a:lnTo>
                  <a:lnTo>
                    <a:pt x="89142" y="32980"/>
                  </a:lnTo>
                  <a:cubicBezTo>
                    <a:pt x="86802" y="37938"/>
                    <a:pt x="82221" y="41666"/>
                    <a:pt x="75518" y="44105"/>
                  </a:cubicBezTo>
                  <a:cubicBezTo>
                    <a:pt x="69926" y="46148"/>
                    <a:pt x="62826" y="47219"/>
                    <a:pt x="54993" y="47219"/>
                  </a:cubicBezTo>
                  <a:cubicBezTo>
                    <a:pt x="46446" y="47219"/>
                    <a:pt x="37264" y="45890"/>
                    <a:pt x="31037" y="43748"/>
                  </a:cubicBezTo>
                  <a:cubicBezTo>
                    <a:pt x="24433" y="41448"/>
                    <a:pt x="20566" y="38453"/>
                    <a:pt x="18464" y="36272"/>
                  </a:cubicBezTo>
                  <a:cubicBezTo>
                    <a:pt x="18820" y="36074"/>
                    <a:pt x="19158" y="35895"/>
                    <a:pt x="19495" y="35697"/>
                  </a:cubicBezTo>
                  <a:cubicBezTo>
                    <a:pt x="24195" y="33079"/>
                    <a:pt x="24294" y="27844"/>
                    <a:pt x="23223" y="24968"/>
                  </a:cubicBezTo>
                  <a:cubicBezTo>
                    <a:pt x="22093" y="21934"/>
                    <a:pt x="19534" y="18404"/>
                    <a:pt x="16044" y="18404"/>
                  </a:cubicBezTo>
                  <a:cubicBezTo>
                    <a:pt x="14834" y="18404"/>
                    <a:pt x="13625" y="18820"/>
                    <a:pt x="12415" y="19653"/>
                  </a:cubicBezTo>
                  <a:cubicBezTo>
                    <a:pt x="11047" y="20546"/>
                    <a:pt x="10174" y="22013"/>
                    <a:pt x="10015" y="23620"/>
                  </a:cubicBezTo>
                  <a:cubicBezTo>
                    <a:pt x="9639" y="26892"/>
                    <a:pt x="11701" y="31294"/>
                    <a:pt x="15667" y="35697"/>
                  </a:cubicBezTo>
                  <a:cubicBezTo>
                    <a:pt x="15132" y="36074"/>
                    <a:pt x="14596" y="36430"/>
                    <a:pt x="14061" y="36787"/>
                  </a:cubicBezTo>
                  <a:lnTo>
                    <a:pt x="13565" y="37125"/>
                  </a:lnTo>
                  <a:cubicBezTo>
                    <a:pt x="12593" y="37759"/>
                    <a:pt x="11701" y="38513"/>
                    <a:pt x="10908" y="39346"/>
                  </a:cubicBezTo>
                  <a:cubicBezTo>
                    <a:pt x="8350" y="36490"/>
                    <a:pt x="6466" y="33059"/>
                    <a:pt x="4978" y="28577"/>
                  </a:cubicBezTo>
                  <a:cubicBezTo>
                    <a:pt x="2202" y="20268"/>
                    <a:pt x="3887" y="7933"/>
                    <a:pt x="8171" y="4998"/>
                  </a:cubicBezTo>
                  <a:cubicBezTo>
                    <a:pt x="9044" y="4363"/>
                    <a:pt x="10075" y="3987"/>
                    <a:pt x="11166" y="3947"/>
                  </a:cubicBezTo>
                  <a:cubicBezTo>
                    <a:pt x="11184" y="3947"/>
                    <a:pt x="11203" y="3946"/>
                    <a:pt x="11221" y="3946"/>
                  </a:cubicBezTo>
                  <a:cubicBezTo>
                    <a:pt x="12310" y="3946"/>
                    <a:pt x="13317" y="4518"/>
                    <a:pt x="13863" y="5454"/>
                  </a:cubicBezTo>
                  <a:cubicBezTo>
                    <a:pt x="14220" y="6049"/>
                    <a:pt x="14259" y="6644"/>
                    <a:pt x="13962" y="7140"/>
                  </a:cubicBezTo>
                  <a:cubicBezTo>
                    <a:pt x="13605" y="7794"/>
                    <a:pt x="12732" y="8230"/>
                    <a:pt x="11780" y="8230"/>
                  </a:cubicBezTo>
                  <a:lnTo>
                    <a:pt x="11582" y="8230"/>
                  </a:lnTo>
                  <a:cubicBezTo>
                    <a:pt x="11225" y="8211"/>
                    <a:pt x="10888" y="8052"/>
                    <a:pt x="10650" y="7794"/>
                  </a:cubicBezTo>
                  <a:cubicBezTo>
                    <a:pt x="10194" y="7219"/>
                    <a:pt x="10333" y="6307"/>
                    <a:pt x="10333" y="6307"/>
                  </a:cubicBezTo>
                  <a:lnTo>
                    <a:pt x="10392" y="5910"/>
                  </a:lnTo>
                  <a:lnTo>
                    <a:pt x="10015" y="6029"/>
                  </a:lnTo>
                  <a:cubicBezTo>
                    <a:pt x="9083" y="6327"/>
                    <a:pt x="8429" y="7160"/>
                    <a:pt x="8369" y="8151"/>
                  </a:cubicBezTo>
                  <a:cubicBezTo>
                    <a:pt x="8231" y="9440"/>
                    <a:pt x="8885" y="10670"/>
                    <a:pt x="9996" y="11304"/>
                  </a:cubicBezTo>
                  <a:cubicBezTo>
                    <a:pt x="10636" y="11624"/>
                    <a:pt x="11348" y="11802"/>
                    <a:pt x="12080" y="11802"/>
                  </a:cubicBezTo>
                  <a:cubicBezTo>
                    <a:pt x="12119" y="11802"/>
                    <a:pt x="12158" y="11801"/>
                    <a:pt x="12197" y="11800"/>
                  </a:cubicBezTo>
                  <a:cubicBezTo>
                    <a:pt x="14220" y="11800"/>
                    <a:pt x="16798" y="10729"/>
                    <a:pt x="17988" y="8349"/>
                  </a:cubicBezTo>
                  <a:cubicBezTo>
                    <a:pt x="18701" y="6922"/>
                    <a:pt x="18464" y="4700"/>
                    <a:pt x="17393" y="2975"/>
                  </a:cubicBezTo>
                  <a:cubicBezTo>
                    <a:pt x="16718" y="1865"/>
                    <a:pt x="15092" y="0"/>
                    <a:pt x="11919" y="0"/>
                  </a:cubicBezTo>
                  <a:close/>
                </a:path>
              </a:pathLst>
            </a:custGeom>
            <a:solidFill>
              <a:srgbClr val="AD8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txBox="1">
            <a:spLocks noGrp="1"/>
          </p:cNvSpPr>
          <p:nvPr>
            <p:ph type="ctrTitle"/>
          </p:nvPr>
        </p:nvSpPr>
        <p:spPr>
          <a:xfrm>
            <a:off x="2397675" y="1592843"/>
            <a:ext cx="4341000" cy="176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3376850" y="3353250"/>
            <a:ext cx="2383200" cy="65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rgbClr val="4D4D4D"/>
                </a:solidFill>
                <a:latin typeface="Catamaran"/>
                <a:ea typeface="Catamaran"/>
                <a:cs typeface="Catamaran"/>
                <a:sym typeface="Catamaran"/>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572"/>
        <p:cNvGrpSpPr/>
        <p:nvPr/>
      </p:nvGrpSpPr>
      <p:grpSpPr>
        <a:xfrm>
          <a:off x="0" y="0"/>
          <a:ext cx="0" cy="0"/>
          <a:chOff x="0" y="0"/>
          <a:chExt cx="0" cy="0"/>
        </a:xfrm>
      </p:grpSpPr>
      <p:grpSp>
        <p:nvGrpSpPr>
          <p:cNvPr id="573" name="Google Shape;573;p14"/>
          <p:cNvGrpSpPr/>
          <p:nvPr/>
        </p:nvGrpSpPr>
        <p:grpSpPr>
          <a:xfrm>
            <a:off x="250518" y="232223"/>
            <a:ext cx="8718452" cy="4669048"/>
            <a:chOff x="434450" y="1023325"/>
            <a:chExt cx="6815550" cy="3649975"/>
          </a:xfrm>
        </p:grpSpPr>
        <p:sp>
          <p:nvSpPr>
            <p:cNvPr id="574" name="Google Shape;574;p14"/>
            <p:cNvSpPr/>
            <p:nvPr/>
          </p:nvSpPr>
          <p:spPr>
            <a:xfrm>
              <a:off x="434450" y="1023325"/>
              <a:ext cx="2282600" cy="3649975"/>
            </a:xfrm>
            <a:custGeom>
              <a:avLst/>
              <a:gdLst/>
              <a:ahLst/>
              <a:cxnLst/>
              <a:rect l="l" t="t" r="r" b="b"/>
              <a:pathLst>
                <a:path w="91304" h="145999" fill="none" extrusionOk="0">
                  <a:moveTo>
                    <a:pt x="91304" y="145999"/>
                  </a:moveTo>
                  <a:lnTo>
                    <a:pt x="0" y="145999"/>
                  </a:lnTo>
                  <a:lnTo>
                    <a:pt x="0" y="1"/>
                  </a:lnTo>
                  <a:lnTo>
                    <a:pt x="87219" y="1"/>
                  </a:lnTo>
                </a:path>
              </a:pathLst>
            </a:custGeom>
            <a:noFill/>
            <a:ln w="6450" cap="rnd" cmpd="sng">
              <a:solidFill>
                <a:srgbClr val="545B35"/>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966900" y="1023325"/>
              <a:ext cx="2283100" cy="3649975"/>
            </a:xfrm>
            <a:custGeom>
              <a:avLst/>
              <a:gdLst/>
              <a:ahLst/>
              <a:cxnLst/>
              <a:rect l="l" t="t" r="r" b="b"/>
              <a:pathLst>
                <a:path w="91324" h="145999" fill="none" extrusionOk="0">
                  <a:moveTo>
                    <a:pt x="5117" y="1"/>
                  </a:moveTo>
                  <a:lnTo>
                    <a:pt x="91324" y="1"/>
                  </a:lnTo>
                  <a:lnTo>
                    <a:pt x="91324" y="145999"/>
                  </a:lnTo>
                  <a:lnTo>
                    <a:pt x="0" y="145999"/>
                  </a:lnTo>
                </a:path>
              </a:pathLst>
            </a:custGeom>
            <a:noFill/>
            <a:ln w="6450" cap="rnd" cmpd="sng">
              <a:solidFill>
                <a:srgbClr val="545B35"/>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516250" y="1102150"/>
              <a:ext cx="2145275" cy="3502225"/>
            </a:xfrm>
            <a:custGeom>
              <a:avLst/>
              <a:gdLst/>
              <a:ahLst/>
              <a:cxnLst/>
              <a:rect l="l" t="t" r="r" b="b"/>
              <a:pathLst>
                <a:path w="85811" h="140089" fill="none" extrusionOk="0">
                  <a:moveTo>
                    <a:pt x="85811" y="140089"/>
                  </a:moveTo>
                  <a:lnTo>
                    <a:pt x="0" y="140089"/>
                  </a:lnTo>
                  <a:lnTo>
                    <a:pt x="0" y="1"/>
                  </a:lnTo>
                  <a:lnTo>
                    <a:pt x="80595" y="1"/>
                  </a:lnTo>
                </a:path>
              </a:pathLst>
            </a:custGeom>
            <a:noFill/>
            <a:ln w="6450" cap="rnd" cmpd="sng">
              <a:solidFill>
                <a:srgbClr val="545B35"/>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991700" y="1102150"/>
              <a:ext cx="2157675" cy="3502225"/>
            </a:xfrm>
            <a:custGeom>
              <a:avLst/>
              <a:gdLst/>
              <a:ahLst/>
              <a:cxnLst/>
              <a:rect l="l" t="t" r="r" b="b"/>
              <a:pathLst>
                <a:path w="86307" h="140089" fill="none" extrusionOk="0">
                  <a:moveTo>
                    <a:pt x="6941" y="1"/>
                  </a:moveTo>
                  <a:lnTo>
                    <a:pt x="86306" y="1"/>
                  </a:lnTo>
                  <a:lnTo>
                    <a:pt x="86306" y="140089"/>
                  </a:lnTo>
                  <a:lnTo>
                    <a:pt x="0" y="140089"/>
                  </a:lnTo>
                </a:path>
              </a:pathLst>
            </a:custGeom>
            <a:noFill/>
            <a:ln w="6450" cap="rnd" cmpd="sng">
              <a:solidFill>
                <a:srgbClr val="545B35"/>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1271825" y="1423925"/>
              <a:ext cx="5113050" cy="3003475"/>
            </a:xfrm>
            <a:custGeom>
              <a:avLst/>
              <a:gdLst/>
              <a:ahLst/>
              <a:cxnLst/>
              <a:rect l="l" t="t" r="r" b="b"/>
              <a:pathLst>
                <a:path w="204522" h="120139" fill="none" extrusionOk="0">
                  <a:moveTo>
                    <a:pt x="186157" y="107149"/>
                  </a:moveTo>
                  <a:lnTo>
                    <a:pt x="179712" y="107149"/>
                  </a:lnTo>
                  <a:cubicBezTo>
                    <a:pt x="177114" y="112067"/>
                    <a:pt x="172771" y="115280"/>
                    <a:pt x="167853" y="115280"/>
                  </a:cubicBezTo>
                  <a:lnTo>
                    <a:pt x="164720" y="115280"/>
                  </a:lnTo>
                  <a:cubicBezTo>
                    <a:pt x="163133" y="117659"/>
                    <a:pt x="160991" y="119365"/>
                    <a:pt x="158572" y="120138"/>
                  </a:cubicBezTo>
                  <a:cubicBezTo>
                    <a:pt x="142865" y="113435"/>
                    <a:pt x="123371" y="109489"/>
                    <a:pt x="102271" y="109489"/>
                  </a:cubicBezTo>
                  <a:cubicBezTo>
                    <a:pt x="81150" y="109489"/>
                    <a:pt x="61676" y="113455"/>
                    <a:pt x="45950" y="120138"/>
                  </a:cubicBezTo>
                  <a:cubicBezTo>
                    <a:pt x="43530" y="119385"/>
                    <a:pt x="41388" y="117659"/>
                    <a:pt x="39802" y="115280"/>
                  </a:cubicBezTo>
                  <a:lnTo>
                    <a:pt x="36688" y="115280"/>
                  </a:lnTo>
                  <a:cubicBezTo>
                    <a:pt x="31750" y="115280"/>
                    <a:pt x="27407" y="112047"/>
                    <a:pt x="24809" y="107149"/>
                  </a:cubicBezTo>
                  <a:lnTo>
                    <a:pt x="18364" y="107149"/>
                  </a:lnTo>
                  <a:cubicBezTo>
                    <a:pt x="8230" y="107149"/>
                    <a:pt x="0" y="96499"/>
                    <a:pt x="0" y="83351"/>
                  </a:cubicBezTo>
                  <a:lnTo>
                    <a:pt x="0" y="36768"/>
                  </a:lnTo>
                  <a:cubicBezTo>
                    <a:pt x="0" y="23639"/>
                    <a:pt x="8230" y="12970"/>
                    <a:pt x="18364" y="12970"/>
                  </a:cubicBezTo>
                  <a:lnTo>
                    <a:pt x="24809" y="12970"/>
                  </a:lnTo>
                  <a:cubicBezTo>
                    <a:pt x="27407" y="8072"/>
                    <a:pt x="31750" y="4839"/>
                    <a:pt x="36688" y="4839"/>
                  </a:cubicBezTo>
                  <a:lnTo>
                    <a:pt x="39802" y="4839"/>
                  </a:lnTo>
                  <a:cubicBezTo>
                    <a:pt x="41388" y="2479"/>
                    <a:pt x="43530" y="754"/>
                    <a:pt x="45950" y="0"/>
                  </a:cubicBezTo>
                  <a:cubicBezTo>
                    <a:pt x="61656" y="6684"/>
                    <a:pt x="81150" y="10650"/>
                    <a:pt x="102251" y="10650"/>
                  </a:cubicBezTo>
                  <a:cubicBezTo>
                    <a:pt x="123371" y="10650"/>
                    <a:pt x="142865" y="6684"/>
                    <a:pt x="158572" y="0"/>
                  </a:cubicBezTo>
                  <a:cubicBezTo>
                    <a:pt x="160991" y="754"/>
                    <a:pt x="163133" y="2479"/>
                    <a:pt x="164700" y="4839"/>
                  </a:cubicBezTo>
                  <a:lnTo>
                    <a:pt x="167833" y="4839"/>
                  </a:lnTo>
                  <a:cubicBezTo>
                    <a:pt x="172771" y="4839"/>
                    <a:pt x="177114" y="8072"/>
                    <a:pt x="179692" y="12970"/>
                  </a:cubicBezTo>
                  <a:lnTo>
                    <a:pt x="186137" y="12970"/>
                  </a:lnTo>
                  <a:cubicBezTo>
                    <a:pt x="196291" y="12970"/>
                    <a:pt x="204521" y="23639"/>
                    <a:pt x="204521" y="36768"/>
                  </a:cubicBezTo>
                  <a:lnTo>
                    <a:pt x="204521" y="83371"/>
                  </a:lnTo>
                  <a:cubicBezTo>
                    <a:pt x="204521" y="96519"/>
                    <a:pt x="196291" y="107149"/>
                    <a:pt x="186157" y="107149"/>
                  </a:cubicBezTo>
                  <a:close/>
                </a:path>
              </a:pathLst>
            </a:custGeom>
            <a:noFill/>
            <a:ln w="12400" cap="flat" cmpd="sng">
              <a:solidFill>
                <a:srgbClr val="D0854C"/>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2159775" y="1030775"/>
              <a:ext cx="3368375" cy="901750"/>
            </a:xfrm>
            <a:custGeom>
              <a:avLst/>
              <a:gdLst/>
              <a:ahLst/>
              <a:cxnLst/>
              <a:rect l="l" t="t" r="r" b="b"/>
              <a:pathLst>
                <a:path w="134735" h="36070" extrusionOk="0">
                  <a:moveTo>
                    <a:pt x="112032" y="17193"/>
                  </a:moveTo>
                  <a:cubicBezTo>
                    <a:pt x="112157" y="17193"/>
                    <a:pt x="112224" y="17258"/>
                    <a:pt x="112166" y="17531"/>
                  </a:cubicBezTo>
                  <a:cubicBezTo>
                    <a:pt x="111968" y="18483"/>
                    <a:pt x="111492" y="19197"/>
                    <a:pt x="110699" y="19494"/>
                  </a:cubicBezTo>
                  <a:cubicBezTo>
                    <a:pt x="109874" y="19808"/>
                    <a:pt x="109007" y="19970"/>
                    <a:pt x="108134" y="19970"/>
                  </a:cubicBezTo>
                  <a:cubicBezTo>
                    <a:pt x="107958" y="19970"/>
                    <a:pt x="107782" y="19964"/>
                    <a:pt x="107605" y="19950"/>
                  </a:cubicBezTo>
                  <a:lnTo>
                    <a:pt x="107605" y="19970"/>
                  </a:lnTo>
                  <a:cubicBezTo>
                    <a:pt x="106772" y="19871"/>
                    <a:pt x="105920" y="19831"/>
                    <a:pt x="104948" y="19732"/>
                  </a:cubicBezTo>
                  <a:cubicBezTo>
                    <a:pt x="105523" y="19475"/>
                    <a:pt x="105959" y="19237"/>
                    <a:pt x="106415" y="19058"/>
                  </a:cubicBezTo>
                  <a:cubicBezTo>
                    <a:pt x="107387" y="18661"/>
                    <a:pt x="108359" y="18245"/>
                    <a:pt x="109350" y="17948"/>
                  </a:cubicBezTo>
                  <a:cubicBezTo>
                    <a:pt x="110183" y="17690"/>
                    <a:pt x="111016" y="17333"/>
                    <a:pt x="111869" y="17214"/>
                  </a:cubicBezTo>
                  <a:cubicBezTo>
                    <a:pt x="111929" y="17203"/>
                    <a:pt x="111985" y="17193"/>
                    <a:pt x="112032" y="17193"/>
                  </a:cubicBezTo>
                  <a:close/>
                  <a:moveTo>
                    <a:pt x="22594" y="17222"/>
                  </a:moveTo>
                  <a:cubicBezTo>
                    <a:pt x="22645" y="17222"/>
                    <a:pt x="22702" y="17234"/>
                    <a:pt x="22747" y="17234"/>
                  </a:cubicBezTo>
                  <a:cubicBezTo>
                    <a:pt x="23183" y="17273"/>
                    <a:pt x="23580" y="17472"/>
                    <a:pt x="23996" y="17591"/>
                  </a:cubicBezTo>
                  <a:cubicBezTo>
                    <a:pt x="25920" y="18126"/>
                    <a:pt x="27804" y="18860"/>
                    <a:pt x="29589" y="19752"/>
                  </a:cubicBezTo>
                  <a:cubicBezTo>
                    <a:pt x="28657" y="19831"/>
                    <a:pt x="27844" y="19732"/>
                    <a:pt x="27050" y="19990"/>
                  </a:cubicBezTo>
                  <a:cubicBezTo>
                    <a:pt x="26940" y="20028"/>
                    <a:pt x="26830" y="20044"/>
                    <a:pt x="26720" y="20044"/>
                  </a:cubicBezTo>
                  <a:cubicBezTo>
                    <a:pt x="26261" y="20044"/>
                    <a:pt x="25809" y="19772"/>
                    <a:pt x="25345" y="19772"/>
                  </a:cubicBezTo>
                  <a:cubicBezTo>
                    <a:pt x="25318" y="19773"/>
                    <a:pt x="25290" y="19773"/>
                    <a:pt x="25263" y="19773"/>
                  </a:cubicBezTo>
                  <a:cubicBezTo>
                    <a:pt x="24478" y="19773"/>
                    <a:pt x="23698" y="19496"/>
                    <a:pt x="23104" y="18979"/>
                  </a:cubicBezTo>
                  <a:cubicBezTo>
                    <a:pt x="22608" y="18582"/>
                    <a:pt x="22568" y="17987"/>
                    <a:pt x="22469" y="17412"/>
                  </a:cubicBezTo>
                  <a:cubicBezTo>
                    <a:pt x="22445" y="17252"/>
                    <a:pt x="22511" y="17222"/>
                    <a:pt x="22594" y="17222"/>
                  </a:cubicBezTo>
                  <a:close/>
                  <a:moveTo>
                    <a:pt x="67305" y="21794"/>
                  </a:moveTo>
                  <a:cubicBezTo>
                    <a:pt x="67648" y="21794"/>
                    <a:pt x="67729" y="22374"/>
                    <a:pt x="68002" y="22608"/>
                  </a:cubicBezTo>
                  <a:cubicBezTo>
                    <a:pt x="68518" y="23123"/>
                    <a:pt x="68498" y="23262"/>
                    <a:pt x="67923" y="23679"/>
                  </a:cubicBezTo>
                  <a:cubicBezTo>
                    <a:pt x="67804" y="23778"/>
                    <a:pt x="67645" y="23877"/>
                    <a:pt x="67506" y="23937"/>
                  </a:cubicBezTo>
                  <a:cubicBezTo>
                    <a:pt x="67466" y="23955"/>
                    <a:pt x="67418" y="23963"/>
                    <a:pt x="67364" y="23963"/>
                  </a:cubicBezTo>
                  <a:cubicBezTo>
                    <a:pt x="66949" y="23963"/>
                    <a:pt x="66215" y="23460"/>
                    <a:pt x="66197" y="23143"/>
                  </a:cubicBezTo>
                  <a:cubicBezTo>
                    <a:pt x="66257" y="22925"/>
                    <a:pt x="66396" y="22727"/>
                    <a:pt x="66574" y="22608"/>
                  </a:cubicBezTo>
                  <a:cubicBezTo>
                    <a:pt x="66832" y="22370"/>
                    <a:pt x="66931" y="21834"/>
                    <a:pt x="67288" y="21795"/>
                  </a:cubicBezTo>
                  <a:cubicBezTo>
                    <a:pt x="67294" y="21794"/>
                    <a:pt x="67300" y="21794"/>
                    <a:pt x="67305" y="21794"/>
                  </a:cubicBezTo>
                  <a:close/>
                  <a:moveTo>
                    <a:pt x="69797" y="24608"/>
                  </a:moveTo>
                  <a:cubicBezTo>
                    <a:pt x="69869" y="24608"/>
                    <a:pt x="69929" y="24621"/>
                    <a:pt x="69965" y="24650"/>
                  </a:cubicBezTo>
                  <a:cubicBezTo>
                    <a:pt x="70997" y="25563"/>
                    <a:pt x="72087" y="26396"/>
                    <a:pt x="73257" y="27129"/>
                  </a:cubicBezTo>
                  <a:cubicBezTo>
                    <a:pt x="74705" y="28022"/>
                    <a:pt x="76292" y="28716"/>
                    <a:pt x="77957" y="29152"/>
                  </a:cubicBezTo>
                  <a:cubicBezTo>
                    <a:pt x="79101" y="29461"/>
                    <a:pt x="80261" y="29561"/>
                    <a:pt x="81427" y="29561"/>
                  </a:cubicBezTo>
                  <a:cubicBezTo>
                    <a:pt x="82061" y="29561"/>
                    <a:pt x="82696" y="29531"/>
                    <a:pt x="83332" y="29489"/>
                  </a:cubicBezTo>
                  <a:cubicBezTo>
                    <a:pt x="84502" y="29430"/>
                    <a:pt x="85672" y="29251"/>
                    <a:pt x="86822" y="28914"/>
                  </a:cubicBezTo>
                  <a:lnTo>
                    <a:pt x="86802" y="28914"/>
                  </a:lnTo>
                  <a:cubicBezTo>
                    <a:pt x="87714" y="28597"/>
                    <a:pt x="88567" y="28161"/>
                    <a:pt x="89598" y="27982"/>
                  </a:cubicBezTo>
                  <a:lnTo>
                    <a:pt x="89598" y="27982"/>
                  </a:lnTo>
                  <a:cubicBezTo>
                    <a:pt x="88032" y="29013"/>
                    <a:pt x="86445" y="29489"/>
                    <a:pt x="84760" y="29826"/>
                  </a:cubicBezTo>
                  <a:cubicBezTo>
                    <a:pt x="83830" y="30012"/>
                    <a:pt x="82895" y="30084"/>
                    <a:pt x="81957" y="30084"/>
                  </a:cubicBezTo>
                  <a:cubicBezTo>
                    <a:pt x="81193" y="30084"/>
                    <a:pt x="80428" y="30036"/>
                    <a:pt x="79663" y="29965"/>
                  </a:cubicBezTo>
                  <a:cubicBezTo>
                    <a:pt x="79028" y="29926"/>
                    <a:pt x="78394" y="29826"/>
                    <a:pt x="77779" y="29668"/>
                  </a:cubicBezTo>
                  <a:cubicBezTo>
                    <a:pt x="76014" y="29152"/>
                    <a:pt x="74308" y="28458"/>
                    <a:pt x="72662" y="27605"/>
                  </a:cubicBezTo>
                  <a:cubicBezTo>
                    <a:pt x="71453" y="26971"/>
                    <a:pt x="70283" y="26217"/>
                    <a:pt x="69113" y="25464"/>
                  </a:cubicBezTo>
                  <a:cubicBezTo>
                    <a:pt x="68974" y="25384"/>
                    <a:pt x="68835" y="25285"/>
                    <a:pt x="68855" y="25087"/>
                  </a:cubicBezTo>
                  <a:cubicBezTo>
                    <a:pt x="68903" y="24861"/>
                    <a:pt x="69478" y="24608"/>
                    <a:pt x="69797" y="24608"/>
                  </a:cubicBezTo>
                  <a:close/>
                  <a:moveTo>
                    <a:pt x="64860" y="24551"/>
                  </a:moveTo>
                  <a:cubicBezTo>
                    <a:pt x="65137" y="24551"/>
                    <a:pt x="65518" y="24770"/>
                    <a:pt x="65622" y="25067"/>
                  </a:cubicBezTo>
                  <a:cubicBezTo>
                    <a:pt x="65761" y="25464"/>
                    <a:pt x="65404" y="25483"/>
                    <a:pt x="65226" y="25602"/>
                  </a:cubicBezTo>
                  <a:cubicBezTo>
                    <a:pt x="64075" y="26376"/>
                    <a:pt x="62886" y="27090"/>
                    <a:pt x="61656" y="27744"/>
                  </a:cubicBezTo>
                  <a:cubicBezTo>
                    <a:pt x="60506" y="28319"/>
                    <a:pt x="59316" y="28835"/>
                    <a:pt x="58106" y="29271"/>
                  </a:cubicBezTo>
                  <a:cubicBezTo>
                    <a:pt x="56461" y="29813"/>
                    <a:pt x="54750" y="30092"/>
                    <a:pt x="53019" y="30092"/>
                  </a:cubicBezTo>
                  <a:cubicBezTo>
                    <a:pt x="52850" y="30092"/>
                    <a:pt x="52682" y="30090"/>
                    <a:pt x="52514" y="30084"/>
                  </a:cubicBezTo>
                  <a:cubicBezTo>
                    <a:pt x="50868" y="30084"/>
                    <a:pt x="49222" y="29807"/>
                    <a:pt x="47655" y="29271"/>
                  </a:cubicBezTo>
                  <a:cubicBezTo>
                    <a:pt x="46743" y="28954"/>
                    <a:pt x="45870" y="28518"/>
                    <a:pt x="45057" y="28022"/>
                  </a:cubicBezTo>
                  <a:lnTo>
                    <a:pt x="45057" y="28022"/>
                  </a:lnTo>
                  <a:cubicBezTo>
                    <a:pt x="46624" y="28418"/>
                    <a:pt x="48091" y="29132"/>
                    <a:pt x="49698" y="29331"/>
                  </a:cubicBezTo>
                  <a:cubicBezTo>
                    <a:pt x="50736" y="29463"/>
                    <a:pt x="51770" y="29540"/>
                    <a:pt x="52797" y="29540"/>
                  </a:cubicBezTo>
                  <a:cubicBezTo>
                    <a:pt x="55164" y="29540"/>
                    <a:pt x="57492" y="29128"/>
                    <a:pt x="59732" y="28022"/>
                  </a:cubicBezTo>
                  <a:cubicBezTo>
                    <a:pt x="60307" y="27744"/>
                    <a:pt x="60863" y="27447"/>
                    <a:pt x="61398" y="27110"/>
                  </a:cubicBezTo>
                  <a:cubicBezTo>
                    <a:pt x="62548" y="26376"/>
                    <a:pt x="63639" y="25563"/>
                    <a:pt x="64631" y="24631"/>
                  </a:cubicBezTo>
                  <a:cubicBezTo>
                    <a:pt x="64686" y="24576"/>
                    <a:pt x="64767" y="24551"/>
                    <a:pt x="64860" y="24551"/>
                  </a:cubicBezTo>
                  <a:close/>
                  <a:moveTo>
                    <a:pt x="20883" y="0"/>
                  </a:moveTo>
                  <a:cubicBezTo>
                    <a:pt x="19733" y="357"/>
                    <a:pt x="18582" y="694"/>
                    <a:pt x="17650" y="1686"/>
                  </a:cubicBezTo>
                  <a:cubicBezTo>
                    <a:pt x="17214" y="2162"/>
                    <a:pt x="16877" y="2697"/>
                    <a:pt x="16639" y="3272"/>
                  </a:cubicBezTo>
                  <a:cubicBezTo>
                    <a:pt x="15389" y="6168"/>
                    <a:pt x="16381" y="9678"/>
                    <a:pt x="18701" y="11145"/>
                  </a:cubicBezTo>
                  <a:cubicBezTo>
                    <a:pt x="19267" y="11505"/>
                    <a:pt x="19841" y="11707"/>
                    <a:pt x="20418" y="11707"/>
                  </a:cubicBezTo>
                  <a:cubicBezTo>
                    <a:pt x="20731" y="11707"/>
                    <a:pt x="21045" y="11648"/>
                    <a:pt x="21359" y="11522"/>
                  </a:cubicBezTo>
                  <a:cubicBezTo>
                    <a:pt x="23421" y="10729"/>
                    <a:pt x="24373" y="8785"/>
                    <a:pt x="23540" y="6227"/>
                  </a:cubicBezTo>
                  <a:cubicBezTo>
                    <a:pt x="23378" y="5761"/>
                    <a:pt x="23227" y="5556"/>
                    <a:pt x="23046" y="5556"/>
                  </a:cubicBezTo>
                  <a:cubicBezTo>
                    <a:pt x="22896" y="5556"/>
                    <a:pt x="22725" y="5698"/>
                    <a:pt x="22509" y="5950"/>
                  </a:cubicBezTo>
                  <a:cubicBezTo>
                    <a:pt x="22172" y="6267"/>
                    <a:pt x="21894" y="6624"/>
                    <a:pt x="21696" y="7040"/>
                  </a:cubicBezTo>
                  <a:cubicBezTo>
                    <a:pt x="21438" y="7576"/>
                    <a:pt x="21022" y="8032"/>
                    <a:pt x="20486" y="8290"/>
                  </a:cubicBezTo>
                  <a:cubicBezTo>
                    <a:pt x="20305" y="8388"/>
                    <a:pt x="20130" y="8430"/>
                    <a:pt x="19962" y="8430"/>
                  </a:cubicBezTo>
                  <a:cubicBezTo>
                    <a:pt x="19487" y="8430"/>
                    <a:pt x="19062" y="8096"/>
                    <a:pt x="18681" y="7774"/>
                  </a:cubicBezTo>
                  <a:cubicBezTo>
                    <a:pt x="18007" y="7239"/>
                    <a:pt x="17730" y="6287"/>
                    <a:pt x="17730" y="5414"/>
                  </a:cubicBezTo>
                  <a:cubicBezTo>
                    <a:pt x="17710" y="4502"/>
                    <a:pt x="18166" y="3649"/>
                    <a:pt x="18919" y="3114"/>
                  </a:cubicBezTo>
                  <a:cubicBezTo>
                    <a:pt x="19685" y="2574"/>
                    <a:pt x="20428" y="2329"/>
                    <a:pt x="21160" y="2329"/>
                  </a:cubicBezTo>
                  <a:cubicBezTo>
                    <a:pt x="22096" y="2329"/>
                    <a:pt x="23013" y="2730"/>
                    <a:pt x="23937" y="3431"/>
                  </a:cubicBezTo>
                  <a:cubicBezTo>
                    <a:pt x="25226" y="4442"/>
                    <a:pt x="26257" y="5771"/>
                    <a:pt x="27328" y="7080"/>
                  </a:cubicBezTo>
                  <a:cubicBezTo>
                    <a:pt x="29133" y="9261"/>
                    <a:pt x="30679" y="11701"/>
                    <a:pt x="32206" y="14160"/>
                  </a:cubicBezTo>
                  <a:cubicBezTo>
                    <a:pt x="33139" y="15687"/>
                    <a:pt x="34090" y="17234"/>
                    <a:pt x="35122" y="18681"/>
                  </a:cubicBezTo>
                  <a:cubicBezTo>
                    <a:pt x="35796" y="19653"/>
                    <a:pt x="36470" y="20645"/>
                    <a:pt x="37303" y="21438"/>
                  </a:cubicBezTo>
                  <a:cubicBezTo>
                    <a:pt x="37482" y="21676"/>
                    <a:pt x="37640" y="21894"/>
                    <a:pt x="37799" y="22152"/>
                  </a:cubicBezTo>
                  <a:cubicBezTo>
                    <a:pt x="37085" y="21815"/>
                    <a:pt x="36550" y="21418"/>
                    <a:pt x="35974" y="21160"/>
                  </a:cubicBezTo>
                  <a:cubicBezTo>
                    <a:pt x="35042" y="20744"/>
                    <a:pt x="34130" y="20288"/>
                    <a:pt x="33139" y="20129"/>
                  </a:cubicBezTo>
                  <a:cubicBezTo>
                    <a:pt x="31889" y="19950"/>
                    <a:pt x="30838" y="19157"/>
                    <a:pt x="29708" y="18582"/>
                  </a:cubicBezTo>
                  <a:cubicBezTo>
                    <a:pt x="29192" y="18344"/>
                    <a:pt x="28676" y="18086"/>
                    <a:pt x="28141" y="17848"/>
                  </a:cubicBezTo>
                  <a:cubicBezTo>
                    <a:pt x="26872" y="17194"/>
                    <a:pt x="25523" y="16678"/>
                    <a:pt x="24135" y="16302"/>
                  </a:cubicBezTo>
                  <a:cubicBezTo>
                    <a:pt x="23719" y="16202"/>
                    <a:pt x="23342" y="15925"/>
                    <a:pt x="22886" y="15885"/>
                  </a:cubicBezTo>
                  <a:cubicBezTo>
                    <a:pt x="22568" y="15865"/>
                    <a:pt x="22608" y="15647"/>
                    <a:pt x="22687" y="15389"/>
                  </a:cubicBezTo>
                  <a:cubicBezTo>
                    <a:pt x="22945" y="14794"/>
                    <a:pt x="23441" y="14338"/>
                    <a:pt x="24056" y="14120"/>
                  </a:cubicBezTo>
                  <a:cubicBezTo>
                    <a:pt x="24383" y="13991"/>
                    <a:pt x="24715" y="13956"/>
                    <a:pt x="25050" y="13956"/>
                  </a:cubicBezTo>
                  <a:cubicBezTo>
                    <a:pt x="25384" y="13956"/>
                    <a:pt x="25722" y="13991"/>
                    <a:pt x="26059" y="14001"/>
                  </a:cubicBezTo>
                  <a:cubicBezTo>
                    <a:pt x="26076" y="14002"/>
                    <a:pt x="26092" y="14002"/>
                    <a:pt x="26108" y="14002"/>
                  </a:cubicBezTo>
                  <a:cubicBezTo>
                    <a:pt x="26842" y="14002"/>
                    <a:pt x="27062" y="13567"/>
                    <a:pt x="26713" y="12752"/>
                  </a:cubicBezTo>
                  <a:cubicBezTo>
                    <a:pt x="26515" y="12296"/>
                    <a:pt x="26178" y="11899"/>
                    <a:pt x="25761" y="11641"/>
                  </a:cubicBezTo>
                  <a:cubicBezTo>
                    <a:pt x="25277" y="11320"/>
                    <a:pt x="24785" y="11182"/>
                    <a:pt x="24310" y="11182"/>
                  </a:cubicBezTo>
                  <a:cubicBezTo>
                    <a:pt x="23114" y="11182"/>
                    <a:pt x="22032" y="12063"/>
                    <a:pt x="21478" y="13129"/>
                  </a:cubicBezTo>
                  <a:cubicBezTo>
                    <a:pt x="21141" y="13783"/>
                    <a:pt x="20883" y="14457"/>
                    <a:pt x="20724" y="15171"/>
                  </a:cubicBezTo>
                  <a:cubicBezTo>
                    <a:pt x="20705" y="15303"/>
                    <a:pt x="20722" y="15490"/>
                    <a:pt x="20518" y="15490"/>
                  </a:cubicBezTo>
                  <a:cubicBezTo>
                    <a:pt x="20508" y="15490"/>
                    <a:pt x="20497" y="15489"/>
                    <a:pt x="20486" y="15488"/>
                  </a:cubicBezTo>
                  <a:cubicBezTo>
                    <a:pt x="19058" y="15350"/>
                    <a:pt x="17611" y="15350"/>
                    <a:pt x="16203" y="15072"/>
                  </a:cubicBezTo>
                  <a:cubicBezTo>
                    <a:pt x="14695" y="14755"/>
                    <a:pt x="13129" y="14616"/>
                    <a:pt x="11740" y="13624"/>
                  </a:cubicBezTo>
                  <a:cubicBezTo>
                    <a:pt x="9896" y="12276"/>
                    <a:pt x="10035" y="9638"/>
                    <a:pt x="10927" y="8250"/>
                  </a:cubicBezTo>
                  <a:cubicBezTo>
                    <a:pt x="11066" y="7992"/>
                    <a:pt x="11265" y="7774"/>
                    <a:pt x="11522" y="7615"/>
                  </a:cubicBezTo>
                  <a:cubicBezTo>
                    <a:pt x="12207" y="7281"/>
                    <a:pt x="12880" y="6881"/>
                    <a:pt x="13614" y="6881"/>
                  </a:cubicBezTo>
                  <a:cubicBezTo>
                    <a:pt x="13880" y="6881"/>
                    <a:pt x="14153" y="6934"/>
                    <a:pt x="14438" y="7060"/>
                  </a:cubicBezTo>
                  <a:cubicBezTo>
                    <a:pt x="14676" y="7159"/>
                    <a:pt x="14914" y="7199"/>
                    <a:pt x="15171" y="7199"/>
                  </a:cubicBezTo>
                  <a:cubicBezTo>
                    <a:pt x="15180" y="7199"/>
                    <a:pt x="15188" y="7199"/>
                    <a:pt x="15196" y="7199"/>
                  </a:cubicBezTo>
                  <a:cubicBezTo>
                    <a:pt x="15717" y="7199"/>
                    <a:pt x="16021" y="6595"/>
                    <a:pt x="15806" y="6029"/>
                  </a:cubicBezTo>
                  <a:cubicBezTo>
                    <a:pt x="15229" y="4454"/>
                    <a:pt x="14014" y="3617"/>
                    <a:pt x="12741" y="3617"/>
                  </a:cubicBezTo>
                  <a:cubicBezTo>
                    <a:pt x="12219" y="3617"/>
                    <a:pt x="11687" y="3757"/>
                    <a:pt x="11185" y="4046"/>
                  </a:cubicBezTo>
                  <a:cubicBezTo>
                    <a:pt x="9976" y="4720"/>
                    <a:pt x="9281" y="5831"/>
                    <a:pt x="8706" y="7179"/>
                  </a:cubicBezTo>
                  <a:cubicBezTo>
                    <a:pt x="8191" y="8349"/>
                    <a:pt x="8270" y="9559"/>
                    <a:pt x="8230" y="10868"/>
                  </a:cubicBezTo>
                  <a:cubicBezTo>
                    <a:pt x="7616" y="10114"/>
                    <a:pt x="6941" y="9420"/>
                    <a:pt x="6188" y="8805"/>
                  </a:cubicBezTo>
                  <a:cubicBezTo>
                    <a:pt x="5428" y="8179"/>
                    <a:pt x="4655" y="7912"/>
                    <a:pt x="3866" y="7912"/>
                  </a:cubicBezTo>
                  <a:cubicBezTo>
                    <a:pt x="3255" y="7912"/>
                    <a:pt x="2635" y="8072"/>
                    <a:pt x="2003" y="8349"/>
                  </a:cubicBezTo>
                  <a:cubicBezTo>
                    <a:pt x="1170" y="8706"/>
                    <a:pt x="615" y="9420"/>
                    <a:pt x="298" y="10372"/>
                  </a:cubicBezTo>
                  <a:cubicBezTo>
                    <a:pt x="0" y="11344"/>
                    <a:pt x="377" y="12573"/>
                    <a:pt x="1170" y="12970"/>
                  </a:cubicBezTo>
                  <a:cubicBezTo>
                    <a:pt x="1369" y="13069"/>
                    <a:pt x="1567" y="13208"/>
                    <a:pt x="1745" y="13327"/>
                  </a:cubicBezTo>
                  <a:cubicBezTo>
                    <a:pt x="1914" y="13426"/>
                    <a:pt x="2063" y="13510"/>
                    <a:pt x="2212" y="13510"/>
                  </a:cubicBezTo>
                  <a:cubicBezTo>
                    <a:pt x="2360" y="13510"/>
                    <a:pt x="2509" y="13426"/>
                    <a:pt x="2678" y="13188"/>
                  </a:cubicBezTo>
                  <a:cubicBezTo>
                    <a:pt x="2975" y="12811"/>
                    <a:pt x="3491" y="12692"/>
                    <a:pt x="3768" y="12196"/>
                  </a:cubicBezTo>
                  <a:cubicBezTo>
                    <a:pt x="4105" y="11582"/>
                    <a:pt x="4224" y="10967"/>
                    <a:pt x="3947" y="10312"/>
                  </a:cubicBezTo>
                  <a:cubicBezTo>
                    <a:pt x="3768" y="9896"/>
                    <a:pt x="3927" y="9876"/>
                    <a:pt x="4185" y="9856"/>
                  </a:cubicBezTo>
                  <a:cubicBezTo>
                    <a:pt x="4228" y="9854"/>
                    <a:pt x="4272" y="9852"/>
                    <a:pt x="4316" y="9852"/>
                  </a:cubicBezTo>
                  <a:cubicBezTo>
                    <a:pt x="5546" y="9852"/>
                    <a:pt x="6821" y="10914"/>
                    <a:pt x="7338" y="12216"/>
                  </a:cubicBezTo>
                  <a:cubicBezTo>
                    <a:pt x="7735" y="13267"/>
                    <a:pt x="7735" y="14378"/>
                    <a:pt x="7774" y="15528"/>
                  </a:cubicBezTo>
                  <a:cubicBezTo>
                    <a:pt x="8409" y="15369"/>
                    <a:pt x="9103" y="15369"/>
                    <a:pt x="9658" y="14775"/>
                  </a:cubicBezTo>
                  <a:cubicBezTo>
                    <a:pt x="9726" y="14668"/>
                    <a:pt x="9841" y="14613"/>
                    <a:pt x="9958" y="14613"/>
                  </a:cubicBezTo>
                  <a:cubicBezTo>
                    <a:pt x="10079" y="14613"/>
                    <a:pt x="10202" y="14673"/>
                    <a:pt x="10273" y="14794"/>
                  </a:cubicBezTo>
                  <a:cubicBezTo>
                    <a:pt x="10551" y="15131"/>
                    <a:pt x="10967" y="15171"/>
                    <a:pt x="11245" y="15588"/>
                  </a:cubicBezTo>
                  <a:cubicBezTo>
                    <a:pt x="11344" y="15766"/>
                    <a:pt x="11859" y="15746"/>
                    <a:pt x="12177" y="15845"/>
                  </a:cubicBezTo>
                  <a:cubicBezTo>
                    <a:pt x="14755" y="16520"/>
                    <a:pt x="17392" y="16440"/>
                    <a:pt x="20010" y="16678"/>
                  </a:cubicBezTo>
                  <a:cubicBezTo>
                    <a:pt x="20466" y="16738"/>
                    <a:pt x="20645" y="16896"/>
                    <a:pt x="20764" y="17452"/>
                  </a:cubicBezTo>
                  <a:cubicBezTo>
                    <a:pt x="21121" y="19256"/>
                    <a:pt x="21973" y="20486"/>
                    <a:pt x="23600" y="20982"/>
                  </a:cubicBezTo>
                  <a:cubicBezTo>
                    <a:pt x="24577" y="21269"/>
                    <a:pt x="25554" y="21343"/>
                    <a:pt x="26534" y="21343"/>
                  </a:cubicBezTo>
                  <a:cubicBezTo>
                    <a:pt x="27246" y="21343"/>
                    <a:pt x="27959" y="21304"/>
                    <a:pt x="28676" y="21279"/>
                  </a:cubicBezTo>
                  <a:cubicBezTo>
                    <a:pt x="28994" y="21274"/>
                    <a:pt x="29311" y="21270"/>
                    <a:pt x="29628" y="21270"/>
                  </a:cubicBezTo>
                  <a:cubicBezTo>
                    <a:pt x="30618" y="21270"/>
                    <a:pt x="31602" y="21316"/>
                    <a:pt x="32563" y="21557"/>
                  </a:cubicBezTo>
                  <a:cubicBezTo>
                    <a:pt x="33377" y="21735"/>
                    <a:pt x="34071" y="22390"/>
                    <a:pt x="34765" y="22925"/>
                  </a:cubicBezTo>
                  <a:cubicBezTo>
                    <a:pt x="35598" y="23580"/>
                    <a:pt x="36411" y="24274"/>
                    <a:pt x="37164" y="25007"/>
                  </a:cubicBezTo>
                  <a:cubicBezTo>
                    <a:pt x="38870" y="26634"/>
                    <a:pt x="40476" y="28399"/>
                    <a:pt x="41507" y="30739"/>
                  </a:cubicBezTo>
                  <a:cubicBezTo>
                    <a:pt x="41805" y="31472"/>
                    <a:pt x="41864" y="32305"/>
                    <a:pt x="41666" y="33079"/>
                  </a:cubicBezTo>
                  <a:cubicBezTo>
                    <a:pt x="41612" y="33310"/>
                    <a:pt x="41529" y="33439"/>
                    <a:pt x="41386" y="33439"/>
                  </a:cubicBezTo>
                  <a:cubicBezTo>
                    <a:pt x="41321" y="33439"/>
                    <a:pt x="41244" y="33412"/>
                    <a:pt x="41150" y="33356"/>
                  </a:cubicBezTo>
                  <a:cubicBezTo>
                    <a:pt x="40888" y="33193"/>
                    <a:pt x="40670" y="33110"/>
                    <a:pt x="40471" y="33110"/>
                  </a:cubicBezTo>
                  <a:cubicBezTo>
                    <a:pt x="40188" y="33110"/>
                    <a:pt x="39942" y="33277"/>
                    <a:pt x="39663" y="33614"/>
                  </a:cubicBezTo>
                  <a:cubicBezTo>
                    <a:pt x="39346" y="34011"/>
                    <a:pt x="39306" y="34824"/>
                    <a:pt x="39544" y="35399"/>
                  </a:cubicBezTo>
                  <a:cubicBezTo>
                    <a:pt x="39741" y="35809"/>
                    <a:pt x="40167" y="36069"/>
                    <a:pt x="40623" y="36069"/>
                  </a:cubicBezTo>
                  <a:cubicBezTo>
                    <a:pt x="40719" y="36069"/>
                    <a:pt x="40816" y="36058"/>
                    <a:pt x="40912" y="36034"/>
                  </a:cubicBezTo>
                  <a:cubicBezTo>
                    <a:pt x="41369" y="35915"/>
                    <a:pt x="41745" y="35617"/>
                    <a:pt x="41963" y="35201"/>
                  </a:cubicBezTo>
                  <a:cubicBezTo>
                    <a:pt x="42777" y="33793"/>
                    <a:pt x="42935" y="32127"/>
                    <a:pt x="42420" y="30580"/>
                  </a:cubicBezTo>
                  <a:cubicBezTo>
                    <a:pt x="41607" y="27982"/>
                    <a:pt x="39961" y="26177"/>
                    <a:pt x="38215" y="24492"/>
                  </a:cubicBezTo>
                  <a:cubicBezTo>
                    <a:pt x="38116" y="24413"/>
                    <a:pt x="37997" y="24373"/>
                    <a:pt x="37997" y="24155"/>
                  </a:cubicBezTo>
                  <a:lnTo>
                    <a:pt x="37997" y="24155"/>
                  </a:lnTo>
                  <a:cubicBezTo>
                    <a:pt x="38592" y="24413"/>
                    <a:pt x="39048" y="24908"/>
                    <a:pt x="39504" y="25325"/>
                  </a:cubicBezTo>
                  <a:cubicBezTo>
                    <a:pt x="41269" y="26911"/>
                    <a:pt x="42955" y="28597"/>
                    <a:pt x="45117" y="29489"/>
                  </a:cubicBezTo>
                  <a:cubicBezTo>
                    <a:pt x="46346" y="30025"/>
                    <a:pt x="47596" y="30481"/>
                    <a:pt x="48885" y="30858"/>
                  </a:cubicBezTo>
                  <a:cubicBezTo>
                    <a:pt x="49936" y="31155"/>
                    <a:pt x="51007" y="31155"/>
                    <a:pt x="52038" y="31393"/>
                  </a:cubicBezTo>
                  <a:cubicBezTo>
                    <a:pt x="52544" y="31510"/>
                    <a:pt x="53046" y="31557"/>
                    <a:pt x="53544" y="31557"/>
                  </a:cubicBezTo>
                  <a:cubicBezTo>
                    <a:pt x="54820" y="31557"/>
                    <a:pt x="56072" y="31250"/>
                    <a:pt x="57313" y="31036"/>
                  </a:cubicBezTo>
                  <a:cubicBezTo>
                    <a:pt x="59137" y="30699"/>
                    <a:pt x="60902" y="30064"/>
                    <a:pt x="62529" y="29172"/>
                  </a:cubicBezTo>
                  <a:cubicBezTo>
                    <a:pt x="64036" y="28359"/>
                    <a:pt x="65523" y="27546"/>
                    <a:pt x="66911" y="26475"/>
                  </a:cubicBezTo>
                  <a:cubicBezTo>
                    <a:pt x="67030" y="26380"/>
                    <a:pt x="67163" y="26314"/>
                    <a:pt x="67297" y="26314"/>
                  </a:cubicBezTo>
                  <a:cubicBezTo>
                    <a:pt x="67387" y="26314"/>
                    <a:pt x="67478" y="26344"/>
                    <a:pt x="67566" y="26415"/>
                  </a:cubicBezTo>
                  <a:cubicBezTo>
                    <a:pt x="68934" y="27506"/>
                    <a:pt x="70441" y="28299"/>
                    <a:pt x="71929" y="29113"/>
                  </a:cubicBezTo>
                  <a:cubicBezTo>
                    <a:pt x="72583" y="29469"/>
                    <a:pt x="73257" y="29767"/>
                    <a:pt x="73951" y="30025"/>
                  </a:cubicBezTo>
                  <a:cubicBezTo>
                    <a:pt x="75141" y="30461"/>
                    <a:pt x="76351" y="30838"/>
                    <a:pt x="77581" y="31115"/>
                  </a:cubicBezTo>
                  <a:cubicBezTo>
                    <a:pt x="78637" y="31344"/>
                    <a:pt x="79708" y="31542"/>
                    <a:pt x="80781" y="31542"/>
                  </a:cubicBezTo>
                  <a:cubicBezTo>
                    <a:pt x="80918" y="31542"/>
                    <a:pt x="81054" y="31539"/>
                    <a:pt x="81190" y="31532"/>
                  </a:cubicBezTo>
                  <a:cubicBezTo>
                    <a:pt x="82975" y="31472"/>
                    <a:pt x="84760" y="31175"/>
                    <a:pt x="86465" y="30659"/>
                  </a:cubicBezTo>
                  <a:cubicBezTo>
                    <a:pt x="88448" y="30084"/>
                    <a:pt x="90332" y="29192"/>
                    <a:pt x="92038" y="28022"/>
                  </a:cubicBezTo>
                  <a:cubicBezTo>
                    <a:pt x="93109" y="27248"/>
                    <a:pt x="94060" y="26217"/>
                    <a:pt x="95072" y="25345"/>
                  </a:cubicBezTo>
                  <a:cubicBezTo>
                    <a:pt x="95647" y="24849"/>
                    <a:pt x="96182" y="24254"/>
                    <a:pt x="96837" y="23897"/>
                  </a:cubicBezTo>
                  <a:lnTo>
                    <a:pt x="96837" y="23897"/>
                  </a:lnTo>
                  <a:cubicBezTo>
                    <a:pt x="96222" y="24730"/>
                    <a:pt x="95449" y="25345"/>
                    <a:pt x="94794" y="26098"/>
                  </a:cubicBezTo>
                  <a:cubicBezTo>
                    <a:pt x="93604" y="27467"/>
                    <a:pt x="92573" y="28974"/>
                    <a:pt x="92038" y="30858"/>
                  </a:cubicBezTo>
                  <a:cubicBezTo>
                    <a:pt x="91601" y="32405"/>
                    <a:pt x="91839" y="34467"/>
                    <a:pt x="92970" y="35617"/>
                  </a:cubicBezTo>
                  <a:cubicBezTo>
                    <a:pt x="93230" y="35889"/>
                    <a:pt x="93652" y="36027"/>
                    <a:pt x="94034" y="36027"/>
                  </a:cubicBezTo>
                  <a:cubicBezTo>
                    <a:pt x="94294" y="36027"/>
                    <a:pt x="94535" y="35964"/>
                    <a:pt x="94695" y="35835"/>
                  </a:cubicBezTo>
                  <a:cubicBezTo>
                    <a:pt x="95112" y="35518"/>
                    <a:pt x="95290" y="34685"/>
                    <a:pt x="95072" y="34031"/>
                  </a:cubicBezTo>
                  <a:cubicBezTo>
                    <a:pt x="94905" y="33476"/>
                    <a:pt x="94487" y="33144"/>
                    <a:pt x="94033" y="33144"/>
                  </a:cubicBezTo>
                  <a:cubicBezTo>
                    <a:pt x="93838" y="33144"/>
                    <a:pt x="93636" y="33205"/>
                    <a:pt x="93446" y="33337"/>
                  </a:cubicBezTo>
                  <a:cubicBezTo>
                    <a:pt x="93331" y="33413"/>
                    <a:pt x="93239" y="33448"/>
                    <a:pt x="93164" y="33448"/>
                  </a:cubicBezTo>
                  <a:cubicBezTo>
                    <a:pt x="93006" y="33448"/>
                    <a:pt x="92924" y="33289"/>
                    <a:pt x="92871" y="33019"/>
                  </a:cubicBezTo>
                  <a:cubicBezTo>
                    <a:pt x="92692" y="32266"/>
                    <a:pt x="92752" y="31472"/>
                    <a:pt x="93049" y="30759"/>
                  </a:cubicBezTo>
                  <a:cubicBezTo>
                    <a:pt x="93565" y="29549"/>
                    <a:pt x="94259" y="28438"/>
                    <a:pt x="95092" y="27467"/>
                  </a:cubicBezTo>
                  <a:cubicBezTo>
                    <a:pt x="96559" y="25721"/>
                    <a:pt x="98205" y="24155"/>
                    <a:pt x="99990" y="22786"/>
                  </a:cubicBezTo>
                  <a:cubicBezTo>
                    <a:pt x="101140" y="21894"/>
                    <a:pt x="102310" y="21339"/>
                    <a:pt x="103738" y="21339"/>
                  </a:cubicBezTo>
                  <a:cubicBezTo>
                    <a:pt x="103892" y="21337"/>
                    <a:pt x="104047" y="21336"/>
                    <a:pt x="104201" y="21336"/>
                  </a:cubicBezTo>
                  <a:cubicBezTo>
                    <a:pt x="105427" y="21336"/>
                    <a:pt x="106644" y="21388"/>
                    <a:pt x="107859" y="21388"/>
                  </a:cubicBezTo>
                  <a:cubicBezTo>
                    <a:pt x="108138" y="21388"/>
                    <a:pt x="108417" y="21385"/>
                    <a:pt x="108696" y="21378"/>
                  </a:cubicBezTo>
                  <a:cubicBezTo>
                    <a:pt x="109668" y="21378"/>
                    <a:pt x="110659" y="21160"/>
                    <a:pt x="111552" y="20783"/>
                  </a:cubicBezTo>
                  <a:cubicBezTo>
                    <a:pt x="112821" y="20208"/>
                    <a:pt x="113495" y="18999"/>
                    <a:pt x="113793" y="17472"/>
                  </a:cubicBezTo>
                  <a:cubicBezTo>
                    <a:pt x="113892" y="16956"/>
                    <a:pt x="114050" y="16738"/>
                    <a:pt x="114526" y="16698"/>
                  </a:cubicBezTo>
                  <a:cubicBezTo>
                    <a:pt x="116371" y="16619"/>
                    <a:pt x="118235" y="16579"/>
                    <a:pt x="120059" y="16302"/>
                  </a:cubicBezTo>
                  <a:cubicBezTo>
                    <a:pt x="121527" y="16083"/>
                    <a:pt x="123034" y="15964"/>
                    <a:pt x="124283" y="14814"/>
                  </a:cubicBezTo>
                  <a:cubicBezTo>
                    <a:pt x="124363" y="14705"/>
                    <a:pt x="124482" y="14651"/>
                    <a:pt x="124601" y="14651"/>
                  </a:cubicBezTo>
                  <a:cubicBezTo>
                    <a:pt x="124720" y="14651"/>
                    <a:pt x="124839" y="14705"/>
                    <a:pt x="124918" y="14814"/>
                  </a:cubicBezTo>
                  <a:cubicBezTo>
                    <a:pt x="125017" y="14893"/>
                    <a:pt x="125116" y="14993"/>
                    <a:pt x="125235" y="15052"/>
                  </a:cubicBezTo>
                  <a:cubicBezTo>
                    <a:pt x="125528" y="15257"/>
                    <a:pt x="125821" y="15451"/>
                    <a:pt x="126145" y="15451"/>
                  </a:cubicBezTo>
                  <a:cubicBezTo>
                    <a:pt x="126261" y="15451"/>
                    <a:pt x="126380" y="15427"/>
                    <a:pt x="126505" y="15369"/>
                  </a:cubicBezTo>
                  <a:cubicBezTo>
                    <a:pt x="127000" y="15171"/>
                    <a:pt x="126822" y="14616"/>
                    <a:pt x="126842" y="14199"/>
                  </a:cubicBezTo>
                  <a:cubicBezTo>
                    <a:pt x="126901" y="12811"/>
                    <a:pt x="127357" y="11641"/>
                    <a:pt x="128210" y="10749"/>
                  </a:cubicBezTo>
                  <a:cubicBezTo>
                    <a:pt x="128749" y="10191"/>
                    <a:pt x="129475" y="9875"/>
                    <a:pt x="130260" y="9875"/>
                  </a:cubicBezTo>
                  <a:cubicBezTo>
                    <a:pt x="130284" y="9875"/>
                    <a:pt x="130308" y="9876"/>
                    <a:pt x="130332" y="9876"/>
                  </a:cubicBezTo>
                  <a:cubicBezTo>
                    <a:pt x="130649" y="9876"/>
                    <a:pt x="130729" y="9956"/>
                    <a:pt x="130590" y="10372"/>
                  </a:cubicBezTo>
                  <a:cubicBezTo>
                    <a:pt x="130193" y="11364"/>
                    <a:pt x="130590" y="12474"/>
                    <a:pt x="131542" y="12990"/>
                  </a:cubicBezTo>
                  <a:cubicBezTo>
                    <a:pt x="131873" y="13155"/>
                    <a:pt x="132180" y="13288"/>
                    <a:pt x="132521" y="13288"/>
                  </a:cubicBezTo>
                  <a:cubicBezTo>
                    <a:pt x="132710" y="13288"/>
                    <a:pt x="132909" y="13247"/>
                    <a:pt x="133128" y="13148"/>
                  </a:cubicBezTo>
                  <a:cubicBezTo>
                    <a:pt x="134457" y="12573"/>
                    <a:pt x="134735" y="10610"/>
                    <a:pt x="133703" y="9301"/>
                  </a:cubicBezTo>
                  <a:cubicBezTo>
                    <a:pt x="132984" y="8381"/>
                    <a:pt x="131937" y="7985"/>
                    <a:pt x="130900" y="7985"/>
                  </a:cubicBezTo>
                  <a:cubicBezTo>
                    <a:pt x="129993" y="7985"/>
                    <a:pt x="129094" y="8287"/>
                    <a:pt x="128428" y="8805"/>
                  </a:cubicBezTo>
                  <a:cubicBezTo>
                    <a:pt x="127932" y="9202"/>
                    <a:pt x="127476" y="9658"/>
                    <a:pt x="126981" y="10074"/>
                  </a:cubicBezTo>
                  <a:cubicBezTo>
                    <a:pt x="126874" y="10181"/>
                    <a:pt x="126803" y="10287"/>
                    <a:pt x="126678" y="10287"/>
                  </a:cubicBezTo>
                  <a:cubicBezTo>
                    <a:pt x="126640" y="10287"/>
                    <a:pt x="126596" y="10276"/>
                    <a:pt x="126544" y="10253"/>
                  </a:cubicBezTo>
                  <a:cubicBezTo>
                    <a:pt x="126326" y="10174"/>
                    <a:pt x="126306" y="9956"/>
                    <a:pt x="126306" y="9737"/>
                  </a:cubicBezTo>
                  <a:cubicBezTo>
                    <a:pt x="126267" y="8825"/>
                    <a:pt x="126108" y="7913"/>
                    <a:pt x="125810" y="7060"/>
                  </a:cubicBezTo>
                  <a:cubicBezTo>
                    <a:pt x="125140" y="5307"/>
                    <a:pt x="123606" y="3644"/>
                    <a:pt x="121841" y="3644"/>
                  </a:cubicBezTo>
                  <a:cubicBezTo>
                    <a:pt x="121569" y="3644"/>
                    <a:pt x="121292" y="3683"/>
                    <a:pt x="121011" y="3768"/>
                  </a:cubicBezTo>
                  <a:cubicBezTo>
                    <a:pt x="119921" y="4105"/>
                    <a:pt x="119107" y="4899"/>
                    <a:pt x="118691" y="6188"/>
                  </a:cubicBezTo>
                  <a:cubicBezTo>
                    <a:pt x="118513" y="6664"/>
                    <a:pt x="118850" y="7199"/>
                    <a:pt x="119365" y="7239"/>
                  </a:cubicBezTo>
                  <a:cubicBezTo>
                    <a:pt x="119408" y="7242"/>
                    <a:pt x="119451" y="7244"/>
                    <a:pt x="119494" y="7244"/>
                  </a:cubicBezTo>
                  <a:cubicBezTo>
                    <a:pt x="119708" y="7244"/>
                    <a:pt x="119921" y="7202"/>
                    <a:pt x="120119" y="7120"/>
                  </a:cubicBezTo>
                  <a:cubicBezTo>
                    <a:pt x="120400" y="6963"/>
                    <a:pt x="120674" y="6902"/>
                    <a:pt x="120941" y="6902"/>
                  </a:cubicBezTo>
                  <a:cubicBezTo>
                    <a:pt x="121522" y="6902"/>
                    <a:pt x="122074" y="7193"/>
                    <a:pt x="122618" y="7437"/>
                  </a:cubicBezTo>
                  <a:cubicBezTo>
                    <a:pt x="124204" y="8191"/>
                    <a:pt x="124541" y="10372"/>
                    <a:pt x="124085" y="11899"/>
                  </a:cubicBezTo>
                  <a:cubicBezTo>
                    <a:pt x="123807" y="12791"/>
                    <a:pt x="123173" y="13545"/>
                    <a:pt x="122340" y="13961"/>
                  </a:cubicBezTo>
                  <a:cubicBezTo>
                    <a:pt x="121388" y="14457"/>
                    <a:pt x="120397" y="14636"/>
                    <a:pt x="119405" y="14893"/>
                  </a:cubicBezTo>
                  <a:cubicBezTo>
                    <a:pt x="117660" y="15330"/>
                    <a:pt x="115875" y="15211"/>
                    <a:pt x="114130" y="15508"/>
                  </a:cubicBezTo>
                  <a:cubicBezTo>
                    <a:pt x="114105" y="15512"/>
                    <a:pt x="114083" y="15514"/>
                    <a:pt x="114062" y="15514"/>
                  </a:cubicBezTo>
                  <a:cubicBezTo>
                    <a:pt x="113868" y="15514"/>
                    <a:pt x="113848" y="15352"/>
                    <a:pt x="113812" y="15191"/>
                  </a:cubicBezTo>
                  <a:cubicBezTo>
                    <a:pt x="113654" y="14457"/>
                    <a:pt x="113396" y="13743"/>
                    <a:pt x="113039" y="13069"/>
                  </a:cubicBezTo>
                  <a:cubicBezTo>
                    <a:pt x="112444" y="11939"/>
                    <a:pt x="111512" y="11304"/>
                    <a:pt x="110461" y="11185"/>
                  </a:cubicBezTo>
                  <a:cubicBezTo>
                    <a:pt x="110364" y="11174"/>
                    <a:pt x="110267" y="11168"/>
                    <a:pt x="110172" y="11168"/>
                  </a:cubicBezTo>
                  <a:cubicBezTo>
                    <a:pt x="109257" y="11168"/>
                    <a:pt x="108440" y="11683"/>
                    <a:pt x="107883" y="12653"/>
                  </a:cubicBezTo>
                  <a:cubicBezTo>
                    <a:pt x="107665" y="12970"/>
                    <a:pt x="107625" y="13386"/>
                    <a:pt x="107764" y="13743"/>
                  </a:cubicBezTo>
                  <a:cubicBezTo>
                    <a:pt x="107869" y="13977"/>
                    <a:pt x="108029" y="14025"/>
                    <a:pt x="108199" y="14025"/>
                  </a:cubicBezTo>
                  <a:cubicBezTo>
                    <a:pt x="108318" y="14025"/>
                    <a:pt x="108443" y="14001"/>
                    <a:pt x="108557" y="14001"/>
                  </a:cubicBezTo>
                  <a:cubicBezTo>
                    <a:pt x="108665" y="14006"/>
                    <a:pt x="108774" y="14007"/>
                    <a:pt x="108883" y="14007"/>
                  </a:cubicBezTo>
                  <a:cubicBezTo>
                    <a:pt x="109079" y="14007"/>
                    <a:pt x="109277" y="14002"/>
                    <a:pt x="109476" y="14002"/>
                  </a:cubicBezTo>
                  <a:cubicBezTo>
                    <a:pt x="109658" y="14002"/>
                    <a:pt x="109842" y="14006"/>
                    <a:pt x="110025" y="14021"/>
                  </a:cubicBezTo>
                  <a:cubicBezTo>
                    <a:pt x="110778" y="14080"/>
                    <a:pt x="111353" y="14537"/>
                    <a:pt x="111790" y="15250"/>
                  </a:cubicBezTo>
                  <a:cubicBezTo>
                    <a:pt x="111988" y="15607"/>
                    <a:pt x="111988" y="15826"/>
                    <a:pt x="111532" y="15945"/>
                  </a:cubicBezTo>
                  <a:cubicBezTo>
                    <a:pt x="109588" y="16500"/>
                    <a:pt x="107704" y="17234"/>
                    <a:pt x="105900" y="18126"/>
                  </a:cubicBezTo>
                  <a:cubicBezTo>
                    <a:pt x="104710" y="18721"/>
                    <a:pt x="103560" y="19395"/>
                    <a:pt x="102370" y="19931"/>
                  </a:cubicBezTo>
                  <a:cubicBezTo>
                    <a:pt x="101755" y="20188"/>
                    <a:pt x="101101" y="20208"/>
                    <a:pt x="100466" y="20426"/>
                  </a:cubicBezTo>
                  <a:cubicBezTo>
                    <a:pt x="99217" y="20863"/>
                    <a:pt x="98027" y="21418"/>
                    <a:pt x="96896" y="22072"/>
                  </a:cubicBezTo>
                  <a:cubicBezTo>
                    <a:pt x="97273" y="21339"/>
                    <a:pt x="97848" y="20863"/>
                    <a:pt x="98304" y="20228"/>
                  </a:cubicBezTo>
                  <a:cubicBezTo>
                    <a:pt x="99117" y="19078"/>
                    <a:pt x="99950" y="17928"/>
                    <a:pt x="100763" y="16758"/>
                  </a:cubicBezTo>
                  <a:cubicBezTo>
                    <a:pt x="102052" y="14874"/>
                    <a:pt x="103143" y="12791"/>
                    <a:pt x="104472" y="10927"/>
                  </a:cubicBezTo>
                  <a:cubicBezTo>
                    <a:pt x="105543" y="9380"/>
                    <a:pt x="106614" y="7853"/>
                    <a:pt x="107764" y="6406"/>
                  </a:cubicBezTo>
                  <a:cubicBezTo>
                    <a:pt x="108716" y="5216"/>
                    <a:pt x="109688" y="4026"/>
                    <a:pt x="110897" y="3213"/>
                  </a:cubicBezTo>
                  <a:cubicBezTo>
                    <a:pt x="111708" y="2669"/>
                    <a:pt x="112583" y="2309"/>
                    <a:pt x="113472" y="2309"/>
                  </a:cubicBezTo>
                  <a:cubicBezTo>
                    <a:pt x="114431" y="2309"/>
                    <a:pt x="115405" y="2728"/>
                    <a:pt x="116331" y="3788"/>
                  </a:cubicBezTo>
                  <a:cubicBezTo>
                    <a:pt x="116966" y="4522"/>
                    <a:pt x="116946" y="6346"/>
                    <a:pt x="116331" y="7219"/>
                  </a:cubicBezTo>
                  <a:cubicBezTo>
                    <a:pt x="116053" y="7596"/>
                    <a:pt x="115716" y="7913"/>
                    <a:pt x="115340" y="8191"/>
                  </a:cubicBezTo>
                  <a:cubicBezTo>
                    <a:pt x="115139" y="8337"/>
                    <a:pt x="114914" y="8400"/>
                    <a:pt x="114683" y="8400"/>
                  </a:cubicBezTo>
                  <a:cubicBezTo>
                    <a:pt x="114068" y="8400"/>
                    <a:pt x="113416" y="7951"/>
                    <a:pt x="113099" y="7417"/>
                  </a:cubicBezTo>
                  <a:cubicBezTo>
                    <a:pt x="112781" y="6822"/>
                    <a:pt x="112385" y="6267"/>
                    <a:pt x="111909" y="5791"/>
                  </a:cubicBezTo>
                  <a:cubicBezTo>
                    <a:pt x="111776" y="5658"/>
                    <a:pt x="111662" y="5585"/>
                    <a:pt x="111552" y="5585"/>
                  </a:cubicBezTo>
                  <a:cubicBezTo>
                    <a:pt x="111433" y="5585"/>
                    <a:pt x="111319" y="5673"/>
                    <a:pt x="111195" y="5870"/>
                  </a:cubicBezTo>
                  <a:cubicBezTo>
                    <a:pt x="110481" y="7020"/>
                    <a:pt x="110600" y="9142"/>
                    <a:pt x="111472" y="10273"/>
                  </a:cubicBezTo>
                  <a:cubicBezTo>
                    <a:pt x="112218" y="11194"/>
                    <a:pt x="113082" y="11737"/>
                    <a:pt x="114048" y="11737"/>
                  </a:cubicBezTo>
                  <a:cubicBezTo>
                    <a:pt x="114393" y="11737"/>
                    <a:pt x="114751" y="11668"/>
                    <a:pt x="115121" y="11522"/>
                  </a:cubicBezTo>
                  <a:cubicBezTo>
                    <a:pt x="116529" y="10987"/>
                    <a:pt x="117600" y="9876"/>
                    <a:pt x="118096" y="8151"/>
                  </a:cubicBezTo>
                  <a:cubicBezTo>
                    <a:pt x="118354" y="7298"/>
                    <a:pt x="118592" y="6485"/>
                    <a:pt x="118493" y="5573"/>
                  </a:cubicBezTo>
                  <a:cubicBezTo>
                    <a:pt x="118275" y="3689"/>
                    <a:pt x="117481" y="1785"/>
                    <a:pt x="115577" y="754"/>
                  </a:cubicBezTo>
                  <a:cubicBezTo>
                    <a:pt x="114983" y="417"/>
                    <a:pt x="114328" y="199"/>
                    <a:pt x="113654" y="99"/>
                  </a:cubicBezTo>
                  <a:cubicBezTo>
                    <a:pt x="113352" y="51"/>
                    <a:pt x="113052" y="28"/>
                    <a:pt x="112754" y="28"/>
                  </a:cubicBezTo>
                  <a:cubicBezTo>
                    <a:pt x="110253" y="28"/>
                    <a:pt x="107914" y="1646"/>
                    <a:pt x="106177" y="3312"/>
                  </a:cubicBezTo>
                  <a:cubicBezTo>
                    <a:pt x="104313" y="5097"/>
                    <a:pt x="102766" y="7318"/>
                    <a:pt x="101279" y="9539"/>
                  </a:cubicBezTo>
                  <a:cubicBezTo>
                    <a:pt x="99990" y="11483"/>
                    <a:pt x="98760" y="13485"/>
                    <a:pt x="97452" y="15429"/>
                  </a:cubicBezTo>
                  <a:cubicBezTo>
                    <a:pt x="96520" y="16817"/>
                    <a:pt x="95607" y="18225"/>
                    <a:pt x="94616" y="19534"/>
                  </a:cubicBezTo>
                  <a:cubicBezTo>
                    <a:pt x="93763" y="20684"/>
                    <a:pt x="92871" y="21795"/>
                    <a:pt x="91919" y="22846"/>
                  </a:cubicBezTo>
                  <a:cubicBezTo>
                    <a:pt x="90907" y="23976"/>
                    <a:pt x="89777" y="24948"/>
                    <a:pt x="88528" y="25781"/>
                  </a:cubicBezTo>
                  <a:cubicBezTo>
                    <a:pt x="87556" y="26356"/>
                    <a:pt x="86544" y="26832"/>
                    <a:pt x="85473" y="27209"/>
                  </a:cubicBezTo>
                  <a:cubicBezTo>
                    <a:pt x="84760" y="27486"/>
                    <a:pt x="84006" y="27526"/>
                    <a:pt x="83272" y="27586"/>
                  </a:cubicBezTo>
                  <a:cubicBezTo>
                    <a:pt x="82494" y="27656"/>
                    <a:pt x="81717" y="27705"/>
                    <a:pt x="80941" y="27705"/>
                  </a:cubicBezTo>
                  <a:cubicBezTo>
                    <a:pt x="79759" y="27705"/>
                    <a:pt x="78583" y="27592"/>
                    <a:pt x="77422" y="27268"/>
                  </a:cubicBezTo>
                  <a:cubicBezTo>
                    <a:pt x="75082" y="26653"/>
                    <a:pt x="72900" y="25503"/>
                    <a:pt x="71096" y="23897"/>
                  </a:cubicBezTo>
                  <a:cubicBezTo>
                    <a:pt x="70858" y="23659"/>
                    <a:pt x="70739" y="23520"/>
                    <a:pt x="71096" y="23262"/>
                  </a:cubicBezTo>
                  <a:cubicBezTo>
                    <a:pt x="72583" y="22112"/>
                    <a:pt x="74011" y="20883"/>
                    <a:pt x="75518" y="19792"/>
                  </a:cubicBezTo>
                  <a:cubicBezTo>
                    <a:pt x="76589" y="19038"/>
                    <a:pt x="77680" y="18344"/>
                    <a:pt x="78830" y="17729"/>
                  </a:cubicBezTo>
                  <a:cubicBezTo>
                    <a:pt x="80377" y="16857"/>
                    <a:pt x="81904" y="16083"/>
                    <a:pt x="83728" y="15865"/>
                  </a:cubicBezTo>
                  <a:cubicBezTo>
                    <a:pt x="84160" y="15818"/>
                    <a:pt x="84593" y="15795"/>
                    <a:pt x="85025" y="15795"/>
                  </a:cubicBezTo>
                  <a:cubicBezTo>
                    <a:pt x="86418" y="15795"/>
                    <a:pt x="87801" y="16040"/>
                    <a:pt x="89103" y="16539"/>
                  </a:cubicBezTo>
                  <a:cubicBezTo>
                    <a:pt x="89499" y="16718"/>
                    <a:pt x="89936" y="16797"/>
                    <a:pt x="90352" y="16817"/>
                  </a:cubicBezTo>
                  <a:cubicBezTo>
                    <a:pt x="90379" y="16821"/>
                    <a:pt x="90406" y="16822"/>
                    <a:pt x="90432" y="16822"/>
                  </a:cubicBezTo>
                  <a:cubicBezTo>
                    <a:pt x="90557" y="16822"/>
                    <a:pt x="90666" y="16784"/>
                    <a:pt x="90749" y="16718"/>
                  </a:cubicBezTo>
                  <a:cubicBezTo>
                    <a:pt x="90828" y="16658"/>
                    <a:pt x="90848" y="16559"/>
                    <a:pt x="90828" y="16460"/>
                  </a:cubicBezTo>
                  <a:cubicBezTo>
                    <a:pt x="90808" y="16262"/>
                    <a:pt x="90729" y="16064"/>
                    <a:pt x="90590" y="15905"/>
                  </a:cubicBezTo>
                  <a:cubicBezTo>
                    <a:pt x="89124" y="14038"/>
                    <a:pt x="86215" y="12631"/>
                    <a:pt x="83551" y="12631"/>
                  </a:cubicBezTo>
                  <a:cubicBezTo>
                    <a:pt x="83188" y="12631"/>
                    <a:pt x="82829" y="12657"/>
                    <a:pt x="82479" y="12712"/>
                  </a:cubicBezTo>
                  <a:cubicBezTo>
                    <a:pt x="80000" y="13109"/>
                    <a:pt x="78057" y="14656"/>
                    <a:pt x="76292" y="16123"/>
                  </a:cubicBezTo>
                  <a:cubicBezTo>
                    <a:pt x="75201" y="17015"/>
                    <a:pt x="74150" y="18007"/>
                    <a:pt x="73079" y="18939"/>
                  </a:cubicBezTo>
                  <a:cubicBezTo>
                    <a:pt x="72345" y="19594"/>
                    <a:pt x="71691" y="20347"/>
                    <a:pt x="70977" y="21061"/>
                  </a:cubicBezTo>
                  <a:cubicBezTo>
                    <a:pt x="70699" y="21339"/>
                    <a:pt x="70441" y="21616"/>
                    <a:pt x="70144" y="21874"/>
                  </a:cubicBezTo>
                  <a:cubicBezTo>
                    <a:pt x="69847" y="22124"/>
                    <a:pt x="69685" y="22258"/>
                    <a:pt x="69543" y="22258"/>
                  </a:cubicBezTo>
                  <a:cubicBezTo>
                    <a:pt x="69382" y="22258"/>
                    <a:pt x="69248" y="22085"/>
                    <a:pt x="68974" y="21715"/>
                  </a:cubicBezTo>
                  <a:cubicBezTo>
                    <a:pt x="68042" y="20506"/>
                    <a:pt x="68081" y="20645"/>
                    <a:pt x="68815" y="19494"/>
                  </a:cubicBezTo>
                  <a:cubicBezTo>
                    <a:pt x="70164" y="17452"/>
                    <a:pt x="71195" y="15231"/>
                    <a:pt x="71909" y="12891"/>
                  </a:cubicBezTo>
                  <a:cubicBezTo>
                    <a:pt x="72048" y="12395"/>
                    <a:pt x="72127" y="11899"/>
                    <a:pt x="72286" y="11403"/>
                  </a:cubicBezTo>
                  <a:cubicBezTo>
                    <a:pt x="72484" y="10868"/>
                    <a:pt x="72286" y="10570"/>
                    <a:pt x="71790" y="10471"/>
                  </a:cubicBezTo>
                  <a:cubicBezTo>
                    <a:pt x="71669" y="10446"/>
                    <a:pt x="71552" y="10434"/>
                    <a:pt x="71440" y="10434"/>
                  </a:cubicBezTo>
                  <a:cubicBezTo>
                    <a:pt x="70765" y="10434"/>
                    <a:pt x="70252" y="10876"/>
                    <a:pt x="69827" y="11522"/>
                  </a:cubicBezTo>
                  <a:cubicBezTo>
                    <a:pt x="69013" y="12891"/>
                    <a:pt x="68458" y="14418"/>
                    <a:pt x="68240" y="15984"/>
                  </a:cubicBezTo>
                  <a:cubicBezTo>
                    <a:pt x="68101" y="16857"/>
                    <a:pt x="67804" y="17670"/>
                    <a:pt x="67586" y="18503"/>
                  </a:cubicBezTo>
                  <a:cubicBezTo>
                    <a:pt x="67527" y="18689"/>
                    <a:pt x="67449" y="18834"/>
                    <a:pt x="67350" y="18834"/>
                  </a:cubicBezTo>
                  <a:cubicBezTo>
                    <a:pt x="67280" y="18834"/>
                    <a:pt x="67200" y="18762"/>
                    <a:pt x="67110" y="18582"/>
                  </a:cubicBezTo>
                  <a:cubicBezTo>
                    <a:pt x="66733" y="17710"/>
                    <a:pt x="66475" y="16797"/>
                    <a:pt x="66356" y="15845"/>
                  </a:cubicBezTo>
                  <a:cubicBezTo>
                    <a:pt x="66098" y="14358"/>
                    <a:pt x="65583" y="12930"/>
                    <a:pt x="64809" y="11641"/>
                  </a:cubicBezTo>
                  <a:cubicBezTo>
                    <a:pt x="64372" y="10942"/>
                    <a:pt x="63858" y="10443"/>
                    <a:pt x="63132" y="10443"/>
                  </a:cubicBezTo>
                  <a:cubicBezTo>
                    <a:pt x="63034" y="10443"/>
                    <a:pt x="62932" y="10452"/>
                    <a:pt x="62826" y="10471"/>
                  </a:cubicBezTo>
                  <a:cubicBezTo>
                    <a:pt x="62291" y="10550"/>
                    <a:pt x="62132" y="10848"/>
                    <a:pt x="62291" y="11463"/>
                  </a:cubicBezTo>
                  <a:cubicBezTo>
                    <a:pt x="62806" y="13327"/>
                    <a:pt x="63362" y="15151"/>
                    <a:pt x="64254" y="16817"/>
                  </a:cubicBezTo>
                  <a:cubicBezTo>
                    <a:pt x="64770" y="17868"/>
                    <a:pt x="65364" y="18899"/>
                    <a:pt x="66019" y="19871"/>
                  </a:cubicBezTo>
                  <a:cubicBezTo>
                    <a:pt x="66495" y="20506"/>
                    <a:pt x="66455" y="20783"/>
                    <a:pt x="65920" y="21358"/>
                  </a:cubicBezTo>
                  <a:cubicBezTo>
                    <a:pt x="65622" y="21676"/>
                    <a:pt x="65404" y="22251"/>
                    <a:pt x="65047" y="22271"/>
                  </a:cubicBezTo>
                  <a:cubicBezTo>
                    <a:pt x="65040" y="22271"/>
                    <a:pt x="65034" y="22271"/>
                    <a:pt x="65027" y="22271"/>
                  </a:cubicBezTo>
                  <a:cubicBezTo>
                    <a:pt x="64661" y="22271"/>
                    <a:pt x="64407" y="21750"/>
                    <a:pt x="64095" y="21458"/>
                  </a:cubicBezTo>
                  <a:cubicBezTo>
                    <a:pt x="62886" y="20327"/>
                    <a:pt x="61696" y="19157"/>
                    <a:pt x="60466" y="18047"/>
                  </a:cubicBezTo>
                  <a:cubicBezTo>
                    <a:pt x="59137" y="16758"/>
                    <a:pt x="57710" y="15588"/>
                    <a:pt x="56183" y="14537"/>
                  </a:cubicBezTo>
                  <a:cubicBezTo>
                    <a:pt x="54993" y="13743"/>
                    <a:pt x="53842" y="12970"/>
                    <a:pt x="52395" y="12752"/>
                  </a:cubicBezTo>
                  <a:cubicBezTo>
                    <a:pt x="51790" y="12661"/>
                    <a:pt x="51179" y="12601"/>
                    <a:pt x="50575" y="12601"/>
                  </a:cubicBezTo>
                  <a:cubicBezTo>
                    <a:pt x="49733" y="12601"/>
                    <a:pt x="48905" y="12717"/>
                    <a:pt x="48131" y="13029"/>
                  </a:cubicBezTo>
                  <a:cubicBezTo>
                    <a:pt x="46842" y="13525"/>
                    <a:pt x="45493" y="14140"/>
                    <a:pt x="44462" y="15330"/>
                  </a:cubicBezTo>
                  <a:cubicBezTo>
                    <a:pt x="44264" y="15588"/>
                    <a:pt x="44085" y="15845"/>
                    <a:pt x="43927" y="16123"/>
                  </a:cubicBezTo>
                  <a:cubicBezTo>
                    <a:pt x="43768" y="16321"/>
                    <a:pt x="43748" y="16579"/>
                    <a:pt x="43867" y="16797"/>
                  </a:cubicBezTo>
                  <a:cubicBezTo>
                    <a:pt x="43942" y="16914"/>
                    <a:pt x="44034" y="16952"/>
                    <a:pt x="44133" y="16952"/>
                  </a:cubicBezTo>
                  <a:cubicBezTo>
                    <a:pt x="44219" y="16952"/>
                    <a:pt x="44311" y="16924"/>
                    <a:pt x="44403" y="16896"/>
                  </a:cubicBezTo>
                  <a:cubicBezTo>
                    <a:pt x="45967" y="16350"/>
                    <a:pt x="47514" y="15821"/>
                    <a:pt x="49144" y="15821"/>
                  </a:cubicBezTo>
                  <a:cubicBezTo>
                    <a:pt x="49229" y="15821"/>
                    <a:pt x="49315" y="15823"/>
                    <a:pt x="49400" y="15826"/>
                  </a:cubicBezTo>
                  <a:cubicBezTo>
                    <a:pt x="51026" y="15885"/>
                    <a:pt x="52613" y="16143"/>
                    <a:pt x="54140" y="16936"/>
                  </a:cubicBezTo>
                  <a:cubicBezTo>
                    <a:pt x="55330" y="17571"/>
                    <a:pt x="56540" y="18185"/>
                    <a:pt x="57710" y="18919"/>
                  </a:cubicBezTo>
                  <a:cubicBezTo>
                    <a:pt x="59118" y="19792"/>
                    <a:pt x="60446" y="20783"/>
                    <a:pt x="61696" y="21874"/>
                  </a:cubicBezTo>
                  <a:cubicBezTo>
                    <a:pt x="62271" y="22350"/>
                    <a:pt x="62866" y="22826"/>
                    <a:pt x="63461" y="23262"/>
                  </a:cubicBezTo>
                  <a:cubicBezTo>
                    <a:pt x="63778" y="23500"/>
                    <a:pt x="63758" y="23639"/>
                    <a:pt x="63481" y="23917"/>
                  </a:cubicBezTo>
                  <a:cubicBezTo>
                    <a:pt x="62449" y="24829"/>
                    <a:pt x="61279" y="25622"/>
                    <a:pt x="60010" y="26217"/>
                  </a:cubicBezTo>
                  <a:cubicBezTo>
                    <a:pt x="57880" y="27295"/>
                    <a:pt x="55694" y="27731"/>
                    <a:pt x="53482" y="27731"/>
                  </a:cubicBezTo>
                  <a:cubicBezTo>
                    <a:pt x="52194" y="27731"/>
                    <a:pt x="50898" y="27583"/>
                    <a:pt x="49599" y="27328"/>
                  </a:cubicBezTo>
                  <a:cubicBezTo>
                    <a:pt x="48032" y="27030"/>
                    <a:pt x="46584" y="26257"/>
                    <a:pt x="45216" y="25226"/>
                  </a:cubicBezTo>
                  <a:cubicBezTo>
                    <a:pt x="43352" y="23778"/>
                    <a:pt x="41765" y="21973"/>
                    <a:pt x="40298" y="20030"/>
                  </a:cubicBezTo>
                  <a:cubicBezTo>
                    <a:pt x="38929" y="18205"/>
                    <a:pt x="37660" y="16242"/>
                    <a:pt x="36411" y="14299"/>
                  </a:cubicBezTo>
                  <a:cubicBezTo>
                    <a:pt x="34943" y="12058"/>
                    <a:pt x="33515" y="9757"/>
                    <a:pt x="31968" y="7596"/>
                  </a:cubicBezTo>
                  <a:cubicBezTo>
                    <a:pt x="30501" y="5553"/>
                    <a:pt x="28914" y="3629"/>
                    <a:pt x="27070" y="2083"/>
                  </a:cubicBezTo>
                  <a:cubicBezTo>
                    <a:pt x="25761" y="992"/>
                    <a:pt x="24274" y="397"/>
                    <a:pt x="22727"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3097300" y="1847825"/>
              <a:ext cx="111575" cy="98675"/>
            </a:xfrm>
            <a:custGeom>
              <a:avLst/>
              <a:gdLst/>
              <a:ahLst/>
              <a:cxnLst/>
              <a:rect l="l" t="t" r="r" b="b"/>
              <a:pathLst>
                <a:path w="4463" h="3947" extrusionOk="0">
                  <a:moveTo>
                    <a:pt x="2241" y="0"/>
                  </a:moveTo>
                  <a:cubicBezTo>
                    <a:pt x="992" y="0"/>
                    <a:pt x="0" y="893"/>
                    <a:pt x="0" y="1963"/>
                  </a:cubicBezTo>
                  <a:cubicBezTo>
                    <a:pt x="0" y="3054"/>
                    <a:pt x="992" y="3947"/>
                    <a:pt x="2241" y="3947"/>
                  </a:cubicBezTo>
                  <a:cubicBezTo>
                    <a:pt x="3471" y="3947"/>
                    <a:pt x="4462" y="3054"/>
                    <a:pt x="4462" y="1963"/>
                  </a:cubicBezTo>
                  <a:cubicBezTo>
                    <a:pt x="4462" y="893"/>
                    <a:pt x="3471" y="0"/>
                    <a:pt x="2241"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475575" y="1847825"/>
              <a:ext cx="111575" cy="98675"/>
            </a:xfrm>
            <a:custGeom>
              <a:avLst/>
              <a:gdLst/>
              <a:ahLst/>
              <a:cxnLst/>
              <a:rect l="l" t="t" r="r" b="b"/>
              <a:pathLst>
                <a:path w="4463" h="3947" extrusionOk="0">
                  <a:moveTo>
                    <a:pt x="2242" y="0"/>
                  </a:moveTo>
                  <a:cubicBezTo>
                    <a:pt x="992" y="0"/>
                    <a:pt x="1" y="893"/>
                    <a:pt x="1" y="1963"/>
                  </a:cubicBezTo>
                  <a:cubicBezTo>
                    <a:pt x="1" y="3054"/>
                    <a:pt x="992" y="3947"/>
                    <a:pt x="2242" y="3947"/>
                  </a:cubicBezTo>
                  <a:cubicBezTo>
                    <a:pt x="3471" y="3947"/>
                    <a:pt x="4463" y="3054"/>
                    <a:pt x="4463" y="1963"/>
                  </a:cubicBezTo>
                  <a:cubicBezTo>
                    <a:pt x="4463" y="893"/>
                    <a:pt x="3471" y="0"/>
                    <a:pt x="2242"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2348175" y="3873325"/>
              <a:ext cx="2977700" cy="797500"/>
            </a:xfrm>
            <a:custGeom>
              <a:avLst/>
              <a:gdLst/>
              <a:ahLst/>
              <a:cxnLst/>
              <a:rect l="l" t="t" r="r" b="b"/>
              <a:pathLst>
                <a:path w="119108" h="31900" extrusionOk="0">
                  <a:moveTo>
                    <a:pt x="72443" y="5319"/>
                  </a:moveTo>
                  <a:cubicBezTo>
                    <a:pt x="73271" y="5319"/>
                    <a:pt x="74092" y="5381"/>
                    <a:pt x="74883" y="5544"/>
                  </a:cubicBezTo>
                  <a:cubicBezTo>
                    <a:pt x="76349" y="5841"/>
                    <a:pt x="77775" y="6256"/>
                    <a:pt x="79161" y="7166"/>
                  </a:cubicBezTo>
                  <a:lnTo>
                    <a:pt x="79161" y="7166"/>
                  </a:lnTo>
                  <a:cubicBezTo>
                    <a:pt x="78279" y="7023"/>
                    <a:pt x="77513" y="6632"/>
                    <a:pt x="76728" y="6357"/>
                  </a:cubicBezTo>
                  <a:cubicBezTo>
                    <a:pt x="75716" y="6059"/>
                    <a:pt x="74665" y="5881"/>
                    <a:pt x="73614" y="5841"/>
                  </a:cubicBezTo>
                  <a:cubicBezTo>
                    <a:pt x="73059" y="5806"/>
                    <a:pt x="72504" y="5781"/>
                    <a:pt x="71950" y="5781"/>
                  </a:cubicBezTo>
                  <a:cubicBezTo>
                    <a:pt x="70920" y="5781"/>
                    <a:pt x="69893" y="5868"/>
                    <a:pt x="68875" y="6139"/>
                  </a:cubicBezTo>
                  <a:cubicBezTo>
                    <a:pt x="67407" y="6535"/>
                    <a:pt x="65999" y="7130"/>
                    <a:pt x="64710" y="7923"/>
                  </a:cubicBezTo>
                  <a:cubicBezTo>
                    <a:pt x="63679" y="8578"/>
                    <a:pt x="62707" y="9312"/>
                    <a:pt x="61795" y="10125"/>
                  </a:cubicBezTo>
                  <a:cubicBezTo>
                    <a:pt x="61767" y="10149"/>
                    <a:pt x="61720" y="10160"/>
                    <a:pt x="61662" y="10160"/>
                  </a:cubicBezTo>
                  <a:cubicBezTo>
                    <a:pt x="61391" y="10160"/>
                    <a:pt x="60872" y="9924"/>
                    <a:pt x="60823" y="9728"/>
                  </a:cubicBezTo>
                  <a:cubicBezTo>
                    <a:pt x="60803" y="9550"/>
                    <a:pt x="60942" y="9470"/>
                    <a:pt x="61041" y="9391"/>
                  </a:cubicBezTo>
                  <a:cubicBezTo>
                    <a:pt x="62072" y="8736"/>
                    <a:pt x="63104" y="8062"/>
                    <a:pt x="64194" y="7507"/>
                  </a:cubicBezTo>
                  <a:cubicBezTo>
                    <a:pt x="65642" y="6753"/>
                    <a:pt x="67149" y="6139"/>
                    <a:pt x="68716" y="5682"/>
                  </a:cubicBezTo>
                  <a:cubicBezTo>
                    <a:pt x="69251" y="5544"/>
                    <a:pt x="69807" y="5444"/>
                    <a:pt x="70382" y="5425"/>
                  </a:cubicBezTo>
                  <a:cubicBezTo>
                    <a:pt x="71065" y="5362"/>
                    <a:pt x="71756" y="5319"/>
                    <a:pt x="72443" y="5319"/>
                  </a:cubicBezTo>
                  <a:close/>
                  <a:moveTo>
                    <a:pt x="46746" y="5301"/>
                  </a:moveTo>
                  <a:cubicBezTo>
                    <a:pt x="48308" y="5301"/>
                    <a:pt x="49850" y="5542"/>
                    <a:pt x="51324" y="6039"/>
                  </a:cubicBezTo>
                  <a:cubicBezTo>
                    <a:pt x="52395" y="6416"/>
                    <a:pt x="53446" y="6872"/>
                    <a:pt x="54477" y="7388"/>
                  </a:cubicBezTo>
                  <a:cubicBezTo>
                    <a:pt x="55568" y="7963"/>
                    <a:pt x="56619" y="8598"/>
                    <a:pt x="57630" y="9292"/>
                  </a:cubicBezTo>
                  <a:cubicBezTo>
                    <a:pt x="57789" y="9391"/>
                    <a:pt x="58106" y="9411"/>
                    <a:pt x="57987" y="9748"/>
                  </a:cubicBezTo>
                  <a:cubicBezTo>
                    <a:pt x="57897" y="10018"/>
                    <a:pt x="57558" y="10208"/>
                    <a:pt x="57304" y="10208"/>
                  </a:cubicBezTo>
                  <a:cubicBezTo>
                    <a:pt x="57222" y="10208"/>
                    <a:pt x="57148" y="10188"/>
                    <a:pt x="57095" y="10144"/>
                  </a:cubicBezTo>
                  <a:cubicBezTo>
                    <a:pt x="56222" y="9331"/>
                    <a:pt x="55270" y="8598"/>
                    <a:pt x="54239" y="7943"/>
                  </a:cubicBezTo>
                  <a:cubicBezTo>
                    <a:pt x="53763" y="7646"/>
                    <a:pt x="53267" y="7388"/>
                    <a:pt x="52752" y="7150"/>
                  </a:cubicBezTo>
                  <a:cubicBezTo>
                    <a:pt x="50752" y="6164"/>
                    <a:pt x="48694" y="5800"/>
                    <a:pt x="46598" y="5800"/>
                  </a:cubicBezTo>
                  <a:cubicBezTo>
                    <a:pt x="45701" y="5800"/>
                    <a:pt x="44796" y="5867"/>
                    <a:pt x="43887" y="5980"/>
                  </a:cubicBezTo>
                  <a:cubicBezTo>
                    <a:pt x="42491" y="6157"/>
                    <a:pt x="41192" y="6783"/>
                    <a:pt x="39835" y="7141"/>
                  </a:cubicBezTo>
                  <a:lnTo>
                    <a:pt x="39835" y="7141"/>
                  </a:lnTo>
                  <a:cubicBezTo>
                    <a:pt x="40545" y="6689"/>
                    <a:pt x="41294" y="6315"/>
                    <a:pt x="42082" y="6039"/>
                  </a:cubicBezTo>
                  <a:cubicBezTo>
                    <a:pt x="43471" y="5563"/>
                    <a:pt x="44918" y="5325"/>
                    <a:pt x="46386" y="5306"/>
                  </a:cubicBezTo>
                  <a:cubicBezTo>
                    <a:pt x="46506" y="5303"/>
                    <a:pt x="46626" y="5301"/>
                    <a:pt x="46746" y="5301"/>
                  </a:cubicBezTo>
                  <a:close/>
                  <a:moveTo>
                    <a:pt x="59513" y="10736"/>
                  </a:moveTo>
                  <a:cubicBezTo>
                    <a:pt x="59558" y="10736"/>
                    <a:pt x="59599" y="10743"/>
                    <a:pt x="59633" y="10759"/>
                  </a:cubicBezTo>
                  <a:cubicBezTo>
                    <a:pt x="59772" y="10819"/>
                    <a:pt x="59891" y="10898"/>
                    <a:pt x="60010" y="10997"/>
                  </a:cubicBezTo>
                  <a:cubicBezTo>
                    <a:pt x="60506" y="11354"/>
                    <a:pt x="60526" y="11493"/>
                    <a:pt x="60069" y="11929"/>
                  </a:cubicBezTo>
                  <a:cubicBezTo>
                    <a:pt x="59840" y="12140"/>
                    <a:pt x="59740" y="12645"/>
                    <a:pt x="59484" y="12645"/>
                  </a:cubicBezTo>
                  <a:cubicBezTo>
                    <a:pt x="59474" y="12645"/>
                    <a:pt x="59465" y="12645"/>
                    <a:pt x="59455" y="12643"/>
                  </a:cubicBezTo>
                  <a:cubicBezTo>
                    <a:pt x="59177" y="12623"/>
                    <a:pt x="59058" y="12147"/>
                    <a:pt x="58800" y="11929"/>
                  </a:cubicBezTo>
                  <a:cubicBezTo>
                    <a:pt x="58661" y="11830"/>
                    <a:pt x="58542" y="11652"/>
                    <a:pt x="58483" y="11473"/>
                  </a:cubicBezTo>
                  <a:lnTo>
                    <a:pt x="58503" y="11453"/>
                  </a:lnTo>
                  <a:cubicBezTo>
                    <a:pt x="58520" y="11172"/>
                    <a:pt x="59160" y="10736"/>
                    <a:pt x="59513" y="10736"/>
                  </a:cubicBezTo>
                  <a:close/>
                  <a:moveTo>
                    <a:pt x="23580" y="14200"/>
                  </a:moveTo>
                  <a:cubicBezTo>
                    <a:pt x="23679" y="14200"/>
                    <a:pt x="23778" y="14214"/>
                    <a:pt x="23877" y="14250"/>
                  </a:cubicBezTo>
                  <a:cubicBezTo>
                    <a:pt x="24571" y="14487"/>
                    <a:pt x="25285" y="14408"/>
                    <a:pt x="26118" y="14468"/>
                  </a:cubicBezTo>
                  <a:lnTo>
                    <a:pt x="26138" y="14468"/>
                  </a:lnTo>
                  <a:cubicBezTo>
                    <a:pt x="24551" y="15261"/>
                    <a:pt x="22905" y="15896"/>
                    <a:pt x="21180" y="16371"/>
                  </a:cubicBezTo>
                  <a:cubicBezTo>
                    <a:pt x="20823" y="16510"/>
                    <a:pt x="20446" y="16609"/>
                    <a:pt x="20070" y="16689"/>
                  </a:cubicBezTo>
                  <a:cubicBezTo>
                    <a:pt x="20035" y="16689"/>
                    <a:pt x="19990" y="16696"/>
                    <a:pt x="19948" y="16696"/>
                  </a:cubicBezTo>
                  <a:cubicBezTo>
                    <a:pt x="19872" y="16696"/>
                    <a:pt x="19806" y="16671"/>
                    <a:pt x="19832" y="16530"/>
                  </a:cubicBezTo>
                  <a:cubicBezTo>
                    <a:pt x="19911" y="16015"/>
                    <a:pt x="19951" y="15499"/>
                    <a:pt x="20387" y="15142"/>
                  </a:cubicBezTo>
                  <a:cubicBezTo>
                    <a:pt x="20922" y="14686"/>
                    <a:pt x="21636" y="14428"/>
                    <a:pt x="22370" y="14428"/>
                  </a:cubicBezTo>
                  <a:cubicBezTo>
                    <a:pt x="22783" y="14428"/>
                    <a:pt x="23182" y="14200"/>
                    <a:pt x="23580" y="14200"/>
                  </a:cubicBezTo>
                  <a:close/>
                  <a:moveTo>
                    <a:pt x="95480" y="14257"/>
                  </a:moveTo>
                  <a:cubicBezTo>
                    <a:pt x="96282" y="14257"/>
                    <a:pt x="97077" y="14413"/>
                    <a:pt x="97828" y="14686"/>
                  </a:cubicBezTo>
                  <a:cubicBezTo>
                    <a:pt x="98522" y="14944"/>
                    <a:pt x="98939" y="15578"/>
                    <a:pt x="99137" y="16431"/>
                  </a:cubicBezTo>
                  <a:cubicBezTo>
                    <a:pt x="99182" y="16671"/>
                    <a:pt x="99102" y="16718"/>
                    <a:pt x="98983" y="16718"/>
                  </a:cubicBezTo>
                  <a:cubicBezTo>
                    <a:pt x="98945" y="16718"/>
                    <a:pt x="98903" y="16713"/>
                    <a:pt x="98860" y="16709"/>
                  </a:cubicBezTo>
                  <a:cubicBezTo>
                    <a:pt x="98106" y="16590"/>
                    <a:pt x="97372" y="16292"/>
                    <a:pt x="96638" y="16054"/>
                  </a:cubicBezTo>
                  <a:cubicBezTo>
                    <a:pt x="95766" y="15777"/>
                    <a:pt x="94893" y="15420"/>
                    <a:pt x="94041" y="15063"/>
                  </a:cubicBezTo>
                  <a:cubicBezTo>
                    <a:pt x="93644" y="14904"/>
                    <a:pt x="93247" y="14706"/>
                    <a:pt x="92752" y="14468"/>
                  </a:cubicBezTo>
                  <a:lnTo>
                    <a:pt x="92771" y="14468"/>
                  </a:lnTo>
                  <a:cubicBezTo>
                    <a:pt x="93624" y="14388"/>
                    <a:pt x="94378" y="14349"/>
                    <a:pt x="95092" y="14269"/>
                  </a:cubicBezTo>
                  <a:cubicBezTo>
                    <a:pt x="95221" y="14261"/>
                    <a:pt x="95351" y="14257"/>
                    <a:pt x="95480" y="14257"/>
                  </a:cubicBezTo>
                  <a:close/>
                  <a:moveTo>
                    <a:pt x="35918" y="0"/>
                  </a:moveTo>
                  <a:cubicBezTo>
                    <a:pt x="35514" y="0"/>
                    <a:pt x="35143" y="228"/>
                    <a:pt x="34963" y="606"/>
                  </a:cubicBezTo>
                  <a:cubicBezTo>
                    <a:pt x="34745" y="1101"/>
                    <a:pt x="34784" y="1815"/>
                    <a:pt x="35062" y="2152"/>
                  </a:cubicBezTo>
                  <a:cubicBezTo>
                    <a:pt x="35310" y="2471"/>
                    <a:pt x="35529" y="2628"/>
                    <a:pt x="35788" y="2628"/>
                  </a:cubicBezTo>
                  <a:cubicBezTo>
                    <a:pt x="35964" y="2628"/>
                    <a:pt x="36158" y="2555"/>
                    <a:pt x="36391" y="2410"/>
                  </a:cubicBezTo>
                  <a:cubicBezTo>
                    <a:pt x="36473" y="2360"/>
                    <a:pt x="36541" y="2335"/>
                    <a:pt x="36599" y="2335"/>
                  </a:cubicBezTo>
                  <a:cubicBezTo>
                    <a:pt x="36721" y="2335"/>
                    <a:pt x="36793" y="2446"/>
                    <a:pt x="36847" y="2648"/>
                  </a:cubicBezTo>
                  <a:cubicBezTo>
                    <a:pt x="37025" y="3342"/>
                    <a:pt x="36966" y="4076"/>
                    <a:pt x="36688" y="4711"/>
                  </a:cubicBezTo>
                  <a:cubicBezTo>
                    <a:pt x="35776" y="6793"/>
                    <a:pt x="34368" y="8360"/>
                    <a:pt x="32861" y="9787"/>
                  </a:cubicBezTo>
                  <a:cubicBezTo>
                    <a:pt x="32187" y="10442"/>
                    <a:pt x="31473" y="11057"/>
                    <a:pt x="30739" y="11632"/>
                  </a:cubicBezTo>
                  <a:cubicBezTo>
                    <a:pt x="30124" y="12108"/>
                    <a:pt x="29509" y="12663"/>
                    <a:pt x="28795" y="12842"/>
                  </a:cubicBezTo>
                  <a:cubicBezTo>
                    <a:pt x="27948" y="13020"/>
                    <a:pt x="27077" y="13109"/>
                    <a:pt x="26210" y="13109"/>
                  </a:cubicBezTo>
                  <a:cubicBezTo>
                    <a:pt x="25921" y="13109"/>
                    <a:pt x="25632" y="13099"/>
                    <a:pt x="25345" y="13079"/>
                  </a:cubicBezTo>
                  <a:cubicBezTo>
                    <a:pt x="24696" y="13062"/>
                    <a:pt x="24050" y="13027"/>
                    <a:pt x="23407" y="13027"/>
                  </a:cubicBezTo>
                  <a:cubicBezTo>
                    <a:pt x="22556" y="13027"/>
                    <a:pt x="21710" y="13089"/>
                    <a:pt x="20863" y="13337"/>
                  </a:cubicBezTo>
                  <a:cubicBezTo>
                    <a:pt x="19435" y="13774"/>
                    <a:pt x="18662" y="14864"/>
                    <a:pt x="18344" y="16471"/>
                  </a:cubicBezTo>
                  <a:cubicBezTo>
                    <a:pt x="18245" y="16966"/>
                    <a:pt x="18106" y="17105"/>
                    <a:pt x="17690" y="17145"/>
                  </a:cubicBezTo>
                  <a:cubicBezTo>
                    <a:pt x="15389" y="17343"/>
                    <a:pt x="13049" y="17284"/>
                    <a:pt x="10769" y="17898"/>
                  </a:cubicBezTo>
                  <a:cubicBezTo>
                    <a:pt x="10491" y="17958"/>
                    <a:pt x="10015" y="17958"/>
                    <a:pt x="9936" y="18097"/>
                  </a:cubicBezTo>
                  <a:cubicBezTo>
                    <a:pt x="9698" y="18454"/>
                    <a:pt x="9341" y="18493"/>
                    <a:pt x="9083" y="18811"/>
                  </a:cubicBezTo>
                  <a:cubicBezTo>
                    <a:pt x="9022" y="18912"/>
                    <a:pt x="8914" y="18967"/>
                    <a:pt x="8805" y="18967"/>
                  </a:cubicBezTo>
                  <a:cubicBezTo>
                    <a:pt x="8701" y="18967"/>
                    <a:pt x="8595" y="18917"/>
                    <a:pt x="8528" y="18811"/>
                  </a:cubicBezTo>
                  <a:cubicBezTo>
                    <a:pt x="8052" y="18295"/>
                    <a:pt x="7437" y="18295"/>
                    <a:pt x="6862" y="18156"/>
                  </a:cubicBezTo>
                  <a:cubicBezTo>
                    <a:pt x="6842" y="19188"/>
                    <a:pt x="6842" y="20159"/>
                    <a:pt x="6485" y="21091"/>
                  </a:cubicBezTo>
                  <a:cubicBezTo>
                    <a:pt x="6027" y="22236"/>
                    <a:pt x="4909" y="23178"/>
                    <a:pt x="3837" y="23178"/>
                  </a:cubicBezTo>
                  <a:cubicBezTo>
                    <a:pt x="3794" y="23178"/>
                    <a:pt x="3751" y="23177"/>
                    <a:pt x="3709" y="23174"/>
                  </a:cubicBezTo>
                  <a:cubicBezTo>
                    <a:pt x="3471" y="23154"/>
                    <a:pt x="3332" y="23134"/>
                    <a:pt x="3491" y="22777"/>
                  </a:cubicBezTo>
                  <a:cubicBezTo>
                    <a:pt x="3709" y="22222"/>
                    <a:pt x="3669" y="21607"/>
                    <a:pt x="3352" y="21111"/>
                  </a:cubicBezTo>
                  <a:cubicBezTo>
                    <a:pt x="3094" y="20655"/>
                    <a:pt x="2618" y="20576"/>
                    <a:pt x="2380" y="20219"/>
                  </a:cubicBezTo>
                  <a:cubicBezTo>
                    <a:pt x="2231" y="20011"/>
                    <a:pt x="2097" y="19936"/>
                    <a:pt x="1964" y="19936"/>
                  </a:cubicBezTo>
                  <a:cubicBezTo>
                    <a:pt x="1830" y="19936"/>
                    <a:pt x="1696" y="20011"/>
                    <a:pt x="1547" y="20100"/>
                  </a:cubicBezTo>
                  <a:cubicBezTo>
                    <a:pt x="1388" y="20199"/>
                    <a:pt x="1210" y="20318"/>
                    <a:pt x="1051" y="20397"/>
                  </a:cubicBezTo>
                  <a:cubicBezTo>
                    <a:pt x="337" y="20774"/>
                    <a:pt x="0" y="21825"/>
                    <a:pt x="278" y="22698"/>
                  </a:cubicBezTo>
                  <a:cubicBezTo>
                    <a:pt x="556" y="23590"/>
                    <a:pt x="1012" y="24185"/>
                    <a:pt x="1765" y="24502"/>
                  </a:cubicBezTo>
                  <a:cubicBezTo>
                    <a:pt x="2325" y="24744"/>
                    <a:pt x="2874" y="24884"/>
                    <a:pt x="3414" y="24884"/>
                  </a:cubicBezTo>
                  <a:cubicBezTo>
                    <a:pt x="4115" y="24884"/>
                    <a:pt x="4801" y="24646"/>
                    <a:pt x="5474" y="24086"/>
                  </a:cubicBezTo>
                  <a:cubicBezTo>
                    <a:pt x="6128" y="23550"/>
                    <a:pt x="6743" y="22936"/>
                    <a:pt x="7278" y="22281"/>
                  </a:cubicBezTo>
                  <a:lnTo>
                    <a:pt x="7278" y="22281"/>
                  </a:lnTo>
                  <a:cubicBezTo>
                    <a:pt x="7318" y="23412"/>
                    <a:pt x="7239" y="24502"/>
                    <a:pt x="7695" y="25534"/>
                  </a:cubicBezTo>
                  <a:cubicBezTo>
                    <a:pt x="8210" y="26723"/>
                    <a:pt x="8825" y="27695"/>
                    <a:pt x="9876" y="28290"/>
                  </a:cubicBezTo>
                  <a:cubicBezTo>
                    <a:pt x="10324" y="28551"/>
                    <a:pt x="10798" y="28678"/>
                    <a:pt x="11264" y="28678"/>
                  </a:cubicBezTo>
                  <a:cubicBezTo>
                    <a:pt x="12389" y="28678"/>
                    <a:pt x="13463" y="27939"/>
                    <a:pt x="13981" y="26565"/>
                  </a:cubicBezTo>
                  <a:cubicBezTo>
                    <a:pt x="14157" y="26058"/>
                    <a:pt x="13892" y="25533"/>
                    <a:pt x="13432" y="25533"/>
                  </a:cubicBezTo>
                  <a:cubicBezTo>
                    <a:pt x="13423" y="25533"/>
                    <a:pt x="13415" y="25533"/>
                    <a:pt x="13406" y="25534"/>
                  </a:cubicBezTo>
                  <a:cubicBezTo>
                    <a:pt x="13188" y="25534"/>
                    <a:pt x="12950" y="25573"/>
                    <a:pt x="12752" y="25652"/>
                  </a:cubicBezTo>
                  <a:cubicBezTo>
                    <a:pt x="12498" y="25764"/>
                    <a:pt x="12253" y="25810"/>
                    <a:pt x="12016" y="25810"/>
                  </a:cubicBezTo>
                  <a:cubicBezTo>
                    <a:pt x="11366" y="25810"/>
                    <a:pt x="10770" y="25462"/>
                    <a:pt x="10174" y="25157"/>
                  </a:cubicBezTo>
                  <a:cubicBezTo>
                    <a:pt x="9956" y="25018"/>
                    <a:pt x="9777" y="24820"/>
                    <a:pt x="9638" y="24601"/>
                  </a:cubicBezTo>
                  <a:cubicBezTo>
                    <a:pt x="8865" y="23352"/>
                    <a:pt x="8726" y="21032"/>
                    <a:pt x="10372" y="19842"/>
                  </a:cubicBezTo>
                  <a:cubicBezTo>
                    <a:pt x="11582" y="18969"/>
                    <a:pt x="12970" y="18850"/>
                    <a:pt x="14318" y="18573"/>
                  </a:cubicBezTo>
                  <a:cubicBezTo>
                    <a:pt x="15548" y="18315"/>
                    <a:pt x="16837" y="18315"/>
                    <a:pt x="18086" y="18196"/>
                  </a:cubicBezTo>
                  <a:cubicBezTo>
                    <a:pt x="18098" y="18195"/>
                    <a:pt x="18108" y="18194"/>
                    <a:pt x="18118" y="18194"/>
                  </a:cubicBezTo>
                  <a:cubicBezTo>
                    <a:pt x="18303" y="18194"/>
                    <a:pt x="18286" y="18361"/>
                    <a:pt x="18305" y="18474"/>
                  </a:cubicBezTo>
                  <a:cubicBezTo>
                    <a:pt x="18443" y="19108"/>
                    <a:pt x="18681" y="19703"/>
                    <a:pt x="18979" y="20278"/>
                  </a:cubicBezTo>
                  <a:cubicBezTo>
                    <a:pt x="19464" y="21219"/>
                    <a:pt x="20440" y="22006"/>
                    <a:pt x="21503" y="22006"/>
                  </a:cubicBezTo>
                  <a:cubicBezTo>
                    <a:pt x="21919" y="22006"/>
                    <a:pt x="22348" y="21886"/>
                    <a:pt x="22767" y="21607"/>
                  </a:cubicBezTo>
                  <a:cubicBezTo>
                    <a:pt x="23124" y="21369"/>
                    <a:pt x="23421" y="21032"/>
                    <a:pt x="23600" y="20615"/>
                  </a:cubicBezTo>
                  <a:cubicBezTo>
                    <a:pt x="23909" y="19900"/>
                    <a:pt x="23728" y="19524"/>
                    <a:pt x="23076" y="19524"/>
                  </a:cubicBezTo>
                  <a:cubicBezTo>
                    <a:pt x="23059" y="19524"/>
                    <a:pt x="23042" y="19524"/>
                    <a:pt x="23024" y="19525"/>
                  </a:cubicBezTo>
                  <a:cubicBezTo>
                    <a:pt x="22727" y="19525"/>
                    <a:pt x="22430" y="19554"/>
                    <a:pt x="22135" y="19554"/>
                  </a:cubicBezTo>
                  <a:cubicBezTo>
                    <a:pt x="21840" y="19554"/>
                    <a:pt x="21547" y="19525"/>
                    <a:pt x="21259" y="19406"/>
                  </a:cubicBezTo>
                  <a:cubicBezTo>
                    <a:pt x="20704" y="19227"/>
                    <a:pt x="20268" y="18811"/>
                    <a:pt x="20050" y="18275"/>
                  </a:cubicBezTo>
                  <a:cubicBezTo>
                    <a:pt x="19970" y="18057"/>
                    <a:pt x="19951" y="17859"/>
                    <a:pt x="20228" y="17839"/>
                  </a:cubicBezTo>
                  <a:cubicBezTo>
                    <a:pt x="20625" y="17799"/>
                    <a:pt x="20962" y="17561"/>
                    <a:pt x="21339" y="17462"/>
                  </a:cubicBezTo>
                  <a:cubicBezTo>
                    <a:pt x="22568" y="17145"/>
                    <a:pt x="23758" y="16689"/>
                    <a:pt x="24889" y="16114"/>
                  </a:cubicBezTo>
                  <a:cubicBezTo>
                    <a:pt x="25345" y="15896"/>
                    <a:pt x="25801" y="15677"/>
                    <a:pt x="26257" y="15439"/>
                  </a:cubicBezTo>
                  <a:cubicBezTo>
                    <a:pt x="27249" y="14944"/>
                    <a:pt x="28181" y="14250"/>
                    <a:pt x="29291" y="14071"/>
                  </a:cubicBezTo>
                  <a:cubicBezTo>
                    <a:pt x="30164" y="13952"/>
                    <a:pt x="30977" y="13536"/>
                    <a:pt x="31810" y="13159"/>
                  </a:cubicBezTo>
                  <a:cubicBezTo>
                    <a:pt x="32306" y="12941"/>
                    <a:pt x="32781" y="12604"/>
                    <a:pt x="33416" y="12306"/>
                  </a:cubicBezTo>
                  <a:lnTo>
                    <a:pt x="33416" y="12306"/>
                  </a:lnTo>
                  <a:cubicBezTo>
                    <a:pt x="33277" y="12524"/>
                    <a:pt x="33138" y="12723"/>
                    <a:pt x="32980" y="12921"/>
                  </a:cubicBezTo>
                  <a:cubicBezTo>
                    <a:pt x="32266" y="13674"/>
                    <a:pt x="31611" y="14487"/>
                    <a:pt x="31056" y="15360"/>
                  </a:cubicBezTo>
                  <a:cubicBezTo>
                    <a:pt x="30144" y="16649"/>
                    <a:pt x="29311" y="17998"/>
                    <a:pt x="28478" y="19366"/>
                  </a:cubicBezTo>
                  <a:cubicBezTo>
                    <a:pt x="27189" y="21547"/>
                    <a:pt x="25741" y="23650"/>
                    <a:pt x="24155" y="25633"/>
                  </a:cubicBezTo>
                  <a:cubicBezTo>
                    <a:pt x="23223" y="26783"/>
                    <a:pt x="22311" y="27953"/>
                    <a:pt x="21160" y="28845"/>
                  </a:cubicBezTo>
                  <a:cubicBezTo>
                    <a:pt x="20336" y="29480"/>
                    <a:pt x="19518" y="29840"/>
                    <a:pt x="18685" y="29840"/>
                  </a:cubicBezTo>
                  <a:cubicBezTo>
                    <a:pt x="18035" y="29840"/>
                    <a:pt x="17376" y="29621"/>
                    <a:pt x="16698" y="29143"/>
                  </a:cubicBezTo>
                  <a:cubicBezTo>
                    <a:pt x="16044" y="28687"/>
                    <a:pt x="15647" y="27913"/>
                    <a:pt x="15647" y="27100"/>
                  </a:cubicBezTo>
                  <a:cubicBezTo>
                    <a:pt x="15667" y="26347"/>
                    <a:pt x="15905" y="25494"/>
                    <a:pt x="16500" y="25018"/>
                  </a:cubicBezTo>
                  <a:cubicBezTo>
                    <a:pt x="16838" y="24739"/>
                    <a:pt x="17219" y="24438"/>
                    <a:pt x="17645" y="24438"/>
                  </a:cubicBezTo>
                  <a:cubicBezTo>
                    <a:pt x="17793" y="24438"/>
                    <a:pt x="17947" y="24474"/>
                    <a:pt x="18106" y="24562"/>
                  </a:cubicBezTo>
                  <a:cubicBezTo>
                    <a:pt x="18562" y="24800"/>
                    <a:pt x="18939" y="25196"/>
                    <a:pt x="19157" y="25672"/>
                  </a:cubicBezTo>
                  <a:cubicBezTo>
                    <a:pt x="19336" y="26029"/>
                    <a:pt x="19594" y="26366"/>
                    <a:pt x="19871" y="26644"/>
                  </a:cubicBezTo>
                  <a:cubicBezTo>
                    <a:pt x="20058" y="26866"/>
                    <a:pt x="20212" y="26989"/>
                    <a:pt x="20348" y="26989"/>
                  </a:cubicBezTo>
                  <a:cubicBezTo>
                    <a:pt x="20515" y="26989"/>
                    <a:pt x="20652" y="26802"/>
                    <a:pt x="20784" y="26386"/>
                  </a:cubicBezTo>
                  <a:cubicBezTo>
                    <a:pt x="21537" y="24125"/>
                    <a:pt x="20684" y="22420"/>
                    <a:pt x="18860" y="21706"/>
                  </a:cubicBezTo>
                  <a:cubicBezTo>
                    <a:pt x="18587" y="21601"/>
                    <a:pt x="18313" y="21551"/>
                    <a:pt x="18036" y="21551"/>
                  </a:cubicBezTo>
                  <a:cubicBezTo>
                    <a:pt x="17528" y="21551"/>
                    <a:pt x="17014" y="21722"/>
                    <a:pt x="16500" y="22043"/>
                  </a:cubicBezTo>
                  <a:cubicBezTo>
                    <a:pt x="14457" y="23352"/>
                    <a:pt x="13585" y="26446"/>
                    <a:pt x="14695" y="29004"/>
                  </a:cubicBezTo>
                  <a:cubicBezTo>
                    <a:pt x="14894" y="29520"/>
                    <a:pt x="15211" y="29996"/>
                    <a:pt x="15588" y="30412"/>
                  </a:cubicBezTo>
                  <a:cubicBezTo>
                    <a:pt x="16401" y="31285"/>
                    <a:pt x="17412" y="31582"/>
                    <a:pt x="18443" y="31899"/>
                  </a:cubicBezTo>
                  <a:lnTo>
                    <a:pt x="20070" y="31899"/>
                  </a:lnTo>
                  <a:cubicBezTo>
                    <a:pt x="21478" y="31582"/>
                    <a:pt x="22786" y="30967"/>
                    <a:pt x="23917" y="30055"/>
                  </a:cubicBezTo>
                  <a:cubicBezTo>
                    <a:pt x="25543" y="28687"/>
                    <a:pt x="26931" y="27001"/>
                    <a:pt x="28240" y="25196"/>
                  </a:cubicBezTo>
                  <a:cubicBezTo>
                    <a:pt x="29628" y="23273"/>
                    <a:pt x="30878" y="21250"/>
                    <a:pt x="32167" y="19267"/>
                  </a:cubicBezTo>
                  <a:cubicBezTo>
                    <a:pt x="33277" y="17542"/>
                    <a:pt x="34388" y="15796"/>
                    <a:pt x="35617" y="14190"/>
                  </a:cubicBezTo>
                  <a:cubicBezTo>
                    <a:pt x="36906" y="12465"/>
                    <a:pt x="38314" y="10878"/>
                    <a:pt x="39960" y="9609"/>
                  </a:cubicBezTo>
                  <a:cubicBezTo>
                    <a:pt x="41091" y="8697"/>
                    <a:pt x="42420" y="8042"/>
                    <a:pt x="43828" y="7745"/>
                  </a:cubicBezTo>
                  <a:cubicBezTo>
                    <a:pt x="44984" y="7518"/>
                    <a:pt x="46137" y="7386"/>
                    <a:pt x="47282" y="7386"/>
                  </a:cubicBezTo>
                  <a:cubicBezTo>
                    <a:pt x="49240" y="7386"/>
                    <a:pt x="51172" y="7773"/>
                    <a:pt x="53049" y="8736"/>
                  </a:cubicBezTo>
                  <a:cubicBezTo>
                    <a:pt x="54160" y="9252"/>
                    <a:pt x="55191" y="9946"/>
                    <a:pt x="56123" y="10759"/>
                  </a:cubicBezTo>
                  <a:cubicBezTo>
                    <a:pt x="56361" y="10997"/>
                    <a:pt x="56381" y="11136"/>
                    <a:pt x="56103" y="11334"/>
                  </a:cubicBezTo>
                  <a:cubicBezTo>
                    <a:pt x="55568" y="11731"/>
                    <a:pt x="55032" y="12147"/>
                    <a:pt x="54536" y="12584"/>
                  </a:cubicBezTo>
                  <a:cubicBezTo>
                    <a:pt x="53426" y="13536"/>
                    <a:pt x="52256" y="14408"/>
                    <a:pt x="51007" y="15182"/>
                  </a:cubicBezTo>
                  <a:cubicBezTo>
                    <a:pt x="49995" y="15836"/>
                    <a:pt x="48924" y="16391"/>
                    <a:pt x="47853" y="16947"/>
                  </a:cubicBezTo>
                  <a:cubicBezTo>
                    <a:pt x="46505" y="17661"/>
                    <a:pt x="45117" y="17879"/>
                    <a:pt x="43669" y="17938"/>
                  </a:cubicBezTo>
                  <a:cubicBezTo>
                    <a:pt x="43611" y="17940"/>
                    <a:pt x="43554" y="17940"/>
                    <a:pt x="43496" y="17940"/>
                  </a:cubicBezTo>
                  <a:cubicBezTo>
                    <a:pt x="42033" y="17940"/>
                    <a:pt x="40640" y="17463"/>
                    <a:pt x="39247" y="16986"/>
                  </a:cubicBezTo>
                  <a:cubicBezTo>
                    <a:pt x="39164" y="16959"/>
                    <a:pt x="39081" y="16931"/>
                    <a:pt x="39005" y="16931"/>
                  </a:cubicBezTo>
                  <a:cubicBezTo>
                    <a:pt x="38916" y="16931"/>
                    <a:pt x="38834" y="16968"/>
                    <a:pt x="38771" y="17085"/>
                  </a:cubicBezTo>
                  <a:cubicBezTo>
                    <a:pt x="38671" y="17264"/>
                    <a:pt x="38691" y="17502"/>
                    <a:pt x="38830" y="17661"/>
                  </a:cubicBezTo>
                  <a:cubicBezTo>
                    <a:pt x="38969" y="17918"/>
                    <a:pt x="39128" y="18156"/>
                    <a:pt x="39306" y="18374"/>
                  </a:cubicBezTo>
                  <a:cubicBezTo>
                    <a:pt x="40218" y="19425"/>
                    <a:pt x="41368" y="19961"/>
                    <a:pt x="42539" y="20417"/>
                  </a:cubicBezTo>
                  <a:cubicBezTo>
                    <a:pt x="43231" y="20682"/>
                    <a:pt x="43977" y="20780"/>
                    <a:pt x="44722" y="20780"/>
                  </a:cubicBezTo>
                  <a:cubicBezTo>
                    <a:pt x="45258" y="20780"/>
                    <a:pt x="45792" y="20730"/>
                    <a:pt x="46306" y="20655"/>
                  </a:cubicBezTo>
                  <a:cubicBezTo>
                    <a:pt x="47556" y="20477"/>
                    <a:pt x="48607" y="19782"/>
                    <a:pt x="49678" y="19069"/>
                  </a:cubicBezTo>
                  <a:cubicBezTo>
                    <a:pt x="51007" y="18136"/>
                    <a:pt x="52256" y="17105"/>
                    <a:pt x="53426" y="15975"/>
                  </a:cubicBezTo>
                  <a:cubicBezTo>
                    <a:pt x="54517" y="14983"/>
                    <a:pt x="55568" y="13952"/>
                    <a:pt x="56639" y="12941"/>
                  </a:cubicBezTo>
                  <a:cubicBezTo>
                    <a:pt x="56910" y="12688"/>
                    <a:pt x="57144" y="12246"/>
                    <a:pt x="57451" y="12246"/>
                  </a:cubicBezTo>
                  <a:cubicBezTo>
                    <a:pt x="57458" y="12246"/>
                    <a:pt x="57465" y="12246"/>
                    <a:pt x="57472" y="12247"/>
                  </a:cubicBezTo>
                  <a:cubicBezTo>
                    <a:pt x="57809" y="12247"/>
                    <a:pt x="57987" y="12762"/>
                    <a:pt x="58245" y="13040"/>
                  </a:cubicBezTo>
                  <a:cubicBezTo>
                    <a:pt x="58741" y="13536"/>
                    <a:pt x="58761" y="13793"/>
                    <a:pt x="58344" y="14369"/>
                  </a:cubicBezTo>
                  <a:cubicBezTo>
                    <a:pt x="56817" y="16629"/>
                    <a:pt x="55707" y="19148"/>
                    <a:pt x="55052" y="21805"/>
                  </a:cubicBezTo>
                  <a:cubicBezTo>
                    <a:pt x="54913" y="22321"/>
                    <a:pt x="55072" y="22598"/>
                    <a:pt x="55528" y="22678"/>
                  </a:cubicBezTo>
                  <a:cubicBezTo>
                    <a:pt x="55610" y="22690"/>
                    <a:pt x="55689" y="22696"/>
                    <a:pt x="55766" y="22696"/>
                  </a:cubicBezTo>
                  <a:cubicBezTo>
                    <a:pt x="56431" y="22696"/>
                    <a:pt x="56900" y="22249"/>
                    <a:pt x="57273" y="21627"/>
                  </a:cubicBezTo>
                  <a:cubicBezTo>
                    <a:pt x="57947" y="20477"/>
                    <a:pt x="58423" y="19227"/>
                    <a:pt x="58622" y="17918"/>
                  </a:cubicBezTo>
                  <a:cubicBezTo>
                    <a:pt x="58741" y="17085"/>
                    <a:pt x="58979" y="16252"/>
                    <a:pt x="59316" y="15499"/>
                  </a:cubicBezTo>
                  <a:cubicBezTo>
                    <a:pt x="59392" y="15330"/>
                    <a:pt x="59460" y="15262"/>
                    <a:pt x="59520" y="15262"/>
                  </a:cubicBezTo>
                  <a:cubicBezTo>
                    <a:pt x="59602" y="15262"/>
                    <a:pt x="59667" y="15387"/>
                    <a:pt x="59712" y="15558"/>
                  </a:cubicBezTo>
                  <a:cubicBezTo>
                    <a:pt x="59950" y="16272"/>
                    <a:pt x="60149" y="17026"/>
                    <a:pt x="60307" y="17779"/>
                  </a:cubicBezTo>
                  <a:cubicBezTo>
                    <a:pt x="60506" y="19188"/>
                    <a:pt x="60982" y="20516"/>
                    <a:pt x="61715" y="21726"/>
                  </a:cubicBezTo>
                  <a:cubicBezTo>
                    <a:pt x="62091" y="22306"/>
                    <a:pt x="62540" y="22710"/>
                    <a:pt x="63139" y="22710"/>
                  </a:cubicBezTo>
                  <a:cubicBezTo>
                    <a:pt x="63235" y="22710"/>
                    <a:pt x="63336" y="22700"/>
                    <a:pt x="63441" y="22678"/>
                  </a:cubicBezTo>
                  <a:cubicBezTo>
                    <a:pt x="63897" y="22579"/>
                    <a:pt x="64056" y="22321"/>
                    <a:pt x="63877" y="21825"/>
                  </a:cubicBezTo>
                  <a:cubicBezTo>
                    <a:pt x="63718" y="21409"/>
                    <a:pt x="63659" y="20952"/>
                    <a:pt x="63540" y="20536"/>
                  </a:cubicBezTo>
                  <a:cubicBezTo>
                    <a:pt x="62905" y="18454"/>
                    <a:pt x="61993" y="16490"/>
                    <a:pt x="60803" y="14686"/>
                  </a:cubicBezTo>
                  <a:cubicBezTo>
                    <a:pt x="60129" y="13674"/>
                    <a:pt x="60109" y="13793"/>
                    <a:pt x="60942" y="12703"/>
                  </a:cubicBezTo>
                  <a:cubicBezTo>
                    <a:pt x="61183" y="12389"/>
                    <a:pt x="61302" y="12240"/>
                    <a:pt x="61443" y="12240"/>
                  </a:cubicBezTo>
                  <a:cubicBezTo>
                    <a:pt x="61568" y="12240"/>
                    <a:pt x="61711" y="12359"/>
                    <a:pt x="61973" y="12584"/>
                  </a:cubicBezTo>
                  <a:cubicBezTo>
                    <a:pt x="62231" y="12782"/>
                    <a:pt x="62469" y="13040"/>
                    <a:pt x="62707" y="13278"/>
                  </a:cubicBezTo>
                  <a:cubicBezTo>
                    <a:pt x="63342" y="13912"/>
                    <a:pt x="63937" y="14567"/>
                    <a:pt x="64591" y="15162"/>
                  </a:cubicBezTo>
                  <a:cubicBezTo>
                    <a:pt x="65523" y="15995"/>
                    <a:pt x="66455" y="16847"/>
                    <a:pt x="67407" y="17661"/>
                  </a:cubicBezTo>
                  <a:cubicBezTo>
                    <a:pt x="68974" y="18950"/>
                    <a:pt x="70699" y="20318"/>
                    <a:pt x="72880" y="20675"/>
                  </a:cubicBezTo>
                  <a:cubicBezTo>
                    <a:pt x="73186" y="20722"/>
                    <a:pt x="73499" y="20744"/>
                    <a:pt x="73817" y="20744"/>
                  </a:cubicBezTo>
                  <a:cubicBezTo>
                    <a:pt x="76178" y="20744"/>
                    <a:pt x="78763" y="19500"/>
                    <a:pt x="80040" y="17839"/>
                  </a:cubicBezTo>
                  <a:cubicBezTo>
                    <a:pt x="80159" y="17700"/>
                    <a:pt x="80238" y="17522"/>
                    <a:pt x="80278" y="17343"/>
                  </a:cubicBezTo>
                  <a:cubicBezTo>
                    <a:pt x="80278" y="17264"/>
                    <a:pt x="80258" y="17185"/>
                    <a:pt x="80198" y="17125"/>
                  </a:cubicBezTo>
                  <a:cubicBezTo>
                    <a:pt x="80116" y="17059"/>
                    <a:pt x="80020" y="17021"/>
                    <a:pt x="79911" y="17021"/>
                  </a:cubicBezTo>
                  <a:cubicBezTo>
                    <a:pt x="79888" y="17021"/>
                    <a:pt x="79865" y="17022"/>
                    <a:pt x="79841" y="17026"/>
                  </a:cubicBezTo>
                  <a:cubicBezTo>
                    <a:pt x="79464" y="17046"/>
                    <a:pt x="79088" y="17125"/>
                    <a:pt x="78731" y="17264"/>
                  </a:cubicBezTo>
                  <a:cubicBezTo>
                    <a:pt x="77581" y="17703"/>
                    <a:pt x="76361" y="17922"/>
                    <a:pt x="75134" y="17922"/>
                  </a:cubicBezTo>
                  <a:cubicBezTo>
                    <a:pt x="74753" y="17922"/>
                    <a:pt x="74371" y="17901"/>
                    <a:pt x="73991" y="17859"/>
                  </a:cubicBezTo>
                  <a:cubicBezTo>
                    <a:pt x="72365" y="17680"/>
                    <a:pt x="71016" y="16966"/>
                    <a:pt x="69648" y="16213"/>
                  </a:cubicBezTo>
                  <a:cubicBezTo>
                    <a:pt x="68637" y="15677"/>
                    <a:pt x="67665" y="15063"/>
                    <a:pt x="66733" y="14408"/>
                  </a:cubicBezTo>
                  <a:cubicBezTo>
                    <a:pt x="65384" y="13436"/>
                    <a:pt x="64115" y="12346"/>
                    <a:pt x="62806" y="11334"/>
                  </a:cubicBezTo>
                  <a:cubicBezTo>
                    <a:pt x="62489" y="11096"/>
                    <a:pt x="62568" y="10977"/>
                    <a:pt x="62806" y="10779"/>
                  </a:cubicBezTo>
                  <a:cubicBezTo>
                    <a:pt x="64412" y="9351"/>
                    <a:pt x="66316" y="8340"/>
                    <a:pt x="68399" y="7804"/>
                  </a:cubicBezTo>
                  <a:cubicBezTo>
                    <a:pt x="69445" y="7512"/>
                    <a:pt x="70499" y="7414"/>
                    <a:pt x="71560" y="7414"/>
                  </a:cubicBezTo>
                  <a:cubicBezTo>
                    <a:pt x="72229" y="7414"/>
                    <a:pt x="72900" y="7453"/>
                    <a:pt x="73575" y="7507"/>
                  </a:cubicBezTo>
                  <a:cubicBezTo>
                    <a:pt x="74229" y="7527"/>
                    <a:pt x="74883" y="7646"/>
                    <a:pt x="75518" y="7844"/>
                  </a:cubicBezTo>
                  <a:cubicBezTo>
                    <a:pt x="76450" y="8181"/>
                    <a:pt x="77362" y="8598"/>
                    <a:pt x="78215" y="9113"/>
                  </a:cubicBezTo>
                  <a:cubicBezTo>
                    <a:pt x="79326" y="9847"/>
                    <a:pt x="80337" y="10720"/>
                    <a:pt x="81210" y="11711"/>
                  </a:cubicBezTo>
                  <a:cubicBezTo>
                    <a:pt x="82062" y="12643"/>
                    <a:pt x="82856" y="13615"/>
                    <a:pt x="83609" y="14626"/>
                  </a:cubicBezTo>
                  <a:cubicBezTo>
                    <a:pt x="84482" y="15796"/>
                    <a:pt x="85295" y="17046"/>
                    <a:pt x="86108" y="18275"/>
                  </a:cubicBezTo>
                  <a:cubicBezTo>
                    <a:pt x="87278" y="19981"/>
                    <a:pt x="88349" y="21746"/>
                    <a:pt x="89499" y="23471"/>
                  </a:cubicBezTo>
                  <a:cubicBezTo>
                    <a:pt x="90828" y="25454"/>
                    <a:pt x="92176" y="27398"/>
                    <a:pt x="93842" y="28984"/>
                  </a:cubicBezTo>
                  <a:cubicBezTo>
                    <a:pt x="95386" y="30457"/>
                    <a:pt x="97469" y="31882"/>
                    <a:pt x="99666" y="31882"/>
                  </a:cubicBezTo>
                  <a:cubicBezTo>
                    <a:pt x="99924" y="31882"/>
                    <a:pt x="100185" y="31862"/>
                    <a:pt x="100446" y="31820"/>
                  </a:cubicBezTo>
                  <a:cubicBezTo>
                    <a:pt x="101041" y="31721"/>
                    <a:pt x="101616" y="31523"/>
                    <a:pt x="102152" y="31225"/>
                  </a:cubicBezTo>
                  <a:cubicBezTo>
                    <a:pt x="103817" y="30313"/>
                    <a:pt x="104531" y="28627"/>
                    <a:pt x="104710" y="26981"/>
                  </a:cubicBezTo>
                  <a:cubicBezTo>
                    <a:pt x="104789" y="26168"/>
                    <a:pt x="104591" y="25434"/>
                    <a:pt x="104373" y="24701"/>
                  </a:cubicBezTo>
                  <a:cubicBezTo>
                    <a:pt x="103917" y="23193"/>
                    <a:pt x="102984" y="22202"/>
                    <a:pt x="101735" y="21726"/>
                  </a:cubicBezTo>
                  <a:cubicBezTo>
                    <a:pt x="101414" y="21602"/>
                    <a:pt x="101100" y="21542"/>
                    <a:pt x="100797" y="21542"/>
                  </a:cubicBezTo>
                  <a:cubicBezTo>
                    <a:pt x="99941" y="21542"/>
                    <a:pt x="99167" y="22016"/>
                    <a:pt x="98522" y="22836"/>
                  </a:cubicBezTo>
                  <a:cubicBezTo>
                    <a:pt x="97729" y="23828"/>
                    <a:pt x="97650" y="25712"/>
                    <a:pt x="98265" y="26704"/>
                  </a:cubicBezTo>
                  <a:cubicBezTo>
                    <a:pt x="98383" y="26887"/>
                    <a:pt x="98490" y="26970"/>
                    <a:pt x="98601" y="26970"/>
                  </a:cubicBezTo>
                  <a:cubicBezTo>
                    <a:pt x="98694" y="26970"/>
                    <a:pt x="98791" y="26911"/>
                    <a:pt x="98899" y="26803"/>
                  </a:cubicBezTo>
                  <a:cubicBezTo>
                    <a:pt x="99316" y="26366"/>
                    <a:pt x="99673" y="25890"/>
                    <a:pt x="99970" y="25355"/>
                  </a:cubicBezTo>
                  <a:cubicBezTo>
                    <a:pt x="100240" y="24871"/>
                    <a:pt x="100806" y="24480"/>
                    <a:pt x="101339" y="24480"/>
                  </a:cubicBezTo>
                  <a:cubicBezTo>
                    <a:pt x="101549" y="24480"/>
                    <a:pt x="101754" y="24541"/>
                    <a:pt x="101933" y="24681"/>
                  </a:cubicBezTo>
                  <a:cubicBezTo>
                    <a:pt x="102271" y="24919"/>
                    <a:pt x="102568" y="25196"/>
                    <a:pt x="102806" y="25514"/>
                  </a:cubicBezTo>
                  <a:cubicBezTo>
                    <a:pt x="103361" y="26307"/>
                    <a:pt x="103361" y="27913"/>
                    <a:pt x="102806" y="28548"/>
                  </a:cubicBezTo>
                  <a:cubicBezTo>
                    <a:pt x="101995" y="29493"/>
                    <a:pt x="101136" y="29863"/>
                    <a:pt x="100289" y="29863"/>
                  </a:cubicBezTo>
                  <a:cubicBezTo>
                    <a:pt x="99501" y="29863"/>
                    <a:pt x="98724" y="29542"/>
                    <a:pt x="98007" y="29063"/>
                  </a:cubicBezTo>
                  <a:cubicBezTo>
                    <a:pt x="96936" y="28350"/>
                    <a:pt x="96083" y="27298"/>
                    <a:pt x="95230" y="26247"/>
                  </a:cubicBezTo>
                  <a:cubicBezTo>
                    <a:pt x="94219" y="24978"/>
                    <a:pt x="93287" y="23610"/>
                    <a:pt x="92335" y="22261"/>
                  </a:cubicBezTo>
                  <a:cubicBezTo>
                    <a:pt x="91165" y="20596"/>
                    <a:pt x="90193" y="18771"/>
                    <a:pt x="89043" y="17105"/>
                  </a:cubicBezTo>
                  <a:cubicBezTo>
                    <a:pt x="88329" y="16054"/>
                    <a:pt x="87595" y="15043"/>
                    <a:pt x="86862" y="14012"/>
                  </a:cubicBezTo>
                  <a:cubicBezTo>
                    <a:pt x="86465" y="13456"/>
                    <a:pt x="85949" y="13040"/>
                    <a:pt x="85632" y="12385"/>
                  </a:cubicBezTo>
                  <a:lnTo>
                    <a:pt x="85632" y="12385"/>
                  </a:lnTo>
                  <a:cubicBezTo>
                    <a:pt x="86624" y="12980"/>
                    <a:pt x="87695" y="13456"/>
                    <a:pt x="88785" y="13853"/>
                  </a:cubicBezTo>
                  <a:cubicBezTo>
                    <a:pt x="89341" y="14051"/>
                    <a:pt x="89916" y="14071"/>
                    <a:pt x="90471" y="14289"/>
                  </a:cubicBezTo>
                  <a:cubicBezTo>
                    <a:pt x="91522" y="14765"/>
                    <a:pt x="92553" y="15360"/>
                    <a:pt x="93584" y="15896"/>
                  </a:cubicBezTo>
                  <a:cubicBezTo>
                    <a:pt x="95191" y="16689"/>
                    <a:pt x="96876" y="17323"/>
                    <a:pt x="98602" y="17819"/>
                  </a:cubicBezTo>
                  <a:cubicBezTo>
                    <a:pt x="98998" y="17938"/>
                    <a:pt x="98998" y="18136"/>
                    <a:pt x="98820" y="18434"/>
                  </a:cubicBezTo>
                  <a:cubicBezTo>
                    <a:pt x="98443" y="19069"/>
                    <a:pt x="97927" y="19465"/>
                    <a:pt x="97273" y="19525"/>
                  </a:cubicBezTo>
                  <a:cubicBezTo>
                    <a:pt x="97112" y="19539"/>
                    <a:pt x="96951" y="19543"/>
                    <a:pt x="96790" y="19543"/>
                  </a:cubicBezTo>
                  <a:cubicBezTo>
                    <a:pt x="96613" y="19543"/>
                    <a:pt x="96437" y="19539"/>
                    <a:pt x="96261" y="19539"/>
                  </a:cubicBezTo>
                  <a:cubicBezTo>
                    <a:pt x="96162" y="19539"/>
                    <a:pt x="96063" y="19540"/>
                    <a:pt x="95964" y="19544"/>
                  </a:cubicBezTo>
                  <a:cubicBezTo>
                    <a:pt x="95866" y="19544"/>
                    <a:pt x="95757" y="19524"/>
                    <a:pt x="95652" y="19524"/>
                  </a:cubicBezTo>
                  <a:cubicBezTo>
                    <a:pt x="95504" y="19524"/>
                    <a:pt x="95363" y="19565"/>
                    <a:pt x="95270" y="19763"/>
                  </a:cubicBezTo>
                  <a:cubicBezTo>
                    <a:pt x="95151" y="20100"/>
                    <a:pt x="95191" y="20457"/>
                    <a:pt x="95369" y="20754"/>
                  </a:cubicBezTo>
                  <a:cubicBezTo>
                    <a:pt x="95855" y="21618"/>
                    <a:pt x="96602" y="22057"/>
                    <a:pt x="97403" y="22057"/>
                  </a:cubicBezTo>
                  <a:cubicBezTo>
                    <a:pt x="97485" y="22057"/>
                    <a:pt x="97567" y="22052"/>
                    <a:pt x="97650" y="22043"/>
                  </a:cubicBezTo>
                  <a:cubicBezTo>
                    <a:pt x="98582" y="21944"/>
                    <a:pt x="99395" y="21369"/>
                    <a:pt x="99930" y="20377"/>
                  </a:cubicBezTo>
                  <a:cubicBezTo>
                    <a:pt x="100248" y="19782"/>
                    <a:pt x="100466" y="19148"/>
                    <a:pt x="100625" y="18493"/>
                  </a:cubicBezTo>
                  <a:cubicBezTo>
                    <a:pt x="100660" y="18352"/>
                    <a:pt x="100664" y="18210"/>
                    <a:pt x="100834" y="18210"/>
                  </a:cubicBezTo>
                  <a:cubicBezTo>
                    <a:pt x="100855" y="18210"/>
                    <a:pt x="100877" y="18212"/>
                    <a:pt x="100902" y="18216"/>
                  </a:cubicBezTo>
                  <a:cubicBezTo>
                    <a:pt x="102449" y="18493"/>
                    <a:pt x="104016" y="18374"/>
                    <a:pt x="105563" y="18771"/>
                  </a:cubicBezTo>
                  <a:cubicBezTo>
                    <a:pt x="106435" y="18989"/>
                    <a:pt x="107328" y="19148"/>
                    <a:pt x="108160" y="19584"/>
                  </a:cubicBezTo>
                  <a:cubicBezTo>
                    <a:pt x="108894" y="19961"/>
                    <a:pt x="109450" y="20615"/>
                    <a:pt x="109707" y="21409"/>
                  </a:cubicBezTo>
                  <a:cubicBezTo>
                    <a:pt x="110104" y="22757"/>
                    <a:pt x="109806" y="24681"/>
                    <a:pt x="108398" y="25355"/>
                  </a:cubicBezTo>
                  <a:cubicBezTo>
                    <a:pt x="107929" y="25583"/>
                    <a:pt x="107450" y="25838"/>
                    <a:pt x="106944" y="25838"/>
                  </a:cubicBezTo>
                  <a:cubicBezTo>
                    <a:pt x="106702" y="25838"/>
                    <a:pt x="106454" y="25780"/>
                    <a:pt x="106197" y="25633"/>
                  </a:cubicBezTo>
                  <a:cubicBezTo>
                    <a:pt x="106016" y="25567"/>
                    <a:pt x="105836" y="25528"/>
                    <a:pt x="105644" y="25528"/>
                  </a:cubicBezTo>
                  <a:cubicBezTo>
                    <a:pt x="105604" y="25528"/>
                    <a:pt x="105564" y="25530"/>
                    <a:pt x="105523" y="25534"/>
                  </a:cubicBezTo>
                  <a:cubicBezTo>
                    <a:pt x="105067" y="25573"/>
                    <a:pt x="104769" y="26029"/>
                    <a:pt x="104928" y="26466"/>
                  </a:cubicBezTo>
                  <a:cubicBezTo>
                    <a:pt x="105285" y="27596"/>
                    <a:pt x="105999" y="28310"/>
                    <a:pt x="106971" y="28588"/>
                  </a:cubicBezTo>
                  <a:cubicBezTo>
                    <a:pt x="107224" y="28666"/>
                    <a:pt x="107475" y="28702"/>
                    <a:pt x="107720" y="28702"/>
                  </a:cubicBezTo>
                  <a:cubicBezTo>
                    <a:pt x="109280" y="28702"/>
                    <a:pt x="110632" y="27234"/>
                    <a:pt x="111214" y="25692"/>
                  </a:cubicBezTo>
                  <a:cubicBezTo>
                    <a:pt x="111492" y="24939"/>
                    <a:pt x="111631" y="24125"/>
                    <a:pt x="111671" y="23332"/>
                  </a:cubicBezTo>
                  <a:cubicBezTo>
                    <a:pt x="111671" y="23134"/>
                    <a:pt x="111710" y="22936"/>
                    <a:pt x="111889" y="22856"/>
                  </a:cubicBezTo>
                  <a:cubicBezTo>
                    <a:pt x="111918" y="22845"/>
                    <a:pt x="111945" y="22840"/>
                    <a:pt x="111970" y="22840"/>
                  </a:cubicBezTo>
                  <a:cubicBezTo>
                    <a:pt x="112078" y="22840"/>
                    <a:pt x="112149" y="22934"/>
                    <a:pt x="112246" y="23015"/>
                  </a:cubicBezTo>
                  <a:cubicBezTo>
                    <a:pt x="112682" y="23412"/>
                    <a:pt x="113098" y="23808"/>
                    <a:pt x="113555" y="24145"/>
                  </a:cubicBezTo>
                  <a:cubicBezTo>
                    <a:pt x="114137" y="24608"/>
                    <a:pt x="114926" y="24876"/>
                    <a:pt x="115724" y="24876"/>
                  </a:cubicBezTo>
                  <a:cubicBezTo>
                    <a:pt x="116637" y="24876"/>
                    <a:pt x="117560" y="24524"/>
                    <a:pt x="118195" y="23709"/>
                  </a:cubicBezTo>
                  <a:cubicBezTo>
                    <a:pt x="119107" y="22559"/>
                    <a:pt x="118850" y="20814"/>
                    <a:pt x="117680" y="20298"/>
                  </a:cubicBezTo>
                  <a:cubicBezTo>
                    <a:pt x="117493" y="20215"/>
                    <a:pt x="117323" y="20180"/>
                    <a:pt x="117162" y="20180"/>
                  </a:cubicBezTo>
                  <a:cubicBezTo>
                    <a:pt x="116860" y="20180"/>
                    <a:pt x="116588" y="20302"/>
                    <a:pt x="116291" y="20457"/>
                  </a:cubicBezTo>
                  <a:cubicBezTo>
                    <a:pt x="115458" y="20893"/>
                    <a:pt x="115101" y="21885"/>
                    <a:pt x="115439" y="22757"/>
                  </a:cubicBezTo>
                  <a:cubicBezTo>
                    <a:pt x="115577" y="23134"/>
                    <a:pt x="115498" y="23193"/>
                    <a:pt x="115201" y="23193"/>
                  </a:cubicBezTo>
                  <a:cubicBezTo>
                    <a:pt x="115177" y="23194"/>
                    <a:pt x="115154" y="23194"/>
                    <a:pt x="115131" y="23194"/>
                  </a:cubicBezTo>
                  <a:cubicBezTo>
                    <a:pt x="114462" y="23194"/>
                    <a:pt x="113816" y="22919"/>
                    <a:pt x="113336" y="22440"/>
                  </a:cubicBezTo>
                  <a:cubicBezTo>
                    <a:pt x="112583" y="21607"/>
                    <a:pt x="112147" y="20516"/>
                    <a:pt x="112127" y="19386"/>
                  </a:cubicBezTo>
                  <a:cubicBezTo>
                    <a:pt x="112107" y="19009"/>
                    <a:pt x="112246" y="18513"/>
                    <a:pt x="111829" y="18335"/>
                  </a:cubicBezTo>
                  <a:cubicBezTo>
                    <a:pt x="111731" y="18295"/>
                    <a:pt x="111634" y="18278"/>
                    <a:pt x="111538" y="18278"/>
                  </a:cubicBezTo>
                  <a:cubicBezTo>
                    <a:pt x="111247" y="18278"/>
                    <a:pt x="110967" y="18438"/>
                    <a:pt x="110699" y="18632"/>
                  </a:cubicBezTo>
                  <a:cubicBezTo>
                    <a:pt x="110600" y="18692"/>
                    <a:pt x="110520" y="18751"/>
                    <a:pt x="110421" y="18831"/>
                  </a:cubicBezTo>
                  <a:cubicBezTo>
                    <a:pt x="110352" y="18930"/>
                    <a:pt x="110248" y="18979"/>
                    <a:pt x="110144" y="18979"/>
                  </a:cubicBezTo>
                  <a:cubicBezTo>
                    <a:pt x="110039" y="18979"/>
                    <a:pt x="109935" y="18930"/>
                    <a:pt x="109866" y="18831"/>
                  </a:cubicBezTo>
                  <a:cubicBezTo>
                    <a:pt x="108775" y="17819"/>
                    <a:pt x="107427" y="17720"/>
                    <a:pt x="106158" y="17522"/>
                  </a:cubicBezTo>
                  <a:cubicBezTo>
                    <a:pt x="104531" y="17264"/>
                    <a:pt x="102885" y="17244"/>
                    <a:pt x="101259" y="17165"/>
                  </a:cubicBezTo>
                  <a:cubicBezTo>
                    <a:pt x="100823" y="17145"/>
                    <a:pt x="100684" y="16947"/>
                    <a:pt x="100605" y="16490"/>
                  </a:cubicBezTo>
                  <a:cubicBezTo>
                    <a:pt x="100347" y="15142"/>
                    <a:pt x="99752" y="14051"/>
                    <a:pt x="98622" y="13555"/>
                  </a:cubicBezTo>
                  <a:cubicBezTo>
                    <a:pt x="97809" y="13218"/>
                    <a:pt x="96956" y="13040"/>
                    <a:pt x="96083" y="13040"/>
                  </a:cubicBezTo>
                  <a:cubicBezTo>
                    <a:pt x="95749" y="13026"/>
                    <a:pt x="95414" y="13021"/>
                    <a:pt x="95078" y="13021"/>
                  </a:cubicBezTo>
                  <a:cubicBezTo>
                    <a:pt x="93958" y="13021"/>
                    <a:pt x="92829" y="13079"/>
                    <a:pt x="91700" y="13079"/>
                  </a:cubicBezTo>
                  <a:cubicBezTo>
                    <a:pt x="90451" y="13060"/>
                    <a:pt x="89420" y="12564"/>
                    <a:pt x="88408" y="11790"/>
                  </a:cubicBezTo>
                  <a:cubicBezTo>
                    <a:pt x="86802" y="10561"/>
                    <a:pt x="85335" y="9173"/>
                    <a:pt x="84046" y="7646"/>
                  </a:cubicBezTo>
                  <a:cubicBezTo>
                    <a:pt x="83312" y="6773"/>
                    <a:pt x="82697" y="5782"/>
                    <a:pt x="82241" y="4731"/>
                  </a:cubicBezTo>
                  <a:cubicBezTo>
                    <a:pt x="81983" y="4096"/>
                    <a:pt x="81924" y="3402"/>
                    <a:pt x="82082" y="2728"/>
                  </a:cubicBezTo>
                  <a:cubicBezTo>
                    <a:pt x="82136" y="2487"/>
                    <a:pt x="82207" y="2346"/>
                    <a:pt x="82345" y="2346"/>
                  </a:cubicBezTo>
                  <a:cubicBezTo>
                    <a:pt x="82412" y="2346"/>
                    <a:pt x="82494" y="2379"/>
                    <a:pt x="82598" y="2450"/>
                  </a:cubicBezTo>
                  <a:cubicBezTo>
                    <a:pt x="82763" y="2562"/>
                    <a:pt x="82937" y="2614"/>
                    <a:pt x="83106" y="2614"/>
                  </a:cubicBezTo>
                  <a:cubicBezTo>
                    <a:pt x="83504" y="2614"/>
                    <a:pt x="83872" y="2323"/>
                    <a:pt x="84026" y="1835"/>
                  </a:cubicBezTo>
                  <a:cubicBezTo>
                    <a:pt x="84224" y="1260"/>
                    <a:pt x="84085" y="526"/>
                    <a:pt x="83708" y="229"/>
                  </a:cubicBezTo>
                  <a:cubicBezTo>
                    <a:pt x="83552" y="111"/>
                    <a:pt x="83340" y="56"/>
                    <a:pt x="83116" y="56"/>
                  </a:cubicBezTo>
                  <a:cubicBezTo>
                    <a:pt x="82773" y="56"/>
                    <a:pt x="82402" y="187"/>
                    <a:pt x="82162" y="427"/>
                  </a:cubicBezTo>
                  <a:cubicBezTo>
                    <a:pt x="81170" y="1439"/>
                    <a:pt x="80952" y="3263"/>
                    <a:pt x="81348" y="4631"/>
                  </a:cubicBezTo>
                  <a:cubicBezTo>
                    <a:pt x="81805" y="6297"/>
                    <a:pt x="82737" y="7626"/>
                    <a:pt x="83788" y="8836"/>
                  </a:cubicBezTo>
                  <a:cubicBezTo>
                    <a:pt x="84363" y="9510"/>
                    <a:pt x="85037" y="10045"/>
                    <a:pt x="85592" y="10799"/>
                  </a:cubicBezTo>
                  <a:cubicBezTo>
                    <a:pt x="84997" y="10482"/>
                    <a:pt x="84541" y="9946"/>
                    <a:pt x="84026" y="9510"/>
                  </a:cubicBezTo>
                  <a:cubicBezTo>
                    <a:pt x="83133" y="8736"/>
                    <a:pt x="82300" y="7824"/>
                    <a:pt x="81348" y="7150"/>
                  </a:cubicBezTo>
                  <a:cubicBezTo>
                    <a:pt x="79841" y="6099"/>
                    <a:pt x="78175" y="5306"/>
                    <a:pt x="76430" y="4810"/>
                  </a:cubicBezTo>
                  <a:cubicBezTo>
                    <a:pt x="74903" y="4354"/>
                    <a:pt x="73337" y="4096"/>
                    <a:pt x="71750" y="4036"/>
                  </a:cubicBezTo>
                  <a:cubicBezTo>
                    <a:pt x="71674" y="4035"/>
                    <a:pt x="71598" y="4034"/>
                    <a:pt x="71522" y="4034"/>
                  </a:cubicBezTo>
                  <a:cubicBezTo>
                    <a:pt x="70524" y="4034"/>
                    <a:pt x="69515" y="4155"/>
                    <a:pt x="68557" y="4413"/>
                  </a:cubicBezTo>
                  <a:cubicBezTo>
                    <a:pt x="67467" y="4651"/>
                    <a:pt x="66396" y="4968"/>
                    <a:pt x="65364" y="5365"/>
                  </a:cubicBezTo>
                  <a:cubicBezTo>
                    <a:pt x="64750" y="5583"/>
                    <a:pt x="64135" y="5861"/>
                    <a:pt x="63560" y="6178"/>
                  </a:cubicBezTo>
                  <a:cubicBezTo>
                    <a:pt x="62251" y="6892"/>
                    <a:pt x="60922" y="7606"/>
                    <a:pt x="59712" y="8578"/>
                  </a:cubicBezTo>
                  <a:cubicBezTo>
                    <a:pt x="59648" y="8635"/>
                    <a:pt x="59577" y="8659"/>
                    <a:pt x="59506" y="8659"/>
                  </a:cubicBezTo>
                  <a:cubicBezTo>
                    <a:pt x="59381" y="8659"/>
                    <a:pt x="59251" y="8587"/>
                    <a:pt x="59137" y="8498"/>
                  </a:cubicBezTo>
                  <a:cubicBezTo>
                    <a:pt x="57928" y="7606"/>
                    <a:pt x="56639" y="6793"/>
                    <a:pt x="55310" y="6099"/>
                  </a:cubicBezTo>
                  <a:cubicBezTo>
                    <a:pt x="53862" y="5306"/>
                    <a:pt x="52296" y="4750"/>
                    <a:pt x="50689" y="4453"/>
                  </a:cubicBezTo>
                  <a:cubicBezTo>
                    <a:pt x="49595" y="4254"/>
                    <a:pt x="48490" y="3994"/>
                    <a:pt x="47368" y="3994"/>
                  </a:cubicBezTo>
                  <a:cubicBezTo>
                    <a:pt x="46925" y="3994"/>
                    <a:pt x="46478" y="4034"/>
                    <a:pt x="46029" y="4136"/>
                  </a:cubicBezTo>
                  <a:cubicBezTo>
                    <a:pt x="45117" y="4354"/>
                    <a:pt x="44165" y="4354"/>
                    <a:pt x="43233" y="4612"/>
                  </a:cubicBezTo>
                  <a:cubicBezTo>
                    <a:pt x="42102" y="4949"/>
                    <a:pt x="40972" y="5365"/>
                    <a:pt x="39901" y="5821"/>
                  </a:cubicBezTo>
                  <a:cubicBezTo>
                    <a:pt x="37977" y="6614"/>
                    <a:pt x="36490" y="8102"/>
                    <a:pt x="34943" y="9510"/>
                  </a:cubicBezTo>
                  <a:cubicBezTo>
                    <a:pt x="34527" y="9887"/>
                    <a:pt x="34130" y="10303"/>
                    <a:pt x="33595" y="10541"/>
                  </a:cubicBezTo>
                  <a:cubicBezTo>
                    <a:pt x="33614" y="10343"/>
                    <a:pt x="33714" y="10303"/>
                    <a:pt x="33773" y="10244"/>
                  </a:cubicBezTo>
                  <a:cubicBezTo>
                    <a:pt x="35320" y="8736"/>
                    <a:pt x="36787" y="7150"/>
                    <a:pt x="37501" y="4850"/>
                  </a:cubicBezTo>
                  <a:cubicBezTo>
                    <a:pt x="37957" y="3501"/>
                    <a:pt x="37819" y="2014"/>
                    <a:pt x="37105" y="784"/>
                  </a:cubicBezTo>
                  <a:cubicBezTo>
                    <a:pt x="36906" y="407"/>
                    <a:pt x="36569" y="130"/>
                    <a:pt x="36173" y="31"/>
                  </a:cubicBezTo>
                  <a:cubicBezTo>
                    <a:pt x="36087" y="10"/>
                    <a:pt x="36002" y="0"/>
                    <a:pt x="35918"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3176125" y="3861675"/>
              <a:ext cx="99175" cy="87300"/>
            </a:xfrm>
            <a:custGeom>
              <a:avLst/>
              <a:gdLst/>
              <a:ahLst/>
              <a:cxnLst/>
              <a:rect l="l" t="t" r="r" b="b"/>
              <a:pathLst>
                <a:path w="3967" h="3492" extrusionOk="0">
                  <a:moveTo>
                    <a:pt x="1984" y="1"/>
                  </a:moveTo>
                  <a:cubicBezTo>
                    <a:pt x="893" y="1"/>
                    <a:pt x="1" y="774"/>
                    <a:pt x="1" y="1746"/>
                  </a:cubicBezTo>
                  <a:cubicBezTo>
                    <a:pt x="1" y="2698"/>
                    <a:pt x="893" y="3491"/>
                    <a:pt x="1984" y="3491"/>
                  </a:cubicBezTo>
                  <a:cubicBezTo>
                    <a:pt x="3074" y="3491"/>
                    <a:pt x="3967" y="2698"/>
                    <a:pt x="3967" y="1746"/>
                  </a:cubicBezTo>
                  <a:cubicBezTo>
                    <a:pt x="3967" y="774"/>
                    <a:pt x="3074" y="1"/>
                    <a:pt x="1984"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394775" y="3861675"/>
              <a:ext cx="99175" cy="87300"/>
            </a:xfrm>
            <a:custGeom>
              <a:avLst/>
              <a:gdLst/>
              <a:ahLst/>
              <a:cxnLst/>
              <a:rect l="l" t="t" r="r" b="b"/>
              <a:pathLst>
                <a:path w="3967" h="3492" extrusionOk="0">
                  <a:moveTo>
                    <a:pt x="1983" y="1"/>
                  </a:moveTo>
                  <a:cubicBezTo>
                    <a:pt x="893" y="1"/>
                    <a:pt x="0" y="774"/>
                    <a:pt x="0" y="1746"/>
                  </a:cubicBezTo>
                  <a:cubicBezTo>
                    <a:pt x="0" y="2698"/>
                    <a:pt x="893" y="3491"/>
                    <a:pt x="1983" y="3491"/>
                  </a:cubicBezTo>
                  <a:cubicBezTo>
                    <a:pt x="3074" y="3491"/>
                    <a:pt x="3966" y="2698"/>
                    <a:pt x="3966" y="1746"/>
                  </a:cubicBezTo>
                  <a:cubicBezTo>
                    <a:pt x="3966" y="774"/>
                    <a:pt x="3074" y="1"/>
                    <a:pt x="1983"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5635225" y="1338800"/>
              <a:ext cx="1179000" cy="1652775"/>
            </a:xfrm>
            <a:custGeom>
              <a:avLst/>
              <a:gdLst/>
              <a:ahLst/>
              <a:cxnLst/>
              <a:rect l="l" t="t" r="r" b="b"/>
              <a:pathLst>
                <a:path w="47160" h="66111" extrusionOk="0">
                  <a:moveTo>
                    <a:pt x="38354" y="41343"/>
                  </a:moveTo>
                  <a:cubicBezTo>
                    <a:pt x="38374" y="41382"/>
                    <a:pt x="38394" y="41402"/>
                    <a:pt x="38394" y="41422"/>
                  </a:cubicBezTo>
                  <a:cubicBezTo>
                    <a:pt x="38969" y="44139"/>
                    <a:pt x="38632" y="46975"/>
                    <a:pt x="37442" y="49473"/>
                  </a:cubicBezTo>
                  <a:cubicBezTo>
                    <a:pt x="36609" y="51238"/>
                    <a:pt x="35716" y="52984"/>
                    <a:pt x="35062" y="54828"/>
                  </a:cubicBezTo>
                  <a:cubicBezTo>
                    <a:pt x="35042" y="54848"/>
                    <a:pt x="35002" y="54868"/>
                    <a:pt x="34983" y="54887"/>
                  </a:cubicBezTo>
                  <a:cubicBezTo>
                    <a:pt x="34943" y="54808"/>
                    <a:pt x="34923" y="54689"/>
                    <a:pt x="34943" y="54610"/>
                  </a:cubicBezTo>
                  <a:cubicBezTo>
                    <a:pt x="34963" y="53598"/>
                    <a:pt x="35141" y="52627"/>
                    <a:pt x="35439" y="51675"/>
                  </a:cubicBezTo>
                  <a:cubicBezTo>
                    <a:pt x="35895" y="50148"/>
                    <a:pt x="36470" y="48660"/>
                    <a:pt x="37045" y="47173"/>
                  </a:cubicBezTo>
                  <a:cubicBezTo>
                    <a:pt x="37561" y="45805"/>
                    <a:pt x="38096" y="44397"/>
                    <a:pt x="38255" y="42909"/>
                  </a:cubicBezTo>
                  <a:lnTo>
                    <a:pt x="38255" y="42929"/>
                  </a:lnTo>
                  <a:cubicBezTo>
                    <a:pt x="38314" y="42414"/>
                    <a:pt x="38334" y="41898"/>
                    <a:pt x="38354" y="41343"/>
                  </a:cubicBezTo>
                  <a:close/>
                  <a:moveTo>
                    <a:pt x="6996" y="1"/>
                  </a:moveTo>
                  <a:cubicBezTo>
                    <a:pt x="6048" y="1"/>
                    <a:pt x="5113" y="275"/>
                    <a:pt x="4304" y="768"/>
                  </a:cubicBezTo>
                  <a:cubicBezTo>
                    <a:pt x="3015" y="1561"/>
                    <a:pt x="1884" y="2493"/>
                    <a:pt x="1071" y="3782"/>
                  </a:cubicBezTo>
                  <a:cubicBezTo>
                    <a:pt x="357" y="4932"/>
                    <a:pt x="0" y="6281"/>
                    <a:pt x="40" y="7649"/>
                  </a:cubicBezTo>
                  <a:cubicBezTo>
                    <a:pt x="99" y="9652"/>
                    <a:pt x="793" y="11477"/>
                    <a:pt x="1706" y="13242"/>
                  </a:cubicBezTo>
                  <a:cubicBezTo>
                    <a:pt x="2420" y="14590"/>
                    <a:pt x="3272" y="15859"/>
                    <a:pt x="4224" y="17029"/>
                  </a:cubicBezTo>
                  <a:cubicBezTo>
                    <a:pt x="5136" y="18160"/>
                    <a:pt x="6128" y="19231"/>
                    <a:pt x="7179" y="20242"/>
                  </a:cubicBezTo>
                  <a:cubicBezTo>
                    <a:pt x="8091" y="21135"/>
                    <a:pt x="9063" y="21967"/>
                    <a:pt x="10094" y="22761"/>
                  </a:cubicBezTo>
                  <a:cubicBezTo>
                    <a:pt x="10729" y="23257"/>
                    <a:pt x="11403" y="23732"/>
                    <a:pt x="12097" y="24169"/>
                  </a:cubicBezTo>
                  <a:cubicBezTo>
                    <a:pt x="12256" y="24268"/>
                    <a:pt x="12494" y="24327"/>
                    <a:pt x="12454" y="24546"/>
                  </a:cubicBezTo>
                  <a:cubicBezTo>
                    <a:pt x="12434" y="24764"/>
                    <a:pt x="12196" y="24823"/>
                    <a:pt x="12018" y="24902"/>
                  </a:cubicBezTo>
                  <a:cubicBezTo>
                    <a:pt x="11304" y="25240"/>
                    <a:pt x="10550" y="25537"/>
                    <a:pt x="9836" y="25934"/>
                  </a:cubicBezTo>
                  <a:cubicBezTo>
                    <a:pt x="8984" y="26430"/>
                    <a:pt x="8250" y="27143"/>
                    <a:pt x="7754" y="28016"/>
                  </a:cubicBezTo>
                  <a:cubicBezTo>
                    <a:pt x="7219" y="28809"/>
                    <a:pt x="6981" y="29761"/>
                    <a:pt x="7040" y="30733"/>
                  </a:cubicBezTo>
                  <a:cubicBezTo>
                    <a:pt x="7060" y="31288"/>
                    <a:pt x="7298" y="31764"/>
                    <a:pt x="7496" y="32260"/>
                  </a:cubicBezTo>
                  <a:lnTo>
                    <a:pt x="8072" y="33113"/>
                  </a:lnTo>
                  <a:cubicBezTo>
                    <a:pt x="8369" y="33370"/>
                    <a:pt x="8686" y="33589"/>
                    <a:pt x="9004" y="33807"/>
                  </a:cubicBezTo>
                  <a:cubicBezTo>
                    <a:pt x="9555" y="34124"/>
                    <a:pt x="10165" y="34277"/>
                    <a:pt x="10770" y="34277"/>
                  </a:cubicBezTo>
                  <a:cubicBezTo>
                    <a:pt x="11754" y="34277"/>
                    <a:pt x="12726" y="33874"/>
                    <a:pt x="13426" y="33113"/>
                  </a:cubicBezTo>
                  <a:cubicBezTo>
                    <a:pt x="13981" y="32498"/>
                    <a:pt x="14259" y="31685"/>
                    <a:pt x="14199" y="30852"/>
                  </a:cubicBezTo>
                  <a:cubicBezTo>
                    <a:pt x="14180" y="30435"/>
                    <a:pt x="14120" y="30019"/>
                    <a:pt x="13981" y="29622"/>
                  </a:cubicBezTo>
                  <a:cubicBezTo>
                    <a:pt x="13765" y="28839"/>
                    <a:pt x="13073" y="28336"/>
                    <a:pt x="12316" y="28336"/>
                  </a:cubicBezTo>
                  <a:cubicBezTo>
                    <a:pt x="12172" y="28336"/>
                    <a:pt x="12025" y="28355"/>
                    <a:pt x="11879" y="28393"/>
                  </a:cubicBezTo>
                  <a:cubicBezTo>
                    <a:pt x="10868" y="28631"/>
                    <a:pt x="10094" y="29464"/>
                    <a:pt x="10035" y="30376"/>
                  </a:cubicBezTo>
                  <a:cubicBezTo>
                    <a:pt x="10017" y="31228"/>
                    <a:pt x="10694" y="31881"/>
                    <a:pt x="11508" y="31881"/>
                  </a:cubicBezTo>
                  <a:cubicBezTo>
                    <a:pt x="11584" y="31881"/>
                    <a:pt x="11662" y="31875"/>
                    <a:pt x="11740" y="31863"/>
                  </a:cubicBezTo>
                  <a:cubicBezTo>
                    <a:pt x="11790" y="31851"/>
                    <a:pt x="11847" y="31823"/>
                    <a:pt x="11897" y="31823"/>
                  </a:cubicBezTo>
                  <a:cubicBezTo>
                    <a:pt x="11928" y="31823"/>
                    <a:pt x="11956" y="31833"/>
                    <a:pt x="11978" y="31863"/>
                  </a:cubicBezTo>
                  <a:cubicBezTo>
                    <a:pt x="12018" y="31962"/>
                    <a:pt x="11919" y="32022"/>
                    <a:pt x="11859" y="32081"/>
                  </a:cubicBezTo>
                  <a:cubicBezTo>
                    <a:pt x="11504" y="32486"/>
                    <a:pt x="11061" y="32694"/>
                    <a:pt x="10618" y="32694"/>
                  </a:cubicBezTo>
                  <a:cubicBezTo>
                    <a:pt x="10169" y="32694"/>
                    <a:pt x="9720" y="32481"/>
                    <a:pt x="9361" y="32042"/>
                  </a:cubicBezTo>
                  <a:cubicBezTo>
                    <a:pt x="8805" y="31367"/>
                    <a:pt x="8448" y="30594"/>
                    <a:pt x="8647" y="29662"/>
                  </a:cubicBezTo>
                  <a:cubicBezTo>
                    <a:pt x="8766" y="29127"/>
                    <a:pt x="9063" y="28631"/>
                    <a:pt x="9499" y="28294"/>
                  </a:cubicBezTo>
                  <a:cubicBezTo>
                    <a:pt x="10689" y="27262"/>
                    <a:pt x="12097" y="26846"/>
                    <a:pt x="13624" y="26667"/>
                  </a:cubicBezTo>
                  <a:cubicBezTo>
                    <a:pt x="13858" y="26644"/>
                    <a:pt x="14091" y="26633"/>
                    <a:pt x="14323" y="26633"/>
                  </a:cubicBezTo>
                  <a:cubicBezTo>
                    <a:pt x="15447" y="26633"/>
                    <a:pt x="16545" y="26891"/>
                    <a:pt x="17630" y="27203"/>
                  </a:cubicBezTo>
                  <a:cubicBezTo>
                    <a:pt x="19058" y="27580"/>
                    <a:pt x="20466" y="28016"/>
                    <a:pt x="21874" y="28452"/>
                  </a:cubicBezTo>
                  <a:cubicBezTo>
                    <a:pt x="23163" y="28869"/>
                    <a:pt x="24413" y="29365"/>
                    <a:pt x="25642" y="29940"/>
                  </a:cubicBezTo>
                  <a:cubicBezTo>
                    <a:pt x="25761" y="29999"/>
                    <a:pt x="25999" y="30059"/>
                    <a:pt x="25959" y="30237"/>
                  </a:cubicBezTo>
                  <a:cubicBezTo>
                    <a:pt x="25924" y="30344"/>
                    <a:pt x="25831" y="30366"/>
                    <a:pt x="25732" y="30366"/>
                  </a:cubicBezTo>
                  <a:cubicBezTo>
                    <a:pt x="25667" y="30366"/>
                    <a:pt x="25598" y="30356"/>
                    <a:pt x="25543" y="30356"/>
                  </a:cubicBezTo>
                  <a:cubicBezTo>
                    <a:pt x="23421" y="30435"/>
                    <a:pt x="21319" y="30673"/>
                    <a:pt x="19316" y="31407"/>
                  </a:cubicBezTo>
                  <a:cubicBezTo>
                    <a:pt x="18086" y="31843"/>
                    <a:pt x="16956" y="32438"/>
                    <a:pt x="16044" y="33390"/>
                  </a:cubicBezTo>
                  <a:cubicBezTo>
                    <a:pt x="15092" y="34322"/>
                    <a:pt x="14497" y="35572"/>
                    <a:pt x="14338" y="36900"/>
                  </a:cubicBezTo>
                  <a:cubicBezTo>
                    <a:pt x="14180" y="38368"/>
                    <a:pt x="14556" y="39855"/>
                    <a:pt x="15409" y="41065"/>
                  </a:cubicBezTo>
                  <a:cubicBezTo>
                    <a:pt x="16024" y="41997"/>
                    <a:pt x="16996" y="42671"/>
                    <a:pt x="18086" y="42909"/>
                  </a:cubicBezTo>
                  <a:cubicBezTo>
                    <a:pt x="18588" y="43061"/>
                    <a:pt x="19108" y="43135"/>
                    <a:pt x="19630" y="43135"/>
                  </a:cubicBezTo>
                  <a:cubicBezTo>
                    <a:pt x="20203" y="43135"/>
                    <a:pt x="20779" y="43046"/>
                    <a:pt x="21339" y="42870"/>
                  </a:cubicBezTo>
                  <a:cubicBezTo>
                    <a:pt x="23401" y="42176"/>
                    <a:pt x="24730" y="40768"/>
                    <a:pt x="25047" y="38586"/>
                  </a:cubicBezTo>
                  <a:cubicBezTo>
                    <a:pt x="25245" y="37396"/>
                    <a:pt x="24849" y="36305"/>
                    <a:pt x="23758" y="35631"/>
                  </a:cubicBezTo>
                  <a:cubicBezTo>
                    <a:pt x="23236" y="35316"/>
                    <a:pt x="22685" y="35178"/>
                    <a:pt x="22122" y="35178"/>
                  </a:cubicBezTo>
                  <a:cubicBezTo>
                    <a:pt x="21765" y="35178"/>
                    <a:pt x="21403" y="35234"/>
                    <a:pt x="21041" y="35334"/>
                  </a:cubicBezTo>
                  <a:cubicBezTo>
                    <a:pt x="20327" y="35512"/>
                    <a:pt x="19673" y="35949"/>
                    <a:pt x="19256" y="36563"/>
                  </a:cubicBezTo>
                  <a:cubicBezTo>
                    <a:pt x="18622" y="37535"/>
                    <a:pt x="18741" y="38804"/>
                    <a:pt x="19514" y="39677"/>
                  </a:cubicBezTo>
                  <a:cubicBezTo>
                    <a:pt x="19842" y="39968"/>
                    <a:pt x="20266" y="40118"/>
                    <a:pt x="20696" y="40118"/>
                  </a:cubicBezTo>
                  <a:cubicBezTo>
                    <a:pt x="20968" y="40118"/>
                    <a:pt x="21243" y="40058"/>
                    <a:pt x="21497" y="39935"/>
                  </a:cubicBezTo>
                  <a:cubicBezTo>
                    <a:pt x="22092" y="39657"/>
                    <a:pt x="22469" y="39201"/>
                    <a:pt x="22449" y="38487"/>
                  </a:cubicBezTo>
                  <a:cubicBezTo>
                    <a:pt x="22449" y="38130"/>
                    <a:pt x="22291" y="37793"/>
                    <a:pt x="22053" y="37535"/>
                  </a:cubicBezTo>
                  <a:cubicBezTo>
                    <a:pt x="22033" y="37515"/>
                    <a:pt x="22013" y="37515"/>
                    <a:pt x="21993" y="37495"/>
                  </a:cubicBezTo>
                  <a:cubicBezTo>
                    <a:pt x="21874" y="37337"/>
                    <a:pt x="21616" y="37198"/>
                    <a:pt x="21735" y="36980"/>
                  </a:cubicBezTo>
                  <a:cubicBezTo>
                    <a:pt x="21804" y="36842"/>
                    <a:pt x="21926" y="36804"/>
                    <a:pt x="22055" y="36804"/>
                  </a:cubicBezTo>
                  <a:cubicBezTo>
                    <a:pt x="22149" y="36804"/>
                    <a:pt x="22247" y="36824"/>
                    <a:pt x="22330" y="36841"/>
                  </a:cubicBezTo>
                  <a:cubicBezTo>
                    <a:pt x="22886" y="36920"/>
                    <a:pt x="23342" y="37317"/>
                    <a:pt x="23461" y="37872"/>
                  </a:cubicBezTo>
                  <a:cubicBezTo>
                    <a:pt x="23738" y="38784"/>
                    <a:pt x="23560" y="39776"/>
                    <a:pt x="22985" y="40549"/>
                  </a:cubicBezTo>
                  <a:cubicBezTo>
                    <a:pt x="22310" y="41442"/>
                    <a:pt x="21259" y="41977"/>
                    <a:pt x="20129" y="41997"/>
                  </a:cubicBezTo>
                  <a:cubicBezTo>
                    <a:pt x="20046" y="42002"/>
                    <a:pt x="19963" y="42005"/>
                    <a:pt x="19881" y="42005"/>
                  </a:cubicBezTo>
                  <a:cubicBezTo>
                    <a:pt x="18736" y="42005"/>
                    <a:pt x="17615" y="41498"/>
                    <a:pt x="16857" y="40629"/>
                  </a:cubicBezTo>
                  <a:cubicBezTo>
                    <a:pt x="16282" y="39974"/>
                    <a:pt x="15945" y="39122"/>
                    <a:pt x="15925" y="38249"/>
                  </a:cubicBezTo>
                  <a:cubicBezTo>
                    <a:pt x="15806" y="36504"/>
                    <a:pt x="16480" y="35116"/>
                    <a:pt x="17868" y="34065"/>
                  </a:cubicBezTo>
                  <a:cubicBezTo>
                    <a:pt x="19197" y="33013"/>
                    <a:pt x="20744" y="32538"/>
                    <a:pt x="22390" y="32260"/>
                  </a:cubicBezTo>
                  <a:cubicBezTo>
                    <a:pt x="23153" y="32131"/>
                    <a:pt x="23922" y="32067"/>
                    <a:pt x="24690" y="32067"/>
                  </a:cubicBezTo>
                  <a:cubicBezTo>
                    <a:pt x="25459" y="32067"/>
                    <a:pt x="26227" y="32131"/>
                    <a:pt x="26991" y="32260"/>
                  </a:cubicBezTo>
                  <a:cubicBezTo>
                    <a:pt x="29390" y="32637"/>
                    <a:pt x="31611" y="33489"/>
                    <a:pt x="33475" y="35135"/>
                  </a:cubicBezTo>
                  <a:cubicBezTo>
                    <a:pt x="34427" y="35929"/>
                    <a:pt x="35181" y="36960"/>
                    <a:pt x="35657" y="38110"/>
                  </a:cubicBezTo>
                  <a:cubicBezTo>
                    <a:pt x="36153" y="39359"/>
                    <a:pt x="36609" y="40609"/>
                    <a:pt x="36688" y="41977"/>
                  </a:cubicBezTo>
                  <a:cubicBezTo>
                    <a:pt x="36767" y="43346"/>
                    <a:pt x="36569" y="44734"/>
                    <a:pt x="36073" y="46023"/>
                  </a:cubicBezTo>
                  <a:cubicBezTo>
                    <a:pt x="35578" y="47431"/>
                    <a:pt x="35002" y="48819"/>
                    <a:pt x="34507" y="50247"/>
                  </a:cubicBezTo>
                  <a:cubicBezTo>
                    <a:pt x="33892" y="51952"/>
                    <a:pt x="33515" y="53737"/>
                    <a:pt x="33356" y="55542"/>
                  </a:cubicBezTo>
                  <a:cubicBezTo>
                    <a:pt x="33237" y="56752"/>
                    <a:pt x="33297" y="57981"/>
                    <a:pt x="33535" y="59191"/>
                  </a:cubicBezTo>
                  <a:cubicBezTo>
                    <a:pt x="33951" y="61253"/>
                    <a:pt x="34903" y="63058"/>
                    <a:pt x="36609" y="64406"/>
                  </a:cubicBezTo>
                  <a:cubicBezTo>
                    <a:pt x="37561" y="65200"/>
                    <a:pt x="38711" y="65755"/>
                    <a:pt x="39941" y="65993"/>
                  </a:cubicBezTo>
                  <a:cubicBezTo>
                    <a:pt x="40384" y="66071"/>
                    <a:pt x="40815" y="66110"/>
                    <a:pt x="41233" y="66110"/>
                  </a:cubicBezTo>
                  <a:cubicBezTo>
                    <a:pt x="42948" y="66110"/>
                    <a:pt x="44444" y="65444"/>
                    <a:pt x="45672" y="64010"/>
                  </a:cubicBezTo>
                  <a:cubicBezTo>
                    <a:pt x="46544" y="62998"/>
                    <a:pt x="47060" y="61709"/>
                    <a:pt x="47139" y="60381"/>
                  </a:cubicBezTo>
                  <a:cubicBezTo>
                    <a:pt x="47159" y="58814"/>
                    <a:pt x="46406" y="57327"/>
                    <a:pt x="45097" y="56454"/>
                  </a:cubicBezTo>
                  <a:cubicBezTo>
                    <a:pt x="44462" y="55978"/>
                    <a:pt x="43669" y="55740"/>
                    <a:pt x="42876" y="55740"/>
                  </a:cubicBezTo>
                  <a:cubicBezTo>
                    <a:pt x="41904" y="55780"/>
                    <a:pt x="41091" y="56117"/>
                    <a:pt x="40516" y="56890"/>
                  </a:cubicBezTo>
                  <a:cubicBezTo>
                    <a:pt x="39901" y="57664"/>
                    <a:pt x="39722" y="58675"/>
                    <a:pt x="39980" y="59607"/>
                  </a:cubicBezTo>
                  <a:cubicBezTo>
                    <a:pt x="40253" y="60588"/>
                    <a:pt x="41322" y="61295"/>
                    <a:pt x="42319" y="61295"/>
                  </a:cubicBezTo>
                  <a:cubicBezTo>
                    <a:pt x="42552" y="61295"/>
                    <a:pt x="42781" y="61256"/>
                    <a:pt x="42995" y="61174"/>
                  </a:cubicBezTo>
                  <a:cubicBezTo>
                    <a:pt x="43907" y="60837"/>
                    <a:pt x="44224" y="59687"/>
                    <a:pt x="43589" y="58913"/>
                  </a:cubicBezTo>
                  <a:cubicBezTo>
                    <a:pt x="43292" y="58556"/>
                    <a:pt x="42856" y="58477"/>
                    <a:pt x="42400" y="58437"/>
                  </a:cubicBezTo>
                  <a:cubicBezTo>
                    <a:pt x="42328" y="58437"/>
                    <a:pt x="42247" y="58450"/>
                    <a:pt x="42171" y="58450"/>
                  </a:cubicBezTo>
                  <a:cubicBezTo>
                    <a:pt x="42056" y="58450"/>
                    <a:pt x="41951" y="58421"/>
                    <a:pt x="41904" y="58279"/>
                  </a:cubicBezTo>
                  <a:cubicBezTo>
                    <a:pt x="41844" y="58060"/>
                    <a:pt x="42082" y="57941"/>
                    <a:pt x="42241" y="57842"/>
                  </a:cubicBezTo>
                  <a:cubicBezTo>
                    <a:pt x="42487" y="57656"/>
                    <a:pt x="42791" y="57568"/>
                    <a:pt x="43107" y="57568"/>
                  </a:cubicBezTo>
                  <a:cubicBezTo>
                    <a:pt x="43635" y="57568"/>
                    <a:pt x="44197" y="57813"/>
                    <a:pt x="44581" y="58259"/>
                  </a:cubicBezTo>
                  <a:cubicBezTo>
                    <a:pt x="45434" y="59211"/>
                    <a:pt x="45414" y="60301"/>
                    <a:pt x="45097" y="61452"/>
                  </a:cubicBezTo>
                  <a:cubicBezTo>
                    <a:pt x="44839" y="62463"/>
                    <a:pt x="44145" y="63316"/>
                    <a:pt x="43193" y="63752"/>
                  </a:cubicBezTo>
                  <a:cubicBezTo>
                    <a:pt x="42657" y="63990"/>
                    <a:pt x="42082" y="64109"/>
                    <a:pt x="41510" y="64109"/>
                  </a:cubicBezTo>
                  <a:cubicBezTo>
                    <a:pt x="40937" y="64109"/>
                    <a:pt x="40367" y="63990"/>
                    <a:pt x="39841" y="63752"/>
                  </a:cubicBezTo>
                  <a:cubicBezTo>
                    <a:pt x="37660" y="62860"/>
                    <a:pt x="36609" y="60896"/>
                    <a:pt x="36569" y="58616"/>
                  </a:cubicBezTo>
                  <a:cubicBezTo>
                    <a:pt x="36529" y="56791"/>
                    <a:pt x="37124" y="55125"/>
                    <a:pt x="37799" y="53479"/>
                  </a:cubicBezTo>
                  <a:cubicBezTo>
                    <a:pt x="38552" y="51655"/>
                    <a:pt x="39326" y="49850"/>
                    <a:pt x="39921" y="47966"/>
                  </a:cubicBezTo>
                  <a:cubicBezTo>
                    <a:pt x="40317" y="46598"/>
                    <a:pt x="40496" y="45150"/>
                    <a:pt x="40416" y="43703"/>
                  </a:cubicBezTo>
                  <a:cubicBezTo>
                    <a:pt x="40377" y="42711"/>
                    <a:pt x="40258" y="41719"/>
                    <a:pt x="40040" y="40748"/>
                  </a:cubicBezTo>
                  <a:cubicBezTo>
                    <a:pt x="39703" y="39379"/>
                    <a:pt x="39207" y="38051"/>
                    <a:pt x="38513" y="36821"/>
                  </a:cubicBezTo>
                  <a:cubicBezTo>
                    <a:pt x="37819" y="35592"/>
                    <a:pt x="36966" y="34501"/>
                    <a:pt x="35974" y="33529"/>
                  </a:cubicBezTo>
                  <a:cubicBezTo>
                    <a:pt x="34784" y="32399"/>
                    <a:pt x="33475" y="31447"/>
                    <a:pt x="32067" y="30654"/>
                  </a:cubicBezTo>
                  <a:cubicBezTo>
                    <a:pt x="30064" y="29543"/>
                    <a:pt x="27943" y="28809"/>
                    <a:pt x="25781" y="28115"/>
                  </a:cubicBezTo>
                  <a:cubicBezTo>
                    <a:pt x="23917" y="27520"/>
                    <a:pt x="22033" y="26945"/>
                    <a:pt x="20228" y="26152"/>
                  </a:cubicBezTo>
                  <a:cubicBezTo>
                    <a:pt x="18701" y="25537"/>
                    <a:pt x="17273" y="24744"/>
                    <a:pt x="15964" y="23772"/>
                  </a:cubicBezTo>
                  <a:cubicBezTo>
                    <a:pt x="15012" y="23058"/>
                    <a:pt x="14239" y="22186"/>
                    <a:pt x="13842" y="21035"/>
                  </a:cubicBezTo>
                  <a:cubicBezTo>
                    <a:pt x="13624" y="20361"/>
                    <a:pt x="13604" y="19727"/>
                    <a:pt x="14100" y="19171"/>
                  </a:cubicBezTo>
                  <a:cubicBezTo>
                    <a:pt x="14377" y="18832"/>
                    <a:pt x="14786" y="18649"/>
                    <a:pt x="15215" y="18649"/>
                  </a:cubicBezTo>
                  <a:cubicBezTo>
                    <a:pt x="15338" y="18649"/>
                    <a:pt x="15464" y="18664"/>
                    <a:pt x="15588" y="18695"/>
                  </a:cubicBezTo>
                  <a:cubicBezTo>
                    <a:pt x="15865" y="18735"/>
                    <a:pt x="15945" y="18913"/>
                    <a:pt x="15925" y="19191"/>
                  </a:cubicBezTo>
                  <a:cubicBezTo>
                    <a:pt x="15885" y="19370"/>
                    <a:pt x="15826" y="19548"/>
                    <a:pt x="15746" y="19727"/>
                  </a:cubicBezTo>
                  <a:cubicBezTo>
                    <a:pt x="15397" y="20719"/>
                    <a:pt x="16155" y="21729"/>
                    <a:pt x="17168" y="21729"/>
                  </a:cubicBezTo>
                  <a:cubicBezTo>
                    <a:pt x="17248" y="21729"/>
                    <a:pt x="17330" y="21723"/>
                    <a:pt x="17412" y="21710"/>
                  </a:cubicBezTo>
                  <a:cubicBezTo>
                    <a:pt x="18205" y="21571"/>
                    <a:pt x="18820" y="21194"/>
                    <a:pt x="19038" y="20361"/>
                  </a:cubicBezTo>
                  <a:cubicBezTo>
                    <a:pt x="19157" y="19885"/>
                    <a:pt x="19098" y="19389"/>
                    <a:pt x="18899" y="18933"/>
                  </a:cubicBezTo>
                  <a:cubicBezTo>
                    <a:pt x="18562" y="18100"/>
                    <a:pt x="17848" y="17466"/>
                    <a:pt x="16976" y="17208"/>
                  </a:cubicBezTo>
                  <a:cubicBezTo>
                    <a:pt x="16545" y="17069"/>
                    <a:pt x="16099" y="17000"/>
                    <a:pt x="15656" y="17000"/>
                  </a:cubicBezTo>
                  <a:cubicBezTo>
                    <a:pt x="14956" y="17000"/>
                    <a:pt x="14263" y="17173"/>
                    <a:pt x="13644" y="17525"/>
                  </a:cubicBezTo>
                  <a:cubicBezTo>
                    <a:pt x="12494" y="18140"/>
                    <a:pt x="11998" y="19171"/>
                    <a:pt x="11958" y="20421"/>
                  </a:cubicBezTo>
                  <a:cubicBezTo>
                    <a:pt x="11899" y="20956"/>
                    <a:pt x="11998" y="21511"/>
                    <a:pt x="12236" y="22007"/>
                  </a:cubicBezTo>
                  <a:cubicBezTo>
                    <a:pt x="12256" y="22106"/>
                    <a:pt x="12276" y="22186"/>
                    <a:pt x="12276" y="22285"/>
                  </a:cubicBezTo>
                  <a:cubicBezTo>
                    <a:pt x="11899" y="22106"/>
                    <a:pt x="11542" y="21888"/>
                    <a:pt x="11225" y="21611"/>
                  </a:cubicBezTo>
                  <a:cubicBezTo>
                    <a:pt x="9876" y="20639"/>
                    <a:pt x="8627" y="19548"/>
                    <a:pt x="7457" y="18358"/>
                  </a:cubicBezTo>
                  <a:cubicBezTo>
                    <a:pt x="6901" y="17803"/>
                    <a:pt x="6386" y="17208"/>
                    <a:pt x="5910" y="16593"/>
                  </a:cubicBezTo>
                  <a:cubicBezTo>
                    <a:pt x="5097" y="15502"/>
                    <a:pt x="4284" y="14412"/>
                    <a:pt x="3689" y="13182"/>
                  </a:cubicBezTo>
                  <a:cubicBezTo>
                    <a:pt x="3213" y="12230"/>
                    <a:pt x="2856" y="11239"/>
                    <a:pt x="2618" y="10208"/>
                  </a:cubicBezTo>
                  <a:cubicBezTo>
                    <a:pt x="2320" y="9057"/>
                    <a:pt x="2241" y="7867"/>
                    <a:pt x="2320" y="6678"/>
                  </a:cubicBezTo>
                  <a:cubicBezTo>
                    <a:pt x="2459" y="5329"/>
                    <a:pt x="3133" y="4100"/>
                    <a:pt x="4185" y="3247"/>
                  </a:cubicBezTo>
                  <a:cubicBezTo>
                    <a:pt x="4938" y="2553"/>
                    <a:pt x="5910" y="2116"/>
                    <a:pt x="6921" y="1978"/>
                  </a:cubicBezTo>
                  <a:cubicBezTo>
                    <a:pt x="7081" y="1952"/>
                    <a:pt x="7241" y="1940"/>
                    <a:pt x="7400" y="1940"/>
                  </a:cubicBezTo>
                  <a:cubicBezTo>
                    <a:pt x="8481" y="1940"/>
                    <a:pt x="9501" y="2514"/>
                    <a:pt x="10055" y="3465"/>
                  </a:cubicBezTo>
                  <a:cubicBezTo>
                    <a:pt x="10630" y="4397"/>
                    <a:pt x="10828" y="5508"/>
                    <a:pt x="10630" y="6578"/>
                  </a:cubicBezTo>
                  <a:cubicBezTo>
                    <a:pt x="10491" y="7491"/>
                    <a:pt x="9836" y="8224"/>
                    <a:pt x="8944" y="8443"/>
                  </a:cubicBezTo>
                  <a:cubicBezTo>
                    <a:pt x="8863" y="8457"/>
                    <a:pt x="8782" y="8465"/>
                    <a:pt x="8702" y="8465"/>
                  </a:cubicBezTo>
                  <a:cubicBezTo>
                    <a:pt x="8356" y="8465"/>
                    <a:pt x="8032" y="8328"/>
                    <a:pt x="7774" y="8086"/>
                  </a:cubicBezTo>
                  <a:cubicBezTo>
                    <a:pt x="7655" y="7947"/>
                    <a:pt x="7675" y="7828"/>
                    <a:pt x="7853" y="7748"/>
                  </a:cubicBezTo>
                  <a:cubicBezTo>
                    <a:pt x="8012" y="7689"/>
                    <a:pt x="8210" y="7649"/>
                    <a:pt x="8389" y="7590"/>
                  </a:cubicBezTo>
                  <a:cubicBezTo>
                    <a:pt x="8904" y="7411"/>
                    <a:pt x="9321" y="7114"/>
                    <a:pt x="9420" y="6559"/>
                  </a:cubicBezTo>
                  <a:cubicBezTo>
                    <a:pt x="9539" y="6003"/>
                    <a:pt x="9301" y="5428"/>
                    <a:pt x="8845" y="5091"/>
                  </a:cubicBezTo>
                  <a:cubicBezTo>
                    <a:pt x="8579" y="4891"/>
                    <a:pt x="8306" y="4816"/>
                    <a:pt x="8027" y="4816"/>
                  </a:cubicBezTo>
                  <a:cubicBezTo>
                    <a:pt x="7808" y="4816"/>
                    <a:pt x="7585" y="4863"/>
                    <a:pt x="7358" y="4932"/>
                  </a:cubicBezTo>
                  <a:cubicBezTo>
                    <a:pt x="5751" y="5408"/>
                    <a:pt x="5156" y="6995"/>
                    <a:pt x="5870" y="8581"/>
                  </a:cubicBezTo>
                  <a:cubicBezTo>
                    <a:pt x="6376" y="9652"/>
                    <a:pt x="7462" y="10288"/>
                    <a:pt x="8592" y="10288"/>
                  </a:cubicBezTo>
                  <a:cubicBezTo>
                    <a:pt x="8969" y="10288"/>
                    <a:pt x="9351" y="10217"/>
                    <a:pt x="9718" y="10069"/>
                  </a:cubicBezTo>
                  <a:cubicBezTo>
                    <a:pt x="11601" y="9355"/>
                    <a:pt x="12672" y="7411"/>
                    <a:pt x="12415" y="5270"/>
                  </a:cubicBezTo>
                  <a:cubicBezTo>
                    <a:pt x="12335" y="4536"/>
                    <a:pt x="12117" y="3842"/>
                    <a:pt x="11760" y="3187"/>
                  </a:cubicBezTo>
                  <a:cubicBezTo>
                    <a:pt x="10888" y="1521"/>
                    <a:pt x="9301" y="173"/>
                    <a:pt x="7358" y="14"/>
                  </a:cubicBezTo>
                  <a:cubicBezTo>
                    <a:pt x="7237" y="5"/>
                    <a:pt x="7117" y="1"/>
                    <a:pt x="6996"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5390300" y="3028275"/>
              <a:ext cx="1425900" cy="1469450"/>
            </a:xfrm>
            <a:custGeom>
              <a:avLst/>
              <a:gdLst/>
              <a:ahLst/>
              <a:cxnLst/>
              <a:rect l="l" t="t" r="r" b="b"/>
              <a:pathLst>
                <a:path w="57036" h="58778" extrusionOk="0">
                  <a:moveTo>
                    <a:pt x="43391" y="9956"/>
                  </a:moveTo>
                  <a:cubicBezTo>
                    <a:pt x="43411" y="9976"/>
                    <a:pt x="43451" y="9995"/>
                    <a:pt x="43451" y="10015"/>
                  </a:cubicBezTo>
                  <a:cubicBezTo>
                    <a:pt x="43768" y="11959"/>
                    <a:pt x="44304" y="13843"/>
                    <a:pt x="44799" y="15727"/>
                  </a:cubicBezTo>
                  <a:cubicBezTo>
                    <a:pt x="45513" y="18404"/>
                    <a:pt x="45315" y="21240"/>
                    <a:pt x="44264" y="23818"/>
                  </a:cubicBezTo>
                  <a:cubicBezTo>
                    <a:pt x="44244" y="23838"/>
                    <a:pt x="44224" y="23857"/>
                    <a:pt x="44205" y="23877"/>
                  </a:cubicBezTo>
                  <a:cubicBezTo>
                    <a:pt x="44284" y="23362"/>
                    <a:pt x="44363" y="22846"/>
                    <a:pt x="44403" y="22330"/>
                  </a:cubicBezTo>
                  <a:cubicBezTo>
                    <a:pt x="44502" y="20843"/>
                    <a:pt x="44244" y="19376"/>
                    <a:pt x="43986" y="17908"/>
                  </a:cubicBezTo>
                  <a:cubicBezTo>
                    <a:pt x="43689" y="16341"/>
                    <a:pt x="43411" y="14775"/>
                    <a:pt x="43233" y="13188"/>
                  </a:cubicBezTo>
                  <a:cubicBezTo>
                    <a:pt x="43114" y="12216"/>
                    <a:pt x="43134" y="11205"/>
                    <a:pt x="43292" y="10213"/>
                  </a:cubicBezTo>
                  <a:cubicBezTo>
                    <a:pt x="43292" y="10134"/>
                    <a:pt x="43332" y="10035"/>
                    <a:pt x="43391" y="9956"/>
                  </a:cubicBezTo>
                  <a:close/>
                  <a:moveTo>
                    <a:pt x="50313" y="0"/>
                  </a:moveTo>
                  <a:cubicBezTo>
                    <a:pt x="49063" y="0"/>
                    <a:pt x="47834" y="338"/>
                    <a:pt x="46743" y="952"/>
                  </a:cubicBezTo>
                  <a:cubicBezTo>
                    <a:pt x="44819" y="1944"/>
                    <a:pt x="43550" y="3530"/>
                    <a:pt x="42757" y="5494"/>
                  </a:cubicBezTo>
                  <a:cubicBezTo>
                    <a:pt x="42301" y="6644"/>
                    <a:pt x="42023" y="7834"/>
                    <a:pt x="41924" y="9063"/>
                  </a:cubicBezTo>
                  <a:cubicBezTo>
                    <a:pt x="41726" y="10868"/>
                    <a:pt x="41765" y="12673"/>
                    <a:pt x="42063" y="14477"/>
                  </a:cubicBezTo>
                  <a:cubicBezTo>
                    <a:pt x="42281" y="15965"/>
                    <a:pt x="42578" y="17452"/>
                    <a:pt x="42816" y="18939"/>
                  </a:cubicBezTo>
                  <a:cubicBezTo>
                    <a:pt x="43054" y="20288"/>
                    <a:pt x="43015" y="21676"/>
                    <a:pt x="42678" y="23005"/>
                  </a:cubicBezTo>
                  <a:cubicBezTo>
                    <a:pt x="42340" y="24333"/>
                    <a:pt x="41646" y="25484"/>
                    <a:pt x="40952" y="26634"/>
                  </a:cubicBezTo>
                  <a:cubicBezTo>
                    <a:pt x="40258" y="27665"/>
                    <a:pt x="39326" y="28538"/>
                    <a:pt x="38235" y="29152"/>
                  </a:cubicBezTo>
                  <a:cubicBezTo>
                    <a:pt x="36273" y="30326"/>
                    <a:pt x="34124" y="30788"/>
                    <a:pt x="31882" y="30788"/>
                  </a:cubicBezTo>
                  <a:cubicBezTo>
                    <a:pt x="31700" y="30788"/>
                    <a:pt x="31517" y="30784"/>
                    <a:pt x="31334" y="30778"/>
                  </a:cubicBezTo>
                  <a:cubicBezTo>
                    <a:pt x="29787" y="30739"/>
                    <a:pt x="28260" y="30461"/>
                    <a:pt x="26812" y="29926"/>
                  </a:cubicBezTo>
                  <a:cubicBezTo>
                    <a:pt x="25266" y="29351"/>
                    <a:pt x="23858" y="28617"/>
                    <a:pt x="22707" y="27328"/>
                  </a:cubicBezTo>
                  <a:cubicBezTo>
                    <a:pt x="21537" y="26019"/>
                    <a:pt x="21121" y="24532"/>
                    <a:pt x="21577" y="22846"/>
                  </a:cubicBezTo>
                  <a:cubicBezTo>
                    <a:pt x="21775" y="21993"/>
                    <a:pt x="22251" y="21220"/>
                    <a:pt x="22926" y="20665"/>
                  </a:cubicBezTo>
                  <a:cubicBezTo>
                    <a:pt x="23645" y="20118"/>
                    <a:pt x="24511" y="19821"/>
                    <a:pt x="25394" y="19821"/>
                  </a:cubicBezTo>
                  <a:cubicBezTo>
                    <a:pt x="25728" y="19821"/>
                    <a:pt x="26064" y="19864"/>
                    <a:pt x="26396" y="19951"/>
                  </a:cubicBezTo>
                  <a:cubicBezTo>
                    <a:pt x="27487" y="20169"/>
                    <a:pt x="28419" y="20863"/>
                    <a:pt x="28915" y="21854"/>
                  </a:cubicBezTo>
                  <a:cubicBezTo>
                    <a:pt x="29351" y="22727"/>
                    <a:pt x="29331" y="23738"/>
                    <a:pt x="28895" y="24591"/>
                  </a:cubicBezTo>
                  <a:cubicBezTo>
                    <a:pt x="28683" y="25091"/>
                    <a:pt x="28191" y="25405"/>
                    <a:pt x="27655" y="25405"/>
                  </a:cubicBezTo>
                  <a:cubicBezTo>
                    <a:pt x="27639" y="25405"/>
                    <a:pt x="27622" y="25405"/>
                    <a:pt x="27606" y="25404"/>
                  </a:cubicBezTo>
                  <a:cubicBezTo>
                    <a:pt x="27388" y="25404"/>
                    <a:pt x="27110" y="25404"/>
                    <a:pt x="27031" y="25146"/>
                  </a:cubicBezTo>
                  <a:cubicBezTo>
                    <a:pt x="26971" y="24908"/>
                    <a:pt x="27249" y="24829"/>
                    <a:pt x="27388" y="24690"/>
                  </a:cubicBezTo>
                  <a:cubicBezTo>
                    <a:pt x="27407" y="24670"/>
                    <a:pt x="27427" y="24651"/>
                    <a:pt x="27447" y="24651"/>
                  </a:cubicBezTo>
                  <a:cubicBezTo>
                    <a:pt x="27745" y="24452"/>
                    <a:pt x="27943" y="24155"/>
                    <a:pt x="28022" y="23798"/>
                  </a:cubicBezTo>
                  <a:cubicBezTo>
                    <a:pt x="28161" y="23104"/>
                    <a:pt x="27883" y="22588"/>
                    <a:pt x="27348" y="22192"/>
                  </a:cubicBezTo>
                  <a:cubicBezTo>
                    <a:pt x="27024" y="21965"/>
                    <a:pt x="26647" y="21850"/>
                    <a:pt x="26271" y="21850"/>
                  </a:cubicBezTo>
                  <a:cubicBezTo>
                    <a:pt x="25957" y="21850"/>
                    <a:pt x="25645" y="21930"/>
                    <a:pt x="25365" y="22092"/>
                  </a:cubicBezTo>
                  <a:cubicBezTo>
                    <a:pt x="24433" y="22786"/>
                    <a:pt x="24096" y="24016"/>
                    <a:pt x="24512" y="25107"/>
                  </a:cubicBezTo>
                  <a:cubicBezTo>
                    <a:pt x="24829" y="25781"/>
                    <a:pt x="25385" y="26336"/>
                    <a:pt x="26059" y="26634"/>
                  </a:cubicBezTo>
                  <a:cubicBezTo>
                    <a:pt x="26597" y="26891"/>
                    <a:pt x="27151" y="27050"/>
                    <a:pt x="27715" y="27050"/>
                  </a:cubicBezTo>
                  <a:cubicBezTo>
                    <a:pt x="28065" y="27050"/>
                    <a:pt x="28419" y="26989"/>
                    <a:pt x="28776" y="26852"/>
                  </a:cubicBezTo>
                  <a:cubicBezTo>
                    <a:pt x="29966" y="26376"/>
                    <a:pt x="30541" y="25384"/>
                    <a:pt x="30600" y="24175"/>
                  </a:cubicBezTo>
                  <a:cubicBezTo>
                    <a:pt x="30680" y="21973"/>
                    <a:pt x="29628" y="20347"/>
                    <a:pt x="27745" y="19276"/>
                  </a:cubicBezTo>
                  <a:cubicBezTo>
                    <a:pt x="26938" y="18848"/>
                    <a:pt x="26036" y="18612"/>
                    <a:pt x="25117" y="18612"/>
                  </a:cubicBezTo>
                  <a:cubicBezTo>
                    <a:pt x="24929" y="18612"/>
                    <a:pt x="24740" y="18622"/>
                    <a:pt x="24552" y="18642"/>
                  </a:cubicBezTo>
                  <a:cubicBezTo>
                    <a:pt x="23421" y="18681"/>
                    <a:pt x="22370" y="19157"/>
                    <a:pt x="21577" y="19951"/>
                  </a:cubicBezTo>
                  <a:cubicBezTo>
                    <a:pt x="20526" y="21002"/>
                    <a:pt x="19891" y="22370"/>
                    <a:pt x="19772" y="23857"/>
                  </a:cubicBezTo>
                  <a:cubicBezTo>
                    <a:pt x="19653" y="25186"/>
                    <a:pt x="20010" y="26515"/>
                    <a:pt x="20784" y="27625"/>
                  </a:cubicBezTo>
                  <a:cubicBezTo>
                    <a:pt x="21498" y="28736"/>
                    <a:pt x="22509" y="29509"/>
                    <a:pt x="23639" y="30164"/>
                  </a:cubicBezTo>
                  <a:cubicBezTo>
                    <a:pt x="25464" y="31254"/>
                    <a:pt x="27487" y="31869"/>
                    <a:pt x="29549" y="32365"/>
                  </a:cubicBezTo>
                  <a:cubicBezTo>
                    <a:pt x="29688" y="32385"/>
                    <a:pt x="29926" y="32365"/>
                    <a:pt x="29946" y="32543"/>
                  </a:cubicBezTo>
                  <a:cubicBezTo>
                    <a:pt x="29946" y="32742"/>
                    <a:pt x="29728" y="32742"/>
                    <a:pt x="29589" y="32781"/>
                  </a:cubicBezTo>
                  <a:cubicBezTo>
                    <a:pt x="28280" y="33119"/>
                    <a:pt x="26951" y="33376"/>
                    <a:pt x="25623" y="33535"/>
                  </a:cubicBezTo>
                  <a:cubicBezTo>
                    <a:pt x="24155" y="33714"/>
                    <a:pt x="22688" y="33872"/>
                    <a:pt x="21220" y="33991"/>
                  </a:cubicBezTo>
                  <a:cubicBezTo>
                    <a:pt x="20658" y="34040"/>
                    <a:pt x="20100" y="34079"/>
                    <a:pt x="19545" y="34079"/>
                  </a:cubicBezTo>
                  <a:cubicBezTo>
                    <a:pt x="18748" y="34079"/>
                    <a:pt x="17958" y="33999"/>
                    <a:pt x="17174" y="33753"/>
                  </a:cubicBezTo>
                  <a:cubicBezTo>
                    <a:pt x="15707" y="33317"/>
                    <a:pt x="14398" y="32643"/>
                    <a:pt x="13426" y="31413"/>
                  </a:cubicBezTo>
                  <a:cubicBezTo>
                    <a:pt x="13069" y="30997"/>
                    <a:pt x="12851" y="30461"/>
                    <a:pt x="12831" y="29886"/>
                  </a:cubicBezTo>
                  <a:cubicBezTo>
                    <a:pt x="12812" y="28954"/>
                    <a:pt x="13307" y="28260"/>
                    <a:pt x="13982" y="27685"/>
                  </a:cubicBezTo>
                  <a:cubicBezTo>
                    <a:pt x="14324" y="27398"/>
                    <a:pt x="14699" y="27262"/>
                    <a:pt x="15061" y="27262"/>
                  </a:cubicBezTo>
                  <a:cubicBezTo>
                    <a:pt x="15599" y="27262"/>
                    <a:pt x="16109" y="27564"/>
                    <a:pt x="16441" y="28121"/>
                  </a:cubicBezTo>
                  <a:cubicBezTo>
                    <a:pt x="16480" y="28200"/>
                    <a:pt x="16579" y="28260"/>
                    <a:pt x="16500" y="28359"/>
                  </a:cubicBezTo>
                  <a:cubicBezTo>
                    <a:pt x="16484" y="28381"/>
                    <a:pt x="16466" y="28389"/>
                    <a:pt x="16446" y="28389"/>
                  </a:cubicBezTo>
                  <a:cubicBezTo>
                    <a:pt x="16397" y="28389"/>
                    <a:pt x="16339" y="28334"/>
                    <a:pt x="16282" y="28319"/>
                  </a:cubicBezTo>
                  <a:cubicBezTo>
                    <a:pt x="16114" y="28258"/>
                    <a:pt x="15943" y="28230"/>
                    <a:pt x="15777" y="28230"/>
                  </a:cubicBezTo>
                  <a:cubicBezTo>
                    <a:pt x="15079" y="28230"/>
                    <a:pt x="14447" y="28733"/>
                    <a:pt x="14319" y="29470"/>
                  </a:cubicBezTo>
                  <a:cubicBezTo>
                    <a:pt x="14220" y="30382"/>
                    <a:pt x="14834" y="31334"/>
                    <a:pt x="15766" y="31750"/>
                  </a:cubicBezTo>
                  <a:cubicBezTo>
                    <a:pt x="16002" y="31860"/>
                    <a:pt x="16251" y="31912"/>
                    <a:pt x="16497" y="31912"/>
                  </a:cubicBezTo>
                  <a:cubicBezTo>
                    <a:pt x="17142" y="31912"/>
                    <a:pt x="17765" y="31554"/>
                    <a:pt x="18067" y="30937"/>
                  </a:cubicBezTo>
                  <a:cubicBezTo>
                    <a:pt x="18265" y="30580"/>
                    <a:pt x="18404" y="30184"/>
                    <a:pt x="18503" y="29767"/>
                  </a:cubicBezTo>
                  <a:cubicBezTo>
                    <a:pt x="18721" y="28974"/>
                    <a:pt x="18602" y="28121"/>
                    <a:pt x="18166" y="27407"/>
                  </a:cubicBezTo>
                  <a:cubicBezTo>
                    <a:pt x="17491" y="26342"/>
                    <a:pt x="16328" y="25720"/>
                    <a:pt x="15124" y="25720"/>
                  </a:cubicBezTo>
                  <a:cubicBezTo>
                    <a:pt x="14736" y="25720"/>
                    <a:pt x="14344" y="25784"/>
                    <a:pt x="13962" y="25920"/>
                  </a:cubicBezTo>
                  <a:cubicBezTo>
                    <a:pt x="13605" y="26059"/>
                    <a:pt x="13248" y="26237"/>
                    <a:pt x="12911" y="26416"/>
                  </a:cubicBezTo>
                  <a:lnTo>
                    <a:pt x="12197" y="27130"/>
                  </a:lnTo>
                  <a:cubicBezTo>
                    <a:pt x="11899" y="27566"/>
                    <a:pt x="11582" y="28002"/>
                    <a:pt x="11443" y="28538"/>
                  </a:cubicBezTo>
                  <a:cubicBezTo>
                    <a:pt x="11205" y="29470"/>
                    <a:pt x="11284" y="30441"/>
                    <a:pt x="11661" y="31334"/>
                  </a:cubicBezTo>
                  <a:cubicBezTo>
                    <a:pt x="11998" y="32266"/>
                    <a:pt x="12574" y="33099"/>
                    <a:pt x="13327" y="33753"/>
                  </a:cubicBezTo>
                  <a:cubicBezTo>
                    <a:pt x="13942" y="34289"/>
                    <a:pt x="14636" y="34705"/>
                    <a:pt x="15290" y="35181"/>
                  </a:cubicBezTo>
                  <a:cubicBezTo>
                    <a:pt x="15449" y="35280"/>
                    <a:pt x="15667" y="35379"/>
                    <a:pt x="15647" y="35617"/>
                  </a:cubicBezTo>
                  <a:cubicBezTo>
                    <a:pt x="15628" y="35835"/>
                    <a:pt x="15390" y="35855"/>
                    <a:pt x="15211" y="35915"/>
                  </a:cubicBezTo>
                  <a:cubicBezTo>
                    <a:pt x="14458" y="36212"/>
                    <a:pt x="13704" y="36530"/>
                    <a:pt x="12990" y="36906"/>
                  </a:cubicBezTo>
                  <a:cubicBezTo>
                    <a:pt x="11840" y="37501"/>
                    <a:pt x="10729" y="38136"/>
                    <a:pt x="9658" y="38850"/>
                  </a:cubicBezTo>
                  <a:cubicBezTo>
                    <a:pt x="8429" y="39643"/>
                    <a:pt x="7259" y="40516"/>
                    <a:pt x="6168" y="41448"/>
                  </a:cubicBezTo>
                  <a:cubicBezTo>
                    <a:pt x="4998" y="42439"/>
                    <a:pt x="3927" y="43530"/>
                    <a:pt x="2975" y="44720"/>
                  </a:cubicBezTo>
                  <a:cubicBezTo>
                    <a:pt x="1746" y="46287"/>
                    <a:pt x="714" y="47952"/>
                    <a:pt x="298" y="49935"/>
                  </a:cubicBezTo>
                  <a:cubicBezTo>
                    <a:pt x="0" y="51244"/>
                    <a:pt x="100" y="52633"/>
                    <a:pt x="595" y="53902"/>
                  </a:cubicBezTo>
                  <a:cubicBezTo>
                    <a:pt x="1151" y="55310"/>
                    <a:pt x="2083" y="56440"/>
                    <a:pt x="3213" y="57452"/>
                  </a:cubicBezTo>
                  <a:cubicBezTo>
                    <a:pt x="4136" y="58306"/>
                    <a:pt x="5338" y="58777"/>
                    <a:pt x="6579" y="58777"/>
                  </a:cubicBezTo>
                  <a:cubicBezTo>
                    <a:pt x="6779" y="58777"/>
                    <a:pt x="6979" y="58765"/>
                    <a:pt x="7179" y="58741"/>
                  </a:cubicBezTo>
                  <a:cubicBezTo>
                    <a:pt x="8964" y="58503"/>
                    <a:pt x="10531" y="57352"/>
                    <a:pt x="11443" y="55825"/>
                  </a:cubicBezTo>
                  <a:cubicBezTo>
                    <a:pt x="11681" y="55429"/>
                    <a:pt x="11879" y="54992"/>
                    <a:pt x="12038" y="54536"/>
                  </a:cubicBezTo>
                  <a:cubicBezTo>
                    <a:pt x="12673" y="52494"/>
                    <a:pt x="11979" y="50392"/>
                    <a:pt x="10253" y="49341"/>
                  </a:cubicBezTo>
                  <a:cubicBezTo>
                    <a:pt x="9747" y="49013"/>
                    <a:pt x="9181" y="48856"/>
                    <a:pt x="8622" y="48856"/>
                  </a:cubicBezTo>
                  <a:cubicBezTo>
                    <a:pt x="7693" y="48856"/>
                    <a:pt x="6782" y="49289"/>
                    <a:pt x="6188" y="50094"/>
                  </a:cubicBezTo>
                  <a:cubicBezTo>
                    <a:pt x="5196" y="51522"/>
                    <a:pt x="5494" y="53188"/>
                    <a:pt x="6981" y="53941"/>
                  </a:cubicBezTo>
                  <a:cubicBezTo>
                    <a:pt x="7259" y="54099"/>
                    <a:pt x="7552" y="54204"/>
                    <a:pt x="7860" y="54204"/>
                  </a:cubicBezTo>
                  <a:cubicBezTo>
                    <a:pt x="8057" y="54204"/>
                    <a:pt x="8260" y="54161"/>
                    <a:pt x="8468" y="54060"/>
                  </a:cubicBezTo>
                  <a:cubicBezTo>
                    <a:pt x="8984" y="53842"/>
                    <a:pt x="9321" y="53307"/>
                    <a:pt x="9301" y="52732"/>
                  </a:cubicBezTo>
                  <a:cubicBezTo>
                    <a:pt x="9301" y="52157"/>
                    <a:pt x="8964" y="51780"/>
                    <a:pt x="8468" y="51542"/>
                  </a:cubicBezTo>
                  <a:cubicBezTo>
                    <a:pt x="8310" y="51443"/>
                    <a:pt x="8111" y="51344"/>
                    <a:pt x="7973" y="51264"/>
                  </a:cubicBezTo>
                  <a:cubicBezTo>
                    <a:pt x="7834" y="51185"/>
                    <a:pt x="7834" y="51046"/>
                    <a:pt x="7973" y="50927"/>
                  </a:cubicBezTo>
                  <a:cubicBezTo>
                    <a:pt x="8195" y="50779"/>
                    <a:pt x="8456" y="50700"/>
                    <a:pt x="8722" y="50700"/>
                  </a:cubicBezTo>
                  <a:cubicBezTo>
                    <a:pt x="8883" y="50700"/>
                    <a:pt x="9045" y="50729"/>
                    <a:pt x="9202" y="50788"/>
                  </a:cubicBezTo>
                  <a:cubicBezTo>
                    <a:pt x="10035" y="51185"/>
                    <a:pt x="10551" y="52018"/>
                    <a:pt x="10511" y="52930"/>
                  </a:cubicBezTo>
                  <a:cubicBezTo>
                    <a:pt x="10511" y="54021"/>
                    <a:pt x="10095" y="55072"/>
                    <a:pt x="9361" y="55885"/>
                  </a:cubicBezTo>
                  <a:cubicBezTo>
                    <a:pt x="8765" y="56565"/>
                    <a:pt x="7927" y="56942"/>
                    <a:pt x="7062" y="56942"/>
                  </a:cubicBezTo>
                  <a:cubicBezTo>
                    <a:pt x="6717" y="56942"/>
                    <a:pt x="6368" y="56882"/>
                    <a:pt x="6029" y="56757"/>
                  </a:cubicBezTo>
                  <a:cubicBezTo>
                    <a:pt x="5038" y="56440"/>
                    <a:pt x="4185" y="55825"/>
                    <a:pt x="3570" y="55012"/>
                  </a:cubicBezTo>
                  <a:cubicBezTo>
                    <a:pt x="2698" y="53981"/>
                    <a:pt x="2261" y="52633"/>
                    <a:pt x="2380" y="51304"/>
                  </a:cubicBezTo>
                  <a:cubicBezTo>
                    <a:pt x="2499" y="50114"/>
                    <a:pt x="2817" y="48964"/>
                    <a:pt x="3312" y="47893"/>
                  </a:cubicBezTo>
                  <a:cubicBezTo>
                    <a:pt x="3749" y="46921"/>
                    <a:pt x="4284" y="46009"/>
                    <a:pt x="4919" y="45156"/>
                  </a:cubicBezTo>
                  <a:cubicBezTo>
                    <a:pt x="5732" y="44046"/>
                    <a:pt x="6743" y="43133"/>
                    <a:pt x="7735" y="42221"/>
                  </a:cubicBezTo>
                  <a:cubicBezTo>
                    <a:pt x="8310" y="41686"/>
                    <a:pt x="8925" y="41210"/>
                    <a:pt x="9579" y="40773"/>
                  </a:cubicBezTo>
                  <a:cubicBezTo>
                    <a:pt x="10947" y="39822"/>
                    <a:pt x="12375" y="38989"/>
                    <a:pt x="13882" y="38275"/>
                  </a:cubicBezTo>
                  <a:cubicBezTo>
                    <a:pt x="14239" y="38057"/>
                    <a:pt x="14616" y="37918"/>
                    <a:pt x="15033" y="37819"/>
                  </a:cubicBezTo>
                  <a:lnTo>
                    <a:pt x="15033" y="37819"/>
                  </a:lnTo>
                  <a:cubicBezTo>
                    <a:pt x="15013" y="37898"/>
                    <a:pt x="14973" y="37977"/>
                    <a:pt x="14933" y="38057"/>
                  </a:cubicBezTo>
                  <a:cubicBezTo>
                    <a:pt x="14616" y="38513"/>
                    <a:pt x="14418" y="39028"/>
                    <a:pt x="14378" y="39584"/>
                  </a:cubicBezTo>
                  <a:cubicBezTo>
                    <a:pt x="14180" y="40813"/>
                    <a:pt x="14497" y="41924"/>
                    <a:pt x="15489" y="42737"/>
                  </a:cubicBezTo>
                  <a:cubicBezTo>
                    <a:pt x="16245" y="43375"/>
                    <a:pt x="17200" y="43701"/>
                    <a:pt x="18186" y="43701"/>
                  </a:cubicBezTo>
                  <a:cubicBezTo>
                    <a:pt x="18364" y="43701"/>
                    <a:pt x="18543" y="43690"/>
                    <a:pt x="18721" y="43669"/>
                  </a:cubicBezTo>
                  <a:cubicBezTo>
                    <a:pt x="19614" y="43570"/>
                    <a:pt x="20427" y="43074"/>
                    <a:pt x="20923" y="42320"/>
                  </a:cubicBezTo>
                  <a:cubicBezTo>
                    <a:pt x="21200" y="41924"/>
                    <a:pt x="21339" y="41448"/>
                    <a:pt x="21319" y="40952"/>
                  </a:cubicBezTo>
                  <a:cubicBezTo>
                    <a:pt x="21260" y="40099"/>
                    <a:pt x="20724" y="39603"/>
                    <a:pt x="19971" y="39326"/>
                  </a:cubicBezTo>
                  <a:cubicBezTo>
                    <a:pt x="19800" y="39266"/>
                    <a:pt x="19630" y="39238"/>
                    <a:pt x="19465" y="39238"/>
                  </a:cubicBezTo>
                  <a:cubicBezTo>
                    <a:pt x="18590" y="39238"/>
                    <a:pt x="17854" y="40018"/>
                    <a:pt x="17987" y="40952"/>
                  </a:cubicBezTo>
                  <a:cubicBezTo>
                    <a:pt x="18027" y="41150"/>
                    <a:pt x="18047" y="41329"/>
                    <a:pt x="18047" y="41527"/>
                  </a:cubicBezTo>
                  <a:cubicBezTo>
                    <a:pt x="18027" y="41805"/>
                    <a:pt x="17908" y="41943"/>
                    <a:pt x="17611" y="41943"/>
                  </a:cubicBezTo>
                  <a:cubicBezTo>
                    <a:pt x="17578" y="41946"/>
                    <a:pt x="17545" y="41947"/>
                    <a:pt x="17512" y="41947"/>
                  </a:cubicBezTo>
                  <a:cubicBezTo>
                    <a:pt x="16995" y="41947"/>
                    <a:pt x="16522" y="41657"/>
                    <a:pt x="16242" y="41210"/>
                  </a:cubicBezTo>
                  <a:cubicBezTo>
                    <a:pt x="15866" y="40575"/>
                    <a:pt x="16004" y="39941"/>
                    <a:pt x="16341" y="39326"/>
                  </a:cubicBezTo>
                  <a:cubicBezTo>
                    <a:pt x="16936" y="38255"/>
                    <a:pt x="17869" y="37561"/>
                    <a:pt x="18920" y="37025"/>
                  </a:cubicBezTo>
                  <a:cubicBezTo>
                    <a:pt x="20407" y="36311"/>
                    <a:pt x="21954" y="35796"/>
                    <a:pt x="23560" y="35459"/>
                  </a:cubicBezTo>
                  <a:cubicBezTo>
                    <a:pt x="25484" y="35022"/>
                    <a:pt x="27427" y="34824"/>
                    <a:pt x="29391" y="34566"/>
                  </a:cubicBezTo>
                  <a:cubicBezTo>
                    <a:pt x="31651" y="34289"/>
                    <a:pt x="33872" y="33971"/>
                    <a:pt x="36014" y="33257"/>
                  </a:cubicBezTo>
                  <a:cubicBezTo>
                    <a:pt x="37561" y="32742"/>
                    <a:pt x="39029" y="32028"/>
                    <a:pt x="40397" y="31155"/>
                  </a:cubicBezTo>
                  <a:cubicBezTo>
                    <a:pt x="41567" y="30382"/>
                    <a:pt x="42618" y="29450"/>
                    <a:pt x="43510" y="28379"/>
                  </a:cubicBezTo>
                  <a:cubicBezTo>
                    <a:pt x="44423" y="27308"/>
                    <a:pt x="45176" y="26098"/>
                    <a:pt x="45751" y="24809"/>
                  </a:cubicBezTo>
                  <a:cubicBezTo>
                    <a:pt x="46148" y="23897"/>
                    <a:pt x="46445" y="22945"/>
                    <a:pt x="46664" y="21973"/>
                  </a:cubicBezTo>
                  <a:cubicBezTo>
                    <a:pt x="47021" y="20565"/>
                    <a:pt x="47120" y="19118"/>
                    <a:pt x="46961" y="17690"/>
                  </a:cubicBezTo>
                  <a:cubicBezTo>
                    <a:pt x="46743" y="15727"/>
                    <a:pt x="46307" y="13803"/>
                    <a:pt x="45910" y="11879"/>
                  </a:cubicBezTo>
                  <a:cubicBezTo>
                    <a:pt x="45553" y="10134"/>
                    <a:pt x="45256" y="8389"/>
                    <a:pt x="45652" y="6604"/>
                  </a:cubicBezTo>
                  <a:cubicBezTo>
                    <a:pt x="46108" y="4363"/>
                    <a:pt x="47497" y="2638"/>
                    <a:pt x="49817" y="2162"/>
                  </a:cubicBezTo>
                  <a:cubicBezTo>
                    <a:pt x="50125" y="2092"/>
                    <a:pt x="50438" y="2057"/>
                    <a:pt x="50751" y="2057"/>
                  </a:cubicBezTo>
                  <a:cubicBezTo>
                    <a:pt x="51587" y="2057"/>
                    <a:pt x="52416" y="2306"/>
                    <a:pt x="53109" y="2797"/>
                  </a:cubicBezTo>
                  <a:cubicBezTo>
                    <a:pt x="53962" y="3411"/>
                    <a:pt x="54497" y="4363"/>
                    <a:pt x="54557" y="5414"/>
                  </a:cubicBezTo>
                  <a:cubicBezTo>
                    <a:pt x="54656" y="6584"/>
                    <a:pt x="54477" y="7655"/>
                    <a:pt x="53466" y="8448"/>
                  </a:cubicBezTo>
                  <a:cubicBezTo>
                    <a:pt x="53089" y="8736"/>
                    <a:pt x="52633" y="8885"/>
                    <a:pt x="52199" y="8885"/>
                  </a:cubicBezTo>
                  <a:cubicBezTo>
                    <a:pt x="51765" y="8885"/>
                    <a:pt x="51354" y="8736"/>
                    <a:pt x="51066" y="8429"/>
                  </a:cubicBezTo>
                  <a:cubicBezTo>
                    <a:pt x="50927" y="8290"/>
                    <a:pt x="50729" y="8131"/>
                    <a:pt x="50828" y="7933"/>
                  </a:cubicBezTo>
                  <a:cubicBezTo>
                    <a:pt x="50872" y="7846"/>
                    <a:pt x="50942" y="7820"/>
                    <a:pt x="51022" y="7820"/>
                  </a:cubicBezTo>
                  <a:cubicBezTo>
                    <a:pt x="51125" y="7820"/>
                    <a:pt x="51244" y="7862"/>
                    <a:pt x="51344" y="7873"/>
                  </a:cubicBezTo>
                  <a:cubicBezTo>
                    <a:pt x="51466" y="7884"/>
                    <a:pt x="51586" y="7892"/>
                    <a:pt x="51705" y="7892"/>
                  </a:cubicBezTo>
                  <a:cubicBezTo>
                    <a:pt x="52029" y="7892"/>
                    <a:pt x="52337" y="7833"/>
                    <a:pt x="52613" y="7616"/>
                  </a:cubicBezTo>
                  <a:cubicBezTo>
                    <a:pt x="53367" y="6981"/>
                    <a:pt x="53267" y="5791"/>
                    <a:pt x="52435" y="5275"/>
                  </a:cubicBezTo>
                  <a:cubicBezTo>
                    <a:pt x="52134" y="5087"/>
                    <a:pt x="51774" y="5000"/>
                    <a:pt x="51402" y="5000"/>
                  </a:cubicBezTo>
                  <a:cubicBezTo>
                    <a:pt x="50521" y="5000"/>
                    <a:pt x="49572" y="5487"/>
                    <a:pt x="49182" y="6267"/>
                  </a:cubicBezTo>
                  <a:cubicBezTo>
                    <a:pt x="48746" y="7140"/>
                    <a:pt x="48746" y="8171"/>
                    <a:pt x="49202" y="9024"/>
                  </a:cubicBezTo>
                  <a:cubicBezTo>
                    <a:pt x="49619" y="9916"/>
                    <a:pt x="50352" y="10392"/>
                    <a:pt x="51304" y="10610"/>
                  </a:cubicBezTo>
                  <a:cubicBezTo>
                    <a:pt x="51536" y="10651"/>
                    <a:pt x="51769" y="10671"/>
                    <a:pt x="52000" y="10671"/>
                  </a:cubicBezTo>
                  <a:cubicBezTo>
                    <a:pt x="52563" y="10671"/>
                    <a:pt x="53119" y="10551"/>
                    <a:pt x="53624" y="10313"/>
                  </a:cubicBezTo>
                  <a:cubicBezTo>
                    <a:pt x="56500" y="9063"/>
                    <a:pt x="57035" y="5513"/>
                    <a:pt x="55588" y="2995"/>
                  </a:cubicBezTo>
                  <a:cubicBezTo>
                    <a:pt x="54398" y="952"/>
                    <a:pt x="52593" y="20"/>
                    <a:pt x="50313"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813725" y="1338800"/>
              <a:ext cx="1179000" cy="1651775"/>
            </a:xfrm>
            <a:custGeom>
              <a:avLst/>
              <a:gdLst/>
              <a:ahLst/>
              <a:cxnLst/>
              <a:rect l="l" t="t" r="r" b="b"/>
              <a:pathLst>
                <a:path w="47160" h="66071" extrusionOk="0">
                  <a:moveTo>
                    <a:pt x="8805" y="41362"/>
                  </a:moveTo>
                  <a:cubicBezTo>
                    <a:pt x="8825" y="41898"/>
                    <a:pt x="8845" y="42414"/>
                    <a:pt x="8904" y="42929"/>
                  </a:cubicBezTo>
                  <a:cubicBezTo>
                    <a:pt x="9063" y="44416"/>
                    <a:pt x="9599" y="45805"/>
                    <a:pt x="10114" y="47193"/>
                  </a:cubicBezTo>
                  <a:cubicBezTo>
                    <a:pt x="10689" y="48680"/>
                    <a:pt x="11264" y="50168"/>
                    <a:pt x="11721" y="51695"/>
                  </a:cubicBezTo>
                  <a:cubicBezTo>
                    <a:pt x="12018" y="52627"/>
                    <a:pt x="12196" y="53618"/>
                    <a:pt x="12216" y="54610"/>
                  </a:cubicBezTo>
                  <a:cubicBezTo>
                    <a:pt x="12236" y="54709"/>
                    <a:pt x="12216" y="54808"/>
                    <a:pt x="12177" y="54887"/>
                  </a:cubicBezTo>
                  <a:cubicBezTo>
                    <a:pt x="12157" y="54868"/>
                    <a:pt x="12097" y="54868"/>
                    <a:pt x="12097" y="54848"/>
                  </a:cubicBezTo>
                  <a:cubicBezTo>
                    <a:pt x="11443" y="53003"/>
                    <a:pt x="10550" y="51258"/>
                    <a:pt x="9718" y="49493"/>
                  </a:cubicBezTo>
                  <a:cubicBezTo>
                    <a:pt x="8528" y="46975"/>
                    <a:pt x="8191" y="44159"/>
                    <a:pt x="8766" y="41442"/>
                  </a:cubicBezTo>
                  <a:cubicBezTo>
                    <a:pt x="8766" y="41422"/>
                    <a:pt x="8785" y="41382"/>
                    <a:pt x="8805" y="41362"/>
                  </a:cubicBezTo>
                  <a:close/>
                  <a:moveTo>
                    <a:pt x="40177" y="1"/>
                  </a:moveTo>
                  <a:cubicBezTo>
                    <a:pt x="40058" y="1"/>
                    <a:pt x="39940" y="5"/>
                    <a:pt x="39822" y="14"/>
                  </a:cubicBezTo>
                  <a:cubicBezTo>
                    <a:pt x="37878" y="173"/>
                    <a:pt x="36272" y="1521"/>
                    <a:pt x="35399" y="3187"/>
                  </a:cubicBezTo>
                  <a:cubicBezTo>
                    <a:pt x="35042" y="3822"/>
                    <a:pt x="34824" y="4536"/>
                    <a:pt x="34745" y="5270"/>
                  </a:cubicBezTo>
                  <a:cubicBezTo>
                    <a:pt x="34487" y="7391"/>
                    <a:pt x="35578" y="9335"/>
                    <a:pt x="37442" y="10049"/>
                  </a:cubicBezTo>
                  <a:cubicBezTo>
                    <a:pt x="37820" y="10205"/>
                    <a:pt x="38211" y="10279"/>
                    <a:pt x="38595" y="10279"/>
                  </a:cubicBezTo>
                  <a:cubicBezTo>
                    <a:pt x="39722" y="10279"/>
                    <a:pt x="40791" y="9641"/>
                    <a:pt x="41309" y="8562"/>
                  </a:cubicBezTo>
                  <a:cubicBezTo>
                    <a:pt x="42003" y="6975"/>
                    <a:pt x="41428" y="5389"/>
                    <a:pt x="39822" y="4932"/>
                  </a:cubicBezTo>
                  <a:cubicBezTo>
                    <a:pt x="39594" y="4863"/>
                    <a:pt x="39367" y="4816"/>
                    <a:pt x="39145" y="4816"/>
                  </a:cubicBezTo>
                  <a:cubicBezTo>
                    <a:pt x="38863" y="4816"/>
                    <a:pt x="38589" y="4891"/>
                    <a:pt x="38334" y="5091"/>
                  </a:cubicBezTo>
                  <a:cubicBezTo>
                    <a:pt x="37858" y="5408"/>
                    <a:pt x="37620" y="5983"/>
                    <a:pt x="37739" y="6559"/>
                  </a:cubicBezTo>
                  <a:cubicBezTo>
                    <a:pt x="37858" y="7114"/>
                    <a:pt x="38255" y="7411"/>
                    <a:pt x="38790" y="7590"/>
                  </a:cubicBezTo>
                  <a:cubicBezTo>
                    <a:pt x="38969" y="7629"/>
                    <a:pt x="39167" y="7669"/>
                    <a:pt x="39326" y="7748"/>
                  </a:cubicBezTo>
                  <a:cubicBezTo>
                    <a:pt x="39484" y="7828"/>
                    <a:pt x="39504" y="7927"/>
                    <a:pt x="39385" y="8066"/>
                  </a:cubicBezTo>
                  <a:cubicBezTo>
                    <a:pt x="39133" y="8318"/>
                    <a:pt x="38781" y="8456"/>
                    <a:pt x="38414" y="8456"/>
                  </a:cubicBezTo>
                  <a:cubicBezTo>
                    <a:pt x="38348" y="8456"/>
                    <a:pt x="38282" y="8452"/>
                    <a:pt x="38215" y="8443"/>
                  </a:cubicBezTo>
                  <a:cubicBezTo>
                    <a:pt x="37323" y="8205"/>
                    <a:pt x="36668" y="7471"/>
                    <a:pt x="36530" y="6578"/>
                  </a:cubicBezTo>
                  <a:cubicBezTo>
                    <a:pt x="36331" y="5488"/>
                    <a:pt x="36549" y="4397"/>
                    <a:pt x="37125" y="3465"/>
                  </a:cubicBezTo>
                  <a:cubicBezTo>
                    <a:pt x="37655" y="2507"/>
                    <a:pt x="38657" y="1933"/>
                    <a:pt x="39724" y="1933"/>
                  </a:cubicBezTo>
                  <a:cubicBezTo>
                    <a:pt x="39894" y="1933"/>
                    <a:pt x="40066" y="1948"/>
                    <a:pt x="40238" y="1978"/>
                  </a:cubicBezTo>
                  <a:cubicBezTo>
                    <a:pt x="41249" y="2116"/>
                    <a:pt x="42221" y="2553"/>
                    <a:pt x="42975" y="3247"/>
                  </a:cubicBezTo>
                  <a:cubicBezTo>
                    <a:pt x="44026" y="4100"/>
                    <a:pt x="44700" y="5329"/>
                    <a:pt x="44839" y="6678"/>
                  </a:cubicBezTo>
                  <a:cubicBezTo>
                    <a:pt x="44938" y="7867"/>
                    <a:pt x="44839" y="9057"/>
                    <a:pt x="44541" y="10208"/>
                  </a:cubicBezTo>
                  <a:cubicBezTo>
                    <a:pt x="44303" y="11239"/>
                    <a:pt x="43946" y="12230"/>
                    <a:pt x="43471" y="13182"/>
                  </a:cubicBezTo>
                  <a:cubicBezTo>
                    <a:pt x="42895" y="14412"/>
                    <a:pt x="42063" y="15502"/>
                    <a:pt x="41269" y="16593"/>
                  </a:cubicBezTo>
                  <a:cubicBezTo>
                    <a:pt x="40793" y="17208"/>
                    <a:pt x="40258" y="17803"/>
                    <a:pt x="39703" y="18358"/>
                  </a:cubicBezTo>
                  <a:cubicBezTo>
                    <a:pt x="38533" y="19548"/>
                    <a:pt x="37283" y="20619"/>
                    <a:pt x="35935" y="21591"/>
                  </a:cubicBezTo>
                  <a:cubicBezTo>
                    <a:pt x="35617" y="21868"/>
                    <a:pt x="35260" y="22086"/>
                    <a:pt x="34884" y="22265"/>
                  </a:cubicBezTo>
                  <a:cubicBezTo>
                    <a:pt x="34903" y="22166"/>
                    <a:pt x="34903" y="22086"/>
                    <a:pt x="34943" y="21987"/>
                  </a:cubicBezTo>
                  <a:cubicBezTo>
                    <a:pt x="35161" y="21492"/>
                    <a:pt x="35260" y="20936"/>
                    <a:pt x="35201" y="20401"/>
                  </a:cubicBezTo>
                  <a:cubicBezTo>
                    <a:pt x="35161" y="19151"/>
                    <a:pt x="34665" y="18120"/>
                    <a:pt x="33535" y="17505"/>
                  </a:cubicBezTo>
                  <a:cubicBezTo>
                    <a:pt x="32904" y="17153"/>
                    <a:pt x="32206" y="16980"/>
                    <a:pt x="31505" y="16980"/>
                  </a:cubicBezTo>
                  <a:cubicBezTo>
                    <a:pt x="31060" y="16980"/>
                    <a:pt x="30614" y="17050"/>
                    <a:pt x="30184" y="17188"/>
                  </a:cubicBezTo>
                  <a:cubicBezTo>
                    <a:pt x="29311" y="17446"/>
                    <a:pt x="28597" y="18081"/>
                    <a:pt x="28260" y="18913"/>
                  </a:cubicBezTo>
                  <a:cubicBezTo>
                    <a:pt x="28062" y="19370"/>
                    <a:pt x="28002" y="19865"/>
                    <a:pt x="28121" y="20341"/>
                  </a:cubicBezTo>
                  <a:cubicBezTo>
                    <a:pt x="28339" y="21174"/>
                    <a:pt x="28954" y="21551"/>
                    <a:pt x="29767" y="21690"/>
                  </a:cubicBezTo>
                  <a:cubicBezTo>
                    <a:pt x="29848" y="21703"/>
                    <a:pt x="29928" y="21709"/>
                    <a:pt x="30007" y="21709"/>
                  </a:cubicBezTo>
                  <a:cubicBezTo>
                    <a:pt x="31004" y="21709"/>
                    <a:pt x="31762" y="20699"/>
                    <a:pt x="31413" y="19707"/>
                  </a:cubicBezTo>
                  <a:cubicBezTo>
                    <a:pt x="31334" y="19528"/>
                    <a:pt x="31274" y="19350"/>
                    <a:pt x="31235" y="19171"/>
                  </a:cubicBezTo>
                  <a:cubicBezTo>
                    <a:pt x="31215" y="18913"/>
                    <a:pt x="31314" y="18715"/>
                    <a:pt x="31592" y="18675"/>
                  </a:cubicBezTo>
                  <a:cubicBezTo>
                    <a:pt x="31711" y="18644"/>
                    <a:pt x="31833" y="18629"/>
                    <a:pt x="31954" y="18629"/>
                  </a:cubicBezTo>
                  <a:cubicBezTo>
                    <a:pt x="32374" y="18629"/>
                    <a:pt x="32786" y="18813"/>
                    <a:pt x="33079" y="19151"/>
                  </a:cubicBezTo>
                  <a:cubicBezTo>
                    <a:pt x="33555" y="19707"/>
                    <a:pt x="33535" y="20361"/>
                    <a:pt x="33317" y="21016"/>
                  </a:cubicBezTo>
                  <a:cubicBezTo>
                    <a:pt x="32940" y="22166"/>
                    <a:pt x="32147" y="23038"/>
                    <a:pt x="31215" y="23752"/>
                  </a:cubicBezTo>
                  <a:cubicBezTo>
                    <a:pt x="29886" y="24724"/>
                    <a:pt x="28458" y="25517"/>
                    <a:pt x="26951" y="26132"/>
                  </a:cubicBezTo>
                  <a:cubicBezTo>
                    <a:pt x="25127" y="26925"/>
                    <a:pt x="23262" y="27500"/>
                    <a:pt x="21378" y="28095"/>
                  </a:cubicBezTo>
                  <a:cubicBezTo>
                    <a:pt x="19237" y="28789"/>
                    <a:pt x="17095" y="29523"/>
                    <a:pt x="15112" y="30634"/>
                  </a:cubicBezTo>
                  <a:cubicBezTo>
                    <a:pt x="13684" y="31427"/>
                    <a:pt x="12375" y="32379"/>
                    <a:pt x="11205" y="33509"/>
                  </a:cubicBezTo>
                  <a:cubicBezTo>
                    <a:pt x="10194" y="34481"/>
                    <a:pt x="9341" y="35572"/>
                    <a:pt x="8667" y="36801"/>
                  </a:cubicBezTo>
                  <a:cubicBezTo>
                    <a:pt x="7972" y="38031"/>
                    <a:pt x="7457" y="39359"/>
                    <a:pt x="7139" y="40728"/>
                  </a:cubicBezTo>
                  <a:cubicBezTo>
                    <a:pt x="6902" y="41700"/>
                    <a:pt x="6783" y="42691"/>
                    <a:pt x="6743" y="43683"/>
                  </a:cubicBezTo>
                  <a:cubicBezTo>
                    <a:pt x="6664" y="45130"/>
                    <a:pt x="6842" y="46578"/>
                    <a:pt x="7258" y="47946"/>
                  </a:cubicBezTo>
                  <a:cubicBezTo>
                    <a:pt x="7834" y="49830"/>
                    <a:pt x="8627" y="51635"/>
                    <a:pt x="9361" y="53460"/>
                  </a:cubicBezTo>
                  <a:cubicBezTo>
                    <a:pt x="10035" y="55106"/>
                    <a:pt x="10650" y="56771"/>
                    <a:pt x="10610" y="58596"/>
                  </a:cubicBezTo>
                  <a:cubicBezTo>
                    <a:pt x="10550" y="60876"/>
                    <a:pt x="9519" y="62840"/>
                    <a:pt x="7338" y="63732"/>
                  </a:cubicBezTo>
                  <a:cubicBezTo>
                    <a:pt x="6802" y="63970"/>
                    <a:pt x="6227" y="64089"/>
                    <a:pt x="5652" y="64089"/>
                  </a:cubicBezTo>
                  <a:cubicBezTo>
                    <a:pt x="5077" y="64089"/>
                    <a:pt x="4502" y="63970"/>
                    <a:pt x="3966" y="63732"/>
                  </a:cubicBezTo>
                  <a:cubicBezTo>
                    <a:pt x="3015" y="63296"/>
                    <a:pt x="2320" y="62443"/>
                    <a:pt x="2063" y="61432"/>
                  </a:cubicBezTo>
                  <a:cubicBezTo>
                    <a:pt x="1745" y="60281"/>
                    <a:pt x="1726" y="59191"/>
                    <a:pt x="2578" y="58239"/>
                  </a:cubicBezTo>
                  <a:cubicBezTo>
                    <a:pt x="2962" y="57793"/>
                    <a:pt x="3524" y="57548"/>
                    <a:pt x="4052" y="57548"/>
                  </a:cubicBezTo>
                  <a:cubicBezTo>
                    <a:pt x="4369" y="57548"/>
                    <a:pt x="4673" y="57636"/>
                    <a:pt x="4918" y="57822"/>
                  </a:cubicBezTo>
                  <a:cubicBezTo>
                    <a:pt x="5077" y="57922"/>
                    <a:pt x="5315" y="58060"/>
                    <a:pt x="5256" y="58259"/>
                  </a:cubicBezTo>
                  <a:cubicBezTo>
                    <a:pt x="5217" y="58400"/>
                    <a:pt x="5095" y="58425"/>
                    <a:pt x="4966" y="58425"/>
                  </a:cubicBezTo>
                  <a:cubicBezTo>
                    <a:pt x="4896" y="58425"/>
                    <a:pt x="4823" y="58417"/>
                    <a:pt x="4760" y="58417"/>
                  </a:cubicBezTo>
                  <a:cubicBezTo>
                    <a:pt x="4304" y="58457"/>
                    <a:pt x="3867" y="58536"/>
                    <a:pt x="3570" y="58893"/>
                  </a:cubicBezTo>
                  <a:cubicBezTo>
                    <a:pt x="2935" y="59667"/>
                    <a:pt x="3253" y="60797"/>
                    <a:pt x="4165" y="61154"/>
                  </a:cubicBezTo>
                  <a:cubicBezTo>
                    <a:pt x="4379" y="61237"/>
                    <a:pt x="4608" y="61275"/>
                    <a:pt x="4840" y="61275"/>
                  </a:cubicBezTo>
                  <a:cubicBezTo>
                    <a:pt x="5837" y="61275"/>
                    <a:pt x="6906" y="60568"/>
                    <a:pt x="7179" y="59587"/>
                  </a:cubicBezTo>
                  <a:cubicBezTo>
                    <a:pt x="7437" y="58655"/>
                    <a:pt x="7258" y="57644"/>
                    <a:pt x="6644" y="56870"/>
                  </a:cubicBezTo>
                  <a:cubicBezTo>
                    <a:pt x="6069" y="56097"/>
                    <a:pt x="5256" y="55760"/>
                    <a:pt x="4284" y="55720"/>
                  </a:cubicBezTo>
                  <a:cubicBezTo>
                    <a:pt x="4255" y="55720"/>
                    <a:pt x="4227" y="55719"/>
                    <a:pt x="4198" y="55719"/>
                  </a:cubicBezTo>
                  <a:cubicBezTo>
                    <a:pt x="3434" y="55719"/>
                    <a:pt x="2675" y="55975"/>
                    <a:pt x="2063" y="56434"/>
                  </a:cubicBezTo>
                  <a:cubicBezTo>
                    <a:pt x="754" y="57307"/>
                    <a:pt x="0" y="58794"/>
                    <a:pt x="40" y="60361"/>
                  </a:cubicBezTo>
                  <a:cubicBezTo>
                    <a:pt x="119" y="61689"/>
                    <a:pt x="615" y="62959"/>
                    <a:pt x="1488" y="63970"/>
                  </a:cubicBezTo>
                  <a:cubicBezTo>
                    <a:pt x="2715" y="65405"/>
                    <a:pt x="4212" y="66071"/>
                    <a:pt x="5926" y="66071"/>
                  </a:cubicBezTo>
                  <a:cubicBezTo>
                    <a:pt x="6344" y="66071"/>
                    <a:pt x="6775" y="66031"/>
                    <a:pt x="7219" y="65953"/>
                  </a:cubicBezTo>
                  <a:cubicBezTo>
                    <a:pt x="8448" y="65715"/>
                    <a:pt x="9599" y="65160"/>
                    <a:pt x="10570" y="64347"/>
                  </a:cubicBezTo>
                  <a:cubicBezTo>
                    <a:pt x="12276" y="63018"/>
                    <a:pt x="13208" y="61214"/>
                    <a:pt x="13644" y="59151"/>
                  </a:cubicBezTo>
                  <a:cubicBezTo>
                    <a:pt x="13862" y="57941"/>
                    <a:pt x="13922" y="56712"/>
                    <a:pt x="13803" y="55482"/>
                  </a:cubicBezTo>
                  <a:cubicBezTo>
                    <a:pt x="13644" y="53678"/>
                    <a:pt x="13267" y="51913"/>
                    <a:pt x="12672" y="50207"/>
                  </a:cubicBezTo>
                  <a:cubicBezTo>
                    <a:pt x="12177" y="48779"/>
                    <a:pt x="11602" y="47371"/>
                    <a:pt x="11086" y="45963"/>
                  </a:cubicBezTo>
                  <a:cubicBezTo>
                    <a:pt x="10590" y="44674"/>
                    <a:pt x="10392" y="43306"/>
                    <a:pt x="10471" y="41938"/>
                  </a:cubicBezTo>
                  <a:cubicBezTo>
                    <a:pt x="10570" y="40569"/>
                    <a:pt x="11007" y="39300"/>
                    <a:pt x="11502" y="38051"/>
                  </a:cubicBezTo>
                  <a:cubicBezTo>
                    <a:pt x="11998" y="36900"/>
                    <a:pt x="12732" y="35889"/>
                    <a:pt x="13704" y="35076"/>
                  </a:cubicBezTo>
                  <a:cubicBezTo>
                    <a:pt x="15548" y="33450"/>
                    <a:pt x="17769" y="32577"/>
                    <a:pt x="20189" y="32200"/>
                  </a:cubicBezTo>
                  <a:cubicBezTo>
                    <a:pt x="20942" y="32081"/>
                    <a:pt x="21711" y="32022"/>
                    <a:pt x="22479" y="32022"/>
                  </a:cubicBezTo>
                  <a:cubicBezTo>
                    <a:pt x="23248" y="32022"/>
                    <a:pt x="24016" y="32081"/>
                    <a:pt x="24770" y="32200"/>
                  </a:cubicBezTo>
                  <a:cubicBezTo>
                    <a:pt x="26416" y="32478"/>
                    <a:pt x="27962" y="32974"/>
                    <a:pt x="29311" y="34005"/>
                  </a:cubicBezTo>
                  <a:cubicBezTo>
                    <a:pt x="30679" y="35076"/>
                    <a:pt x="31373" y="36444"/>
                    <a:pt x="31235" y="38189"/>
                  </a:cubicBezTo>
                  <a:cubicBezTo>
                    <a:pt x="31215" y="39082"/>
                    <a:pt x="30878" y="39915"/>
                    <a:pt x="30303" y="40589"/>
                  </a:cubicBezTo>
                  <a:cubicBezTo>
                    <a:pt x="29546" y="41456"/>
                    <a:pt x="28446" y="41946"/>
                    <a:pt x="27290" y="41946"/>
                  </a:cubicBezTo>
                  <a:cubicBezTo>
                    <a:pt x="27204" y="41946"/>
                    <a:pt x="27117" y="41943"/>
                    <a:pt x="27030" y="41938"/>
                  </a:cubicBezTo>
                  <a:cubicBezTo>
                    <a:pt x="25900" y="41938"/>
                    <a:pt x="24869" y="41402"/>
                    <a:pt x="24194" y="40490"/>
                  </a:cubicBezTo>
                  <a:cubicBezTo>
                    <a:pt x="23600" y="39736"/>
                    <a:pt x="23421" y="38745"/>
                    <a:pt x="23719" y="37813"/>
                  </a:cubicBezTo>
                  <a:cubicBezTo>
                    <a:pt x="23837" y="37277"/>
                    <a:pt x="24274" y="36861"/>
                    <a:pt x="24829" y="36781"/>
                  </a:cubicBezTo>
                  <a:cubicBezTo>
                    <a:pt x="24917" y="36773"/>
                    <a:pt x="25012" y="36759"/>
                    <a:pt x="25101" y="36759"/>
                  </a:cubicBezTo>
                  <a:cubicBezTo>
                    <a:pt x="25233" y="36759"/>
                    <a:pt x="25353" y="36790"/>
                    <a:pt x="25424" y="36920"/>
                  </a:cubicBezTo>
                  <a:cubicBezTo>
                    <a:pt x="25543" y="37158"/>
                    <a:pt x="25285" y="37297"/>
                    <a:pt x="25166" y="37436"/>
                  </a:cubicBezTo>
                  <a:cubicBezTo>
                    <a:pt x="25146" y="37456"/>
                    <a:pt x="25127" y="37476"/>
                    <a:pt x="25127" y="37495"/>
                  </a:cubicBezTo>
                  <a:cubicBezTo>
                    <a:pt x="24869" y="37733"/>
                    <a:pt x="24710" y="38090"/>
                    <a:pt x="24710" y="38447"/>
                  </a:cubicBezTo>
                  <a:cubicBezTo>
                    <a:pt x="24690" y="39141"/>
                    <a:pt x="25067" y="39617"/>
                    <a:pt x="25682" y="39895"/>
                  </a:cubicBezTo>
                  <a:cubicBezTo>
                    <a:pt x="25928" y="40014"/>
                    <a:pt x="26192" y="40072"/>
                    <a:pt x="26453" y="40072"/>
                  </a:cubicBezTo>
                  <a:cubicBezTo>
                    <a:pt x="26885" y="40072"/>
                    <a:pt x="27311" y="39914"/>
                    <a:pt x="27645" y="39617"/>
                  </a:cubicBezTo>
                  <a:cubicBezTo>
                    <a:pt x="28419" y="38765"/>
                    <a:pt x="28538" y="37495"/>
                    <a:pt x="27923" y="36524"/>
                  </a:cubicBezTo>
                  <a:cubicBezTo>
                    <a:pt x="27486" y="35909"/>
                    <a:pt x="26852" y="35453"/>
                    <a:pt x="26118" y="35274"/>
                  </a:cubicBezTo>
                  <a:cubicBezTo>
                    <a:pt x="25754" y="35181"/>
                    <a:pt x="25389" y="35128"/>
                    <a:pt x="25031" y="35128"/>
                  </a:cubicBezTo>
                  <a:cubicBezTo>
                    <a:pt x="24472" y="35128"/>
                    <a:pt x="23928" y="35258"/>
                    <a:pt x="23421" y="35572"/>
                  </a:cubicBezTo>
                  <a:cubicBezTo>
                    <a:pt x="22330" y="36266"/>
                    <a:pt x="21934" y="37357"/>
                    <a:pt x="22112" y="38546"/>
                  </a:cubicBezTo>
                  <a:cubicBezTo>
                    <a:pt x="22449" y="40708"/>
                    <a:pt x="23778" y="42136"/>
                    <a:pt x="25840" y="42830"/>
                  </a:cubicBezTo>
                  <a:cubicBezTo>
                    <a:pt x="26382" y="43004"/>
                    <a:pt x="26945" y="43088"/>
                    <a:pt x="27511" y="43088"/>
                  </a:cubicBezTo>
                  <a:cubicBezTo>
                    <a:pt x="28041" y="43088"/>
                    <a:pt x="28574" y="43014"/>
                    <a:pt x="29093" y="42870"/>
                  </a:cubicBezTo>
                  <a:cubicBezTo>
                    <a:pt x="30184" y="42612"/>
                    <a:pt x="31135" y="41957"/>
                    <a:pt x="31770" y="41025"/>
                  </a:cubicBezTo>
                  <a:cubicBezTo>
                    <a:pt x="32603" y="39796"/>
                    <a:pt x="32960" y="38328"/>
                    <a:pt x="32801" y="36861"/>
                  </a:cubicBezTo>
                  <a:cubicBezTo>
                    <a:pt x="32662" y="35532"/>
                    <a:pt x="32068" y="34283"/>
                    <a:pt x="31116" y="33331"/>
                  </a:cubicBezTo>
                  <a:cubicBezTo>
                    <a:pt x="30203" y="32379"/>
                    <a:pt x="29053" y="31804"/>
                    <a:pt x="27843" y="31348"/>
                  </a:cubicBezTo>
                  <a:cubicBezTo>
                    <a:pt x="25840" y="30614"/>
                    <a:pt x="23738" y="30396"/>
                    <a:pt x="21616" y="30297"/>
                  </a:cubicBezTo>
                  <a:cubicBezTo>
                    <a:pt x="21555" y="30297"/>
                    <a:pt x="21477" y="30312"/>
                    <a:pt x="21405" y="30312"/>
                  </a:cubicBezTo>
                  <a:cubicBezTo>
                    <a:pt x="21315" y="30312"/>
                    <a:pt x="21233" y="30288"/>
                    <a:pt x="21200" y="30178"/>
                  </a:cubicBezTo>
                  <a:cubicBezTo>
                    <a:pt x="21160" y="29999"/>
                    <a:pt x="21378" y="29959"/>
                    <a:pt x="21517" y="29900"/>
                  </a:cubicBezTo>
                  <a:cubicBezTo>
                    <a:pt x="22727" y="29305"/>
                    <a:pt x="23996" y="28809"/>
                    <a:pt x="25285" y="28413"/>
                  </a:cubicBezTo>
                  <a:cubicBezTo>
                    <a:pt x="26693" y="27957"/>
                    <a:pt x="28101" y="27540"/>
                    <a:pt x="29529" y="27143"/>
                  </a:cubicBezTo>
                  <a:cubicBezTo>
                    <a:pt x="30600" y="26851"/>
                    <a:pt x="31671" y="26586"/>
                    <a:pt x="32785" y="26586"/>
                  </a:cubicBezTo>
                  <a:cubicBezTo>
                    <a:pt x="33033" y="26586"/>
                    <a:pt x="33283" y="26599"/>
                    <a:pt x="33535" y="26628"/>
                  </a:cubicBezTo>
                  <a:cubicBezTo>
                    <a:pt x="35062" y="26806"/>
                    <a:pt x="36470" y="27223"/>
                    <a:pt x="37660" y="28234"/>
                  </a:cubicBezTo>
                  <a:cubicBezTo>
                    <a:pt x="38076" y="28591"/>
                    <a:pt x="38394" y="29087"/>
                    <a:pt x="38513" y="29622"/>
                  </a:cubicBezTo>
                  <a:cubicBezTo>
                    <a:pt x="38711" y="30554"/>
                    <a:pt x="38354" y="31328"/>
                    <a:pt x="37799" y="32002"/>
                  </a:cubicBezTo>
                  <a:cubicBezTo>
                    <a:pt x="37440" y="32431"/>
                    <a:pt x="36990" y="32644"/>
                    <a:pt x="36542" y="32644"/>
                  </a:cubicBezTo>
                  <a:cubicBezTo>
                    <a:pt x="36098" y="32644"/>
                    <a:pt x="35655" y="32436"/>
                    <a:pt x="35300" y="32022"/>
                  </a:cubicBezTo>
                  <a:cubicBezTo>
                    <a:pt x="35241" y="31962"/>
                    <a:pt x="35141" y="31903"/>
                    <a:pt x="35181" y="31824"/>
                  </a:cubicBezTo>
                  <a:cubicBezTo>
                    <a:pt x="35203" y="31787"/>
                    <a:pt x="35230" y="31775"/>
                    <a:pt x="35260" y="31775"/>
                  </a:cubicBezTo>
                  <a:cubicBezTo>
                    <a:pt x="35311" y="31775"/>
                    <a:pt x="35369" y="31811"/>
                    <a:pt x="35419" y="31824"/>
                  </a:cubicBezTo>
                  <a:cubicBezTo>
                    <a:pt x="35494" y="31835"/>
                    <a:pt x="35569" y="31841"/>
                    <a:pt x="35642" y="31841"/>
                  </a:cubicBezTo>
                  <a:cubicBezTo>
                    <a:pt x="36445" y="31841"/>
                    <a:pt x="37143" y="31172"/>
                    <a:pt x="37125" y="30336"/>
                  </a:cubicBezTo>
                  <a:cubicBezTo>
                    <a:pt x="37065" y="29404"/>
                    <a:pt x="36272" y="28571"/>
                    <a:pt x="35280" y="28353"/>
                  </a:cubicBezTo>
                  <a:cubicBezTo>
                    <a:pt x="35134" y="28315"/>
                    <a:pt x="34987" y="28297"/>
                    <a:pt x="34842" y="28297"/>
                  </a:cubicBezTo>
                  <a:cubicBezTo>
                    <a:pt x="34086" y="28297"/>
                    <a:pt x="33395" y="28797"/>
                    <a:pt x="33178" y="29563"/>
                  </a:cubicBezTo>
                  <a:cubicBezTo>
                    <a:pt x="33039" y="29959"/>
                    <a:pt x="32960" y="30376"/>
                    <a:pt x="32960" y="30812"/>
                  </a:cubicBezTo>
                  <a:cubicBezTo>
                    <a:pt x="32900" y="31625"/>
                    <a:pt x="33178" y="32438"/>
                    <a:pt x="33733" y="33073"/>
                  </a:cubicBezTo>
                  <a:cubicBezTo>
                    <a:pt x="34433" y="33834"/>
                    <a:pt x="35398" y="34238"/>
                    <a:pt x="36380" y="34238"/>
                  </a:cubicBezTo>
                  <a:cubicBezTo>
                    <a:pt x="36985" y="34238"/>
                    <a:pt x="37596" y="34085"/>
                    <a:pt x="38156" y="33767"/>
                  </a:cubicBezTo>
                  <a:cubicBezTo>
                    <a:pt x="38473" y="33549"/>
                    <a:pt x="38790" y="33311"/>
                    <a:pt x="39088" y="33073"/>
                  </a:cubicBezTo>
                  <a:lnTo>
                    <a:pt x="39663" y="32240"/>
                  </a:lnTo>
                  <a:cubicBezTo>
                    <a:pt x="39861" y="31744"/>
                    <a:pt x="40099" y="31268"/>
                    <a:pt x="40139" y="30733"/>
                  </a:cubicBezTo>
                  <a:cubicBezTo>
                    <a:pt x="40198" y="29761"/>
                    <a:pt x="39941" y="28809"/>
                    <a:pt x="39405" y="27996"/>
                  </a:cubicBezTo>
                  <a:cubicBezTo>
                    <a:pt x="38909" y="27143"/>
                    <a:pt x="38176" y="26430"/>
                    <a:pt x="37323" y="25934"/>
                  </a:cubicBezTo>
                  <a:cubicBezTo>
                    <a:pt x="36629" y="25517"/>
                    <a:pt x="35875" y="25240"/>
                    <a:pt x="35141" y="24902"/>
                  </a:cubicBezTo>
                  <a:cubicBezTo>
                    <a:pt x="34943" y="24823"/>
                    <a:pt x="34725" y="24764"/>
                    <a:pt x="34705" y="24526"/>
                  </a:cubicBezTo>
                  <a:cubicBezTo>
                    <a:pt x="34665" y="24308"/>
                    <a:pt x="34923" y="24248"/>
                    <a:pt x="35062" y="24149"/>
                  </a:cubicBezTo>
                  <a:cubicBezTo>
                    <a:pt x="35756" y="23713"/>
                    <a:pt x="36430" y="23257"/>
                    <a:pt x="37085" y="22761"/>
                  </a:cubicBezTo>
                  <a:cubicBezTo>
                    <a:pt x="38096" y="21967"/>
                    <a:pt x="39068" y="21135"/>
                    <a:pt x="39980" y="20222"/>
                  </a:cubicBezTo>
                  <a:cubicBezTo>
                    <a:pt x="41031" y="19231"/>
                    <a:pt x="42023" y="18160"/>
                    <a:pt x="42935" y="17029"/>
                  </a:cubicBezTo>
                  <a:cubicBezTo>
                    <a:pt x="43907" y="15859"/>
                    <a:pt x="44740" y="14590"/>
                    <a:pt x="45454" y="13242"/>
                  </a:cubicBezTo>
                  <a:cubicBezTo>
                    <a:pt x="46366" y="11477"/>
                    <a:pt x="47060" y="9652"/>
                    <a:pt x="47120" y="7629"/>
                  </a:cubicBezTo>
                  <a:cubicBezTo>
                    <a:pt x="47159" y="6281"/>
                    <a:pt x="46802" y="4932"/>
                    <a:pt x="46088" y="3782"/>
                  </a:cubicBezTo>
                  <a:cubicBezTo>
                    <a:pt x="45275" y="2493"/>
                    <a:pt x="44145" y="1541"/>
                    <a:pt x="42856" y="768"/>
                  </a:cubicBezTo>
                  <a:cubicBezTo>
                    <a:pt x="42046" y="275"/>
                    <a:pt x="41112" y="1"/>
                    <a:pt x="40177"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812225" y="3028275"/>
              <a:ext cx="1424925" cy="1469275"/>
            </a:xfrm>
            <a:custGeom>
              <a:avLst/>
              <a:gdLst/>
              <a:ahLst/>
              <a:cxnLst/>
              <a:rect l="l" t="t" r="r" b="b"/>
              <a:pathLst>
                <a:path w="56997" h="58771" extrusionOk="0">
                  <a:moveTo>
                    <a:pt x="13625" y="9956"/>
                  </a:moveTo>
                  <a:cubicBezTo>
                    <a:pt x="13684" y="10015"/>
                    <a:pt x="13724" y="10114"/>
                    <a:pt x="13724" y="10213"/>
                  </a:cubicBezTo>
                  <a:cubicBezTo>
                    <a:pt x="13883" y="11205"/>
                    <a:pt x="13902" y="12197"/>
                    <a:pt x="13784" y="13188"/>
                  </a:cubicBezTo>
                  <a:cubicBezTo>
                    <a:pt x="13605" y="14775"/>
                    <a:pt x="13327" y="16341"/>
                    <a:pt x="13030" y="17908"/>
                  </a:cubicBezTo>
                  <a:cubicBezTo>
                    <a:pt x="12772" y="19356"/>
                    <a:pt x="12514" y="20843"/>
                    <a:pt x="12633" y="22330"/>
                  </a:cubicBezTo>
                  <a:cubicBezTo>
                    <a:pt x="12673" y="22846"/>
                    <a:pt x="12732" y="23362"/>
                    <a:pt x="12812" y="23877"/>
                  </a:cubicBezTo>
                  <a:cubicBezTo>
                    <a:pt x="12792" y="23857"/>
                    <a:pt x="12772" y="23818"/>
                    <a:pt x="12752" y="23798"/>
                  </a:cubicBezTo>
                  <a:cubicBezTo>
                    <a:pt x="11701" y="21240"/>
                    <a:pt x="11503" y="18404"/>
                    <a:pt x="12217" y="15727"/>
                  </a:cubicBezTo>
                  <a:cubicBezTo>
                    <a:pt x="12713" y="13823"/>
                    <a:pt x="13248" y="11959"/>
                    <a:pt x="13565" y="10015"/>
                  </a:cubicBezTo>
                  <a:cubicBezTo>
                    <a:pt x="13565" y="9995"/>
                    <a:pt x="13605" y="9976"/>
                    <a:pt x="13625" y="9956"/>
                  </a:cubicBezTo>
                  <a:close/>
                  <a:moveTo>
                    <a:pt x="6704" y="0"/>
                  </a:moveTo>
                  <a:cubicBezTo>
                    <a:pt x="4423" y="20"/>
                    <a:pt x="2618" y="972"/>
                    <a:pt x="1448" y="2995"/>
                  </a:cubicBezTo>
                  <a:cubicBezTo>
                    <a:pt x="1" y="5513"/>
                    <a:pt x="536" y="9063"/>
                    <a:pt x="3392" y="10313"/>
                  </a:cubicBezTo>
                  <a:cubicBezTo>
                    <a:pt x="3900" y="10560"/>
                    <a:pt x="4446" y="10683"/>
                    <a:pt x="4990" y="10683"/>
                  </a:cubicBezTo>
                  <a:cubicBezTo>
                    <a:pt x="5232" y="10683"/>
                    <a:pt x="5474" y="10659"/>
                    <a:pt x="5712" y="10610"/>
                  </a:cubicBezTo>
                  <a:cubicBezTo>
                    <a:pt x="6664" y="10392"/>
                    <a:pt x="7398" y="9916"/>
                    <a:pt x="7834" y="9043"/>
                  </a:cubicBezTo>
                  <a:cubicBezTo>
                    <a:pt x="8270" y="8171"/>
                    <a:pt x="8290" y="7140"/>
                    <a:pt x="7854" y="6267"/>
                  </a:cubicBezTo>
                  <a:cubicBezTo>
                    <a:pt x="7466" y="5476"/>
                    <a:pt x="6524" y="4996"/>
                    <a:pt x="5647" y="4996"/>
                  </a:cubicBezTo>
                  <a:cubicBezTo>
                    <a:pt x="5270" y="4996"/>
                    <a:pt x="4906" y="5085"/>
                    <a:pt x="4602" y="5275"/>
                  </a:cubicBezTo>
                  <a:cubicBezTo>
                    <a:pt x="3749" y="5791"/>
                    <a:pt x="3670" y="6981"/>
                    <a:pt x="4423" y="7616"/>
                  </a:cubicBezTo>
                  <a:cubicBezTo>
                    <a:pt x="4685" y="7822"/>
                    <a:pt x="4976" y="7876"/>
                    <a:pt x="5282" y="7876"/>
                  </a:cubicBezTo>
                  <a:cubicBezTo>
                    <a:pt x="5416" y="7876"/>
                    <a:pt x="5553" y="7866"/>
                    <a:pt x="5692" y="7854"/>
                  </a:cubicBezTo>
                  <a:cubicBezTo>
                    <a:pt x="5788" y="7843"/>
                    <a:pt x="5902" y="7803"/>
                    <a:pt x="6002" y="7803"/>
                  </a:cubicBezTo>
                  <a:cubicBezTo>
                    <a:pt x="6087" y="7803"/>
                    <a:pt x="6162" y="7832"/>
                    <a:pt x="6208" y="7933"/>
                  </a:cubicBezTo>
                  <a:cubicBezTo>
                    <a:pt x="6307" y="8131"/>
                    <a:pt x="6089" y="8270"/>
                    <a:pt x="5950" y="8429"/>
                  </a:cubicBezTo>
                  <a:cubicBezTo>
                    <a:pt x="5670" y="8729"/>
                    <a:pt x="5259" y="8877"/>
                    <a:pt x="4824" y="8877"/>
                  </a:cubicBezTo>
                  <a:cubicBezTo>
                    <a:pt x="4396" y="8877"/>
                    <a:pt x="3944" y="8734"/>
                    <a:pt x="3570" y="8448"/>
                  </a:cubicBezTo>
                  <a:cubicBezTo>
                    <a:pt x="2559" y="7655"/>
                    <a:pt x="2380" y="6584"/>
                    <a:pt x="2480" y="5394"/>
                  </a:cubicBezTo>
                  <a:cubicBezTo>
                    <a:pt x="2539" y="4363"/>
                    <a:pt x="3075" y="3392"/>
                    <a:pt x="3927" y="2797"/>
                  </a:cubicBezTo>
                  <a:cubicBezTo>
                    <a:pt x="4617" y="2308"/>
                    <a:pt x="5443" y="2048"/>
                    <a:pt x="6276" y="2048"/>
                  </a:cubicBezTo>
                  <a:cubicBezTo>
                    <a:pt x="6591" y="2048"/>
                    <a:pt x="6908" y="2086"/>
                    <a:pt x="7219" y="2162"/>
                  </a:cubicBezTo>
                  <a:cubicBezTo>
                    <a:pt x="9520" y="2618"/>
                    <a:pt x="10908" y="4363"/>
                    <a:pt x="11384" y="6584"/>
                  </a:cubicBezTo>
                  <a:cubicBezTo>
                    <a:pt x="11761" y="8369"/>
                    <a:pt x="11483" y="10134"/>
                    <a:pt x="11126" y="11879"/>
                  </a:cubicBezTo>
                  <a:cubicBezTo>
                    <a:pt x="10729" y="13803"/>
                    <a:pt x="10293" y="15727"/>
                    <a:pt x="10075" y="17670"/>
                  </a:cubicBezTo>
                  <a:cubicBezTo>
                    <a:pt x="9916" y="19118"/>
                    <a:pt x="10016" y="20565"/>
                    <a:pt x="10353" y="21973"/>
                  </a:cubicBezTo>
                  <a:cubicBezTo>
                    <a:pt x="10571" y="22945"/>
                    <a:pt x="10888" y="23877"/>
                    <a:pt x="11285" y="24789"/>
                  </a:cubicBezTo>
                  <a:cubicBezTo>
                    <a:pt x="11860" y="26098"/>
                    <a:pt x="12613" y="27288"/>
                    <a:pt x="13526" y="28379"/>
                  </a:cubicBezTo>
                  <a:cubicBezTo>
                    <a:pt x="14418" y="29450"/>
                    <a:pt x="15449" y="30382"/>
                    <a:pt x="16619" y="31135"/>
                  </a:cubicBezTo>
                  <a:cubicBezTo>
                    <a:pt x="17988" y="32028"/>
                    <a:pt x="19455" y="32722"/>
                    <a:pt x="21002" y="33238"/>
                  </a:cubicBezTo>
                  <a:cubicBezTo>
                    <a:pt x="23164" y="33971"/>
                    <a:pt x="25385" y="34289"/>
                    <a:pt x="27626" y="34566"/>
                  </a:cubicBezTo>
                  <a:cubicBezTo>
                    <a:pt x="29589" y="34824"/>
                    <a:pt x="31533" y="35042"/>
                    <a:pt x="33436" y="35459"/>
                  </a:cubicBezTo>
                  <a:cubicBezTo>
                    <a:pt x="35043" y="35776"/>
                    <a:pt x="36590" y="36311"/>
                    <a:pt x="38077" y="37006"/>
                  </a:cubicBezTo>
                  <a:cubicBezTo>
                    <a:pt x="39128" y="37541"/>
                    <a:pt x="40060" y="38255"/>
                    <a:pt x="40655" y="39326"/>
                  </a:cubicBezTo>
                  <a:cubicBezTo>
                    <a:pt x="40992" y="39921"/>
                    <a:pt x="41131" y="40555"/>
                    <a:pt x="40754" y="41190"/>
                  </a:cubicBezTo>
                  <a:cubicBezTo>
                    <a:pt x="40486" y="41669"/>
                    <a:pt x="39977" y="41944"/>
                    <a:pt x="39441" y="41944"/>
                  </a:cubicBezTo>
                  <a:cubicBezTo>
                    <a:pt x="39423" y="41944"/>
                    <a:pt x="39404" y="41944"/>
                    <a:pt x="39386" y="41943"/>
                  </a:cubicBezTo>
                  <a:cubicBezTo>
                    <a:pt x="39088" y="41943"/>
                    <a:pt x="38969" y="41785"/>
                    <a:pt x="38949" y="41507"/>
                  </a:cubicBezTo>
                  <a:cubicBezTo>
                    <a:pt x="38949" y="41329"/>
                    <a:pt x="38969" y="41130"/>
                    <a:pt x="39009" y="40952"/>
                  </a:cubicBezTo>
                  <a:cubicBezTo>
                    <a:pt x="39160" y="40011"/>
                    <a:pt x="38400" y="39226"/>
                    <a:pt x="37512" y="39226"/>
                  </a:cubicBezTo>
                  <a:cubicBezTo>
                    <a:pt x="37353" y="39226"/>
                    <a:pt x="37189" y="39252"/>
                    <a:pt x="37026" y="39306"/>
                  </a:cubicBezTo>
                  <a:cubicBezTo>
                    <a:pt x="36272" y="39584"/>
                    <a:pt x="35737" y="40079"/>
                    <a:pt x="35677" y="40952"/>
                  </a:cubicBezTo>
                  <a:cubicBezTo>
                    <a:pt x="35657" y="41428"/>
                    <a:pt x="35796" y="41924"/>
                    <a:pt x="36074" y="42320"/>
                  </a:cubicBezTo>
                  <a:cubicBezTo>
                    <a:pt x="36570" y="43074"/>
                    <a:pt x="37383" y="43570"/>
                    <a:pt x="38275" y="43649"/>
                  </a:cubicBezTo>
                  <a:cubicBezTo>
                    <a:pt x="38466" y="43675"/>
                    <a:pt x="38656" y="43687"/>
                    <a:pt x="38845" y="43687"/>
                  </a:cubicBezTo>
                  <a:cubicBezTo>
                    <a:pt x="39819" y="43687"/>
                    <a:pt x="40764" y="43351"/>
                    <a:pt x="41528" y="42737"/>
                  </a:cubicBezTo>
                  <a:cubicBezTo>
                    <a:pt x="42519" y="41924"/>
                    <a:pt x="42817" y="40813"/>
                    <a:pt x="42618" y="39564"/>
                  </a:cubicBezTo>
                  <a:cubicBezTo>
                    <a:pt x="42579" y="39028"/>
                    <a:pt x="42380" y="38493"/>
                    <a:pt x="42063" y="38057"/>
                  </a:cubicBezTo>
                  <a:cubicBezTo>
                    <a:pt x="42023" y="37977"/>
                    <a:pt x="41984" y="37898"/>
                    <a:pt x="41964" y="37799"/>
                  </a:cubicBezTo>
                  <a:lnTo>
                    <a:pt x="41964" y="37799"/>
                  </a:lnTo>
                  <a:cubicBezTo>
                    <a:pt x="42380" y="37898"/>
                    <a:pt x="42757" y="38057"/>
                    <a:pt x="43134" y="38255"/>
                  </a:cubicBezTo>
                  <a:cubicBezTo>
                    <a:pt x="44621" y="38969"/>
                    <a:pt x="46069" y="39802"/>
                    <a:pt x="47437" y="40773"/>
                  </a:cubicBezTo>
                  <a:cubicBezTo>
                    <a:pt x="48092" y="41210"/>
                    <a:pt x="48707" y="41706"/>
                    <a:pt x="49301" y="42221"/>
                  </a:cubicBezTo>
                  <a:cubicBezTo>
                    <a:pt x="50293" y="43153"/>
                    <a:pt x="51304" y="44065"/>
                    <a:pt x="52118" y="45176"/>
                  </a:cubicBezTo>
                  <a:cubicBezTo>
                    <a:pt x="52752" y="46029"/>
                    <a:pt x="53288" y="46941"/>
                    <a:pt x="53724" y="47913"/>
                  </a:cubicBezTo>
                  <a:cubicBezTo>
                    <a:pt x="54200" y="48984"/>
                    <a:pt x="54517" y="50134"/>
                    <a:pt x="54636" y="51304"/>
                  </a:cubicBezTo>
                  <a:cubicBezTo>
                    <a:pt x="54755" y="52652"/>
                    <a:pt x="54339" y="54001"/>
                    <a:pt x="53466" y="55032"/>
                  </a:cubicBezTo>
                  <a:cubicBezTo>
                    <a:pt x="52831" y="55845"/>
                    <a:pt x="51979" y="56460"/>
                    <a:pt x="51007" y="56777"/>
                  </a:cubicBezTo>
                  <a:cubicBezTo>
                    <a:pt x="50669" y="56901"/>
                    <a:pt x="50318" y="56961"/>
                    <a:pt x="49970" y="56961"/>
                  </a:cubicBezTo>
                  <a:cubicBezTo>
                    <a:pt x="49094" y="56961"/>
                    <a:pt x="48238" y="56581"/>
                    <a:pt x="47655" y="55885"/>
                  </a:cubicBezTo>
                  <a:cubicBezTo>
                    <a:pt x="46922" y="55072"/>
                    <a:pt x="46505" y="54021"/>
                    <a:pt x="46485" y="52930"/>
                  </a:cubicBezTo>
                  <a:cubicBezTo>
                    <a:pt x="46466" y="52018"/>
                    <a:pt x="46981" y="51165"/>
                    <a:pt x="47794" y="50768"/>
                  </a:cubicBezTo>
                  <a:cubicBezTo>
                    <a:pt x="47943" y="50719"/>
                    <a:pt x="48096" y="50695"/>
                    <a:pt x="48248" y="50695"/>
                  </a:cubicBezTo>
                  <a:cubicBezTo>
                    <a:pt x="48523" y="50695"/>
                    <a:pt x="48794" y="50774"/>
                    <a:pt x="49024" y="50927"/>
                  </a:cubicBezTo>
                  <a:cubicBezTo>
                    <a:pt x="49182" y="51046"/>
                    <a:pt x="49182" y="51145"/>
                    <a:pt x="49024" y="51244"/>
                  </a:cubicBezTo>
                  <a:cubicBezTo>
                    <a:pt x="48865" y="51363"/>
                    <a:pt x="48687" y="51423"/>
                    <a:pt x="48528" y="51522"/>
                  </a:cubicBezTo>
                  <a:cubicBezTo>
                    <a:pt x="48052" y="51780"/>
                    <a:pt x="47695" y="52157"/>
                    <a:pt x="47695" y="52712"/>
                  </a:cubicBezTo>
                  <a:cubicBezTo>
                    <a:pt x="47675" y="53287"/>
                    <a:pt x="48012" y="53822"/>
                    <a:pt x="48548" y="54041"/>
                  </a:cubicBezTo>
                  <a:cubicBezTo>
                    <a:pt x="48750" y="54149"/>
                    <a:pt x="48949" y="54194"/>
                    <a:pt x="49145" y="54194"/>
                  </a:cubicBezTo>
                  <a:cubicBezTo>
                    <a:pt x="49449" y="54194"/>
                    <a:pt x="49746" y="54086"/>
                    <a:pt x="50035" y="53941"/>
                  </a:cubicBezTo>
                  <a:cubicBezTo>
                    <a:pt x="51523" y="53168"/>
                    <a:pt x="51800" y="51502"/>
                    <a:pt x="50809" y="50074"/>
                  </a:cubicBezTo>
                  <a:cubicBezTo>
                    <a:pt x="50227" y="49270"/>
                    <a:pt x="49312" y="48836"/>
                    <a:pt x="48380" y="48836"/>
                  </a:cubicBezTo>
                  <a:cubicBezTo>
                    <a:pt x="47818" y="48836"/>
                    <a:pt x="47250" y="48993"/>
                    <a:pt x="46743" y="49321"/>
                  </a:cubicBezTo>
                  <a:cubicBezTo>
                    <a:pt x="45038" y="50372"/>
                    <a:pt x="44324" y="52474"/>
                    <a:pt x="44978" y="54536"/>
                  </a:cubicBezTo>
                  <a:cubicBezTo>
                    <a:pt x="45117" y="54973"/>
                    <a:pt x="45315" y="55409"/>
                    <a:pt x="45553" y="55806"/>
                  </a:cubicBezTo>
                  <a:cubicBezTo>
                    <a:pt x="46466" y="57333"/>
                    <a:pt x="48052" y="58483"/>
                    <a:pt x="49817" y="58741"/>
                  </a:cubicBezTo>
                  <a:cubicBezTo>
                    <a:pt x="50000" y="58761"/>
                    <a:pt x="50184" y="58771"/>
                    <a:pt x="50367" y="58771"/>
                  </a:cubicBezTo>
                  <a:cubicBezTo>
                    <a:pt x="51629" y="58771"/>
                    <a:pt x="52865" y="58298"/>
                    <a:pt x="53783" y="57432"/>
                  </a:cubicBezTo>
                  <a:cubicBezTo>
                    <a:pt x="54914" y="56440"/>
                    <a:pt x="55846" y="55310"/>
                    <a:pt x="56401" y="53882"/>
                  </a:cubicBezTo>
                  <a:cubicBezTo>
                    <a:pt x="56897" y="52613"/>
                    <a:pt x="56996" y="51244"/>
                    <a:pt x="56699" y="49916"/>
                  </a:cubicBezTo>
                  <a:cubicBezTo>
                    <a:pt x="56282" y="47933"/>
                    <a:pt x="55251" y="46267"/>
                    <a:pt x="54041" y="44700"/>
                  </a:cubicBezTo>
                  <a:cubicBezTo>
                    <a:pt x="53089" y="43530"/>
                    <a:pt x="52018" y="42439"/>
                    <a:pt x="50868" y="41448"/>
                  </a:cubicBezTo>
                  <a:cubicBezTo>
                    <a:pt x="49758" y="40516"/>
                    <a:pt x="48588" y="39643"/>
                    <a:pt x="47378" y="38850"/>
                  </a:cubicBezTo>
                  <a:cubicBezTo>
                    <a:pt x="46307" y="38136"/>
                    <a:pt x="45177" y="37481"/>
                    <a:pt x="44046" y="36906"/>
                  </a:cubicBezTo>
                  <a:cubicBezTo>
                    <a:pt x="43312" y="36530"/>
                    <a:pt x="42579" y="36212"/>
                    <a:pt x="41805" y="35915"/>
                  </a:cubicBezTo>
                  <a:cubicBezTo>
                    <a:pt x="41647" y="35855"/>
                    <a:pt x="41389" y="35816"/>
                    <a:pt x="41389" y="35597"/>
                  </a:cubicBezTo>
                  <a:cubicBezTo>
                    <a:pt x="41369" y="35379"/>
                    <a:pt x="41587" y="35280"/>
                    <a:pt x="41746" y="35161"/>
                  </a:cubicBezTo>
                  <a:cubicBezTo>
                    <a:pt x="42400" y="34705"/>
                    <a:pt x="43074" y="34269"/>
                    <a:pt x="43689" y="33753"/>
                  </a:cubicBezTo>
                  <a:cubicBezTo>
                    <a:pt x="44443" y="33099"/>
                    <a:pt x="45018" y="32266"/>
                    <a:pt x="45375" y="31334"/>
                  </a:cubicBezTo>
                  <a:cubicBezTo>
                    <a:pt x="45732" y="30441"/>
                    <a:pt x="45811" y="29450"/>
                    <a:pt x="45573" y="28518"/>
                  </a:cubicBezTo>
                  <a:cubicBezTo>
                    <a:pt x="45434" y="28002"/>
                    <a:pt x="45117" y="27566"/>
                    <a:pt x="44839" y="27110"/>
                  </a:cubicBezTo>
                  <a:lnTo>
                    <a:pt x="44086" y="26416"/>
                  </a:lnTo>
                  <a:cubicBezTo>
                    <a:pt x="43749" y="26237"/>
                    <a:pt x="43412" y="26059"/>
                    <a:pt x="43055" y="25920"/>
                  </a:cubicBezTo>
                  <a:cubicBezTo>
                    <a:pt x="42671" y="25790"/>
                    <a:pt x="42278" y="25728"/>
                    <a:pt x="41890" y="25728"/>
                  </a:cubicBezTo>
                  <a:cubicBezTo>
                    <a:pt x="40674" y="25728"/>
                    <a:pt x="39507" y="26340"/>
                    <a:pt x="38831" y="27407"/>
                  </a:cubicBezTo>
                  <a:cubicBezTo>
                    <a:pt x="38414" y="28121"/>
                    <a:pt x="38295" y="28974"/>
                    <a:pt x="38493" y="29787"/>
                  </a:cubicBezTo>
                  <a:cubicBezTo>
                    <a:pt x="38593" y="30184"/>
                    <a:pt x="38751" y="30580"/>
                    <a:pt x="38949" y="30937"/>
                  </a:cubicBezTo>
                  <a:cubicBezTo>
                    <a:pt x="39251" y="31554"/>
                    <a:pt x="39864" y="31912"/>
                    <a:pt x="40511" y="31912"/>
                  </a:cubicBezTo>
                  <a:cubicBezTo>
                    <a:pt x="40757" y="31912"/>
                    <a:pt x="41009" y="31860"/>
                    <a:pt x="41250" y="31750"/>
                  </a:cubicBezTo>
                  <a:cubicBezTo>
                    <a:pt x="42182" y="31354"/>
                    <a:pt x="42797" y="30382"/>
                    <a:pt x="42678" y="29470"/>
                  </a:cubicBezTo>
                  <a:cubicBezTo>
                    <a:pt x="42549" y="28729"/>
                    <a:pt x="41911" y="28237"/>
                    <a:pt x="41208" y="28237"/>
                  </a:cubicBezTo>
                  <a:cubicBezTo>
                    <a:pt x="41045" y="28237"/>
                    <a:pt x="40879" y="28263"/>
                    <a:pt x="40714" y="28319"/>
                  </a:cubicBezTo>
                  <a:cubicBezTo>
                    <a:pt x="40673" y="28347"/>
                    <a:pt x="40614" y="28393"/>
                    <a:pt x="40561" y="28393"/>
                  </a:cubicBezTo>
                  <a:cubicBezTo>
                    <a:pt x="40537" y="28393"/>
                    <a:pt x="40515" y="28384"/>
                    <a:pt x="40496" y="28359"/>
                  </a:cubicBezTo>
                  <a:cubicBezTo>
                    <a:pt x="40437" y="28280"/>
                    <a:pt x="40516" y="28200"/>
                    <a:pt x="40556" y="28121"/>
                  </a:cubicBezTo>
                  <a:cubicBezTo>
                    <a:pt x="40900" y="27564"/>
                    <a:pt x="41407" y="27262"/>
                    <a:pt x="41946" y="27262"/>
                  </a:cubicBezTo>
                  <a:cubicBezTo>
                    <a:pt x="42308" y="27262"/>
                    <a:pt x="42684" y="27398"/>
                    <a:pt x="43035" y="27685"/>
                  </a:cubicBezTo>
                  <a:cubicBezTo>
                    <a:pt x="43709" y="28260"/>
                    <a:pt x="44185" y="28954"/>
                    <a:pt x="44165" y="29906"/>
                  </a:cubicBezTo>
                  <a:cubicBezTo>
                    <a:pt x="44145" y="30461"/>
                    <a:pt x="43947" y="30997"/>
                    <a:pt x="43590" y="31413"/>
                  </a:cubicBezTo>
                  <a:cubicBezTo>
                    <a:pt x="42618" y="32643"/>
                    <a:pt x="41309" y="33317"/>
                    <a:pt x="39842" y="33753"/>
                  </a:cubicBezTo>
                  <a:cubicBezTo>
                    <a:pt x="39059" y="33999"/>
                    <a:pt x="38268" y="34079"/>
                    <a:pt x="37471" y="34079"/>
                  </a:cubicBezTo>
                  <a:cubicBezTo>
                    <a:pt x="36916" y="34079"/>
                    <a:pt x="36358" y="34040"/>
                    <a:pt x="35796" y="33991"/>
                  </a:cubicBezTo>
                  <a:cubicBezTo>
                    <a:pt x="34329" y="33872"/>
                    <a:pt x="32861" y="33714"/>
                    <a:pt x="31394" y="33535"/>
                  </a:cubicBezTo>
                  <a:cubicBezTo>
                    <a:pt x="30065" y="33376"/>
                    <a:pt x="28736" y="33119"/>
                    <a:pt x="27427" y="32781"/>
                  </a:cubicBezTo>
                  <a:cubicBezTo>
                    <a:pt x="27289" y="32742"/>
                    <a:pt x="27051" y="32742"/>
                    <a:pt x="27071" y="32563"/>
                  </a:cubicBezTo>
                  <a:cubicBezTo>
                    <a:pt x="27071" y="32365"/>
                    <a:pt x="27308" y="32385"/>
                    <a:pt x="27447" y="32365"/>
                  </a:cubicBezTo>
                  <a:cubicBezTo>
                    <a:pt x="29510" y="31869"/>
                    <a:pt x="31533" y="31254"/>
                    <a:pt x="33377" y="30184"/>
                  </a:cubicBezTo>
                  <a:cubicBezTo>
                    <a:pt x="34487" y="29509"/>
                    <a:pt x="35499" y="28736"/>
                    <a:pt x="36233" y="27625"/>
                  </a:cubicBezTo>
                  <a:cubicBezTo>
                    <a:pt x="36986" y="26535"/>
                    <a:pt x="37343" y="25206"/>
                    <a:pt x="37244" y="23877"/>
                  </a:cubicBezTo>
                  <a:cubicBezTo>
                    <a:pt x="37125" y="22390"/>
                    <a:pt x="36490" y="21002"/>
                    <a:pt x="35439" y="19970"/>
                  </a:cubicBezTo>
                  <a:cubicBezTo>
                    <a:pt x="34646" y="19177"/>
                    <a:pt x="33595" y="18701"/>
                    <a:pt x="32465" y="18662"/>
                  </a:cubicBezTo>
                  <a:cubicBezTo>
                    <a:pt x="32276" y="18641"/>
                    <a:pt x="32087" y="18631"/>
                    <a:pt x="31899" y="18631"/>
                  </a:cubicBezTo>
                  <a:cubicBezTo>
                    <a:pt x="30981" y="18631"/>
                    <a:pt x="30078" y="18868"/>
                    <a:pt x="29272" y="19296"/>
                  </a:cubicBezTo>
                  <a:cubicBezTo>
                    <a:pt x="27388" y="20367"/>
                    <a:pt x="26337" y="21993"/>
                    <a:pt x="26416" y="24195"/>
                  </a:cubicBezTo>
                  <a:cubicBezTo>
                    <a:pt x="26476" y="25404"/>
                    <a:pt x="27051" y="26396"/>
                    <a:pt x="28260" y="26872"/>
                  </a:cubicBezTo>
                  <a:cubicBezTo>
                    <a:pt x="28610" y="27008"/>
                    <a:pt x="28959" y="27069"/>
                    <a:pt x="29306" y="27069"/>
                  </a:cubicBezTo>
                  <a:cubicBezTo>
                    <a:pt x="29865" y="27069"/>
                    <a:pt x="30419" y="26911"/>
                    <a:pt x="30957" y="26654"/>
                  </a:cubicBezTo>
                  <a:cubicBezTo>
                    <a:pt x="31652" y="26356"/>
                    <a:pt x="32187" y="25801"/>
                    <a:pt x="32504" y="25127"/>
                  </a:cubicBezTo>
                  <a:cubicBezTo>
                    <a:pt x="32921" y="24036"/>
                    <a:pt x="32584" y="22806"/>
                    <a:pt x="31671" y="22112"/>
                  </a:cubicBezTo>
                  <a:cubicBezTo>
                    <a:pt x="31381" y="21940"/>
                    <a:pt x="31062" y="21855"/>
                    <a:pt x="30746" y="21855"/>
                  </a:cubicBezTo>
                  <a:cubicBezTo>
                    <a:pt x="30371" y="21855"/>
                    <a:pt x="30000" y="21975"/>
                    <a:pt x="29688" y="22211"/>
                  </a:cubicBezTo>
                  <a:cubicBezTo>
                    <a:pt x="29133" y="22608"/>
                    <a:pt x="28855" y="23124"/>
                    <a:pt x="28994" y="23818"/>
                  </a:cubicBezTo>
                  <a:cubicBezTo>
                    <a:pt x="29073" y="24155"/>
                    <a:pt x="29272" y="24472"/>
                    <a:pt x="29569" y="24670"/>
                  </a:cubicBezTo>
                  <a:cubicBezTo>
                    <a:pt x="29589" y="24690"/>
                    <a:pt x="29609" y="24690"/>
                    <a:pt x="29629" y="24710"/>
                  </a:cubicBezTo>
                  <a:cubicBezTo>
                    <a:pt x="29787" y="24849"/>
                    <a:pt x="30045" y="24928"/>
                    <a:pt x="29986" y="25166"/>
                  </a:cubicBezTo>
                  <a:cubicBezTo>
                    <a:pt x="29926" y="25424"/>
                    <a:pt x="29629" y="25404"/>
                    <a:pt x="29430" y="25424"/>
                  </a:cubicBezTo>
                  <a:cubicBezTo>
                    <a:pt x="29413" y="25425"/>
                    <a:pt x="29396" y="25425"/>
                    <a:pt x="29380" y="25425"/>
                  </a:cubicBezTo>
                  <a:cubicBezTo>
                    <a:pt x="28826" y="25425"/>
                    <a:pt x="28353" y="25111"/>
                    <a:pt x="28122" y="24611"/>
                  </a:cubicBezTo>
                  <a:cubicBezTo>
                    <a:pt x="27685" y="23758"/>
                    <a:pt x="27665" y="22747"/>
                    <a:pt x="28102" y="21874"/>
                  </a:cubicBezTo>
                  <a:cubicBezTo>
                    <a:pt x="28598" y="20883"/>
                    <a:pt x="29530" y="20169"/>
                    <a:pt x="30620" y="19951"/>
                  </a:cubicBezTo>
                  <a:cubicBezTo>
                    <a:pt x="30950" y="19864"/>
                    <a:pt x="31286" y="19822"/>
                    <a:pt x="31620" y="19822"/>
                  </a:cubicBezTo>
                  <a:cubicBezTo>
                    <a:pt x="32510" y="19822"/>
                    <a:pt x="33384" y="20122"/>
                    <a:pt x="34091" y="20684"/>
                  </a:cubicBezTo>
                  <a:cubicBezTo>
                    <a:pt x="34785" y="21220"/>
                    <a:pt x="35261" y="21993"/>
                    <a:pt x="35439" y="22846"/>
                  </a:cubicBezTo>
                  <a:cubicBezTo>
                    <a:pt x="35895" y="24532"/>
                    <a:pt x="35439" y="26059"/>
                    <a:pt x="34329" y="27328"/>
                  </a:cubicBezTo>
                  <a:cubicBezTo>
                    <a:pt x="33198" y="28597"/>
                    <a:pt x="31771" y="29351"/>
                    <a:pt x="30204" y="29926"/>
                  </a:cubicBezTo>
                  <a:cubicBezTo>
                    <a:pt x="28756" y="30461"/>
                    <a:pt x="27229" y="30739"/>
                    <a:pt x="25682" y="30778"/>
                  </a:cubicBezTo>
                  <a:cubicBezTo>
                    <a:pt x="25499" y="30784"/>
                    <a:pt x="25316" y="30788"/>
                    <a:pt x="25134" y="30788"/>
                  </a:cubicBezTo>
                  <a:cubicBezTo>
                    <a:pt x="22892" y="30788"/>
                    <a:pt x="20743" y="30326"/>
                    <a:pt x="18781" y="29152"/>
                  </a:cubicBezTo>
                  <a:cubicBezTo>
                    <a:pt x="17690" y="28538"/>
                    <a:pt x="16778" y="27685"/>
                    <a:pt x="16084" y="26634"/>
                  </a:cubicBezTo>
                  <a:cubicBezTo>
                    <a:pt x="15370" y="25484"/>
                    <a:pt x="14696" y="24333"/>
                    <a:pt x="14339" y="23005"/>
                  </a:cubicBezTo>
                  <a:cubicBezTo>
                    <a:pt x="14021" y="21676"/>
                    <a:pt x="13962" y="20288"/>
                    <a:pt x="14200" y="18939"/>
                  </a:cubicBezTo>
                  <a:cubicBezTo>
                    <a:pt x="14438" y="17452"/>
                    <a:pt x="14735" y="15965"/>
                    <a:pt x="14973" y="14477"/>
                  </a:cubicBezTo>
                  <a:cubicBezTo>
                    <a:pt x="15251" y="12692"/>
                    <a:pt x="15291" y="10868"/>
                    <a:pt x="15112" y="9063"/>
                  </a:cubicBezTo>
                  <a:cubicBezTo>
                    <a:pt x="14993" y="7834"/>
                    <a:pt x="14716" y="6644"/>
                    <a:pt x="14279" y="5513"/>
                  </a:cubicBezTo>
                  <a:cubicBezTo>
                    <a:pt x="13466" y="3550"/>
                    <a:pt x="12217" y="1944"/>
                    <a:pt x="10293" y="952"/>
                  </a:cubicBezTo>
                  <a:cubicBezTo>
                    <a:pt x="9183" y="338"/>
                    <a:pt x="7973" y="20"/>
                    <a:pt x="6704"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14"/>
          <p:cNvSpPr txBox="1">
            <a:spLocks noGrp="1"/>
          </p:cNvSpPr>
          <p:nvPr>
            <p:ph type="ctrTitle"/>
          </p:nvPr>
        </p:nvSpPr>
        <p:spPr>
          <a:xfrm flipH="1">
            <a:off x="2848125" y="2948650"/>
            <a:ext cx="3429000" cy="95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590" name="Google Shape;590;p14"/>
          <p:cNvSpPr txBox="1">
            <a:spLocks noGrp="1"/>
          </p:cNvSpPr>
          <p:nvPr>
            <p:ph type="subTitle" idx="1"/>
          </p:nvPr>
        </p:nvSpPr>
        <p:spPr>
          <a:xfrm flipH="1">
            <a:off x="2769525" y="1682313"/>
            <a:ext cx="3605100" cy="133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Catamaran"/>
              <a:buNone/>
              <a:defRPr>
                <a:latin typeface="Catamaran"/>
                <a:ea typeface="Catamaran"/>
                <a:cs typeface="Catamaran"/>
                <a:sym typeface="Catamaran"/>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12">
    <p:spTree>
      <p:nvGrpSpPr>
        <p:cNvPr id="1" name="Shape 633"/>
        <p:cNvGrpSpPr/>
        <p:nvPr/>
      </p:nvGrpSpPr>
      <p:grpSpPr>
        <a:xfrm>
          <a:off x="0" y="0"/>
          <a:ext cx="0" cy="0"/>
          <a:chOff x="0" y="0"/>
          <a:chExt cx="0" cy="0"/>
        </a:xfrm>
      </p:grpSpPr>
      <p:sp>
        <p:nvSpPr>
          <p:cNvPr id="634" name="Google Shape;634;p19"/>
          <p:cNvSpPr txBox="1">
            <a:spLocks noGrp="1"/>
          </p:cNvSpPr>
          <p:nvPr>
            <p:ph type="title" hasCustomPrompt="1"/>
          </p:nvPr>
        </p:nvSpPr>
        <p:spPr>
          <a:xfrm flipH="1">
            <a:off x="2479500" y="973223"/>
            <a:ext cx="4185000" cy="1239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8000"/>
              <a:buNone/>
              <a:defRPr sz="9000" b="0">
                <a:solidFill>
                  <a:schemeClr val="dk2"/>
                </a:solidFill>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635" name="Google Shape;635;p19"/>
          <p:cNvSpPr/>
          <p:nvPr/>
        </p:nvSpPr>
        <p:spPr>
          <a:xfrm>
            <a:off x="3851883" y="221050"/>
            <a:ext cx="32" cy="32"/>
          </a:xfrm>
          <a:custGeom>
            <a:avLst/>
            <a:gdLst/>
            <a:ahLst/>
            <a:cxnLst/>
            <a:rect l="l" t="t" r="r" b="b"/>
            <a:pathLst>
              <a:path w="1" h="1" fill="none" extrusionOk="0">
                <a:moveTo>
                  <a:pt x="0" y="0"/>
                </a:moveTo>
                <a:lnTo>
                  <a:pt x="0" y="0"/>
                </a:lnTo>
                <a:close/>
              </a:path>
            </a:pathLst>
          </a:custGeom>
          <a:noFill/>
          <a:ln w="6325" cap="flat"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215500" y="221050"/>
            <a:ext cx="2739815" cy="1339432"/>
          </a:xfrm>
          <a:custGeom>
            <a:avLst/>
            <a:gdLst/>
            <a:ahLst/>
            <a:cxnLst/>
            <a:rect l="l" t="t" r="r" b="b"/>
            <a:pathLst>
              <a:path w="92452" h="41805" fill="none" extrusionOk="0">
                <a:moveTo>
                  <a:pt x="1" y="41804"/>
                </a:moveTo>
                <a:lnTo>
                  <a:pt x="1" y="0"/>
                </a:lnTo>
                <a:lnTo>
                  <a:pt x="92452" y="0"/>
                </a:lnTo>
              </a:path>
            </a:pathLst>
          </a:custGeom>
          <a:noFill/>
          <a:ln w="12250"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215503" y="1859928"/>
            <a:ext cx="6537121" cy="3033579"/>
          </a:xfrm>
          <a:custGeom>
            <a:avLst/>
            <a:gdLst/>
            <a:ahLst/>
            <a:cxnLst/>
            <a:rect l="l" t="t" r="r" b="b"/>
            <a:pathLst>
              <a:path w="204030" h="94681" fill="none" extrusionOk="0">
                <a:moveTo>
                  <a:pt x="204029" y="94681"/>
                </a:moveTo>
                <a:lnTo>
                  <a:pt x="1" y="94681"/>
                </a:lnTo>
                <a:lnTo>
                  <a:pt x="1" y="1"/>
                </a:lnTo>
              </a:path>
            </a:pathLst>
          </a:custGeom>
          <a:noFill/>
          <a:ln w="12250"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5165587" y="4893475"/>
            <a:ext cx="32" cy="32"/>
          </a:xfrm>
          <a:custGeom>
            <a:avLst/>
            <a:gdLst/>
            <a:ahLst/>
            <a:cxnLst/>
            <a:rect l="l" t="t" r="r" b="b"/>
            <a:pathLst>
              <a:path w="1" h="1" fill="none" extrusionOk="0">
                <a:moveTo>
                  <a:pt x="0" y="1"/>
                </a:moveTo>
                <a:lnTo>
                  <a:pt x="0" y="1"/>
                </a:lnTo>
                <a:close/>
              </a:path>
            </a:pathLst>
          </a:custGeom>
          <a:noFill/>
          <a:ln w="6325"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6752600" y="1915250"/>
            <a:ext cx="2190318" cy="2978307"/>
          </a:xfrm>
          <a:custGeom>
            <a:avLst/>
            <a:gdLst/>
            <a:ahLst/>
            <a:cxnLst/>
            <a:rect l="l" t="t" r="r" b="b"/>
            <a:pathLst>
              <a:path w="68362" h="96479" fill="none" extrusionOk="0">
                <a:moveTo>
                  <a:pt x="68361" y="1"/>
                </a:moveTo>
                <a:lnTo>
                  <a:pt x="68361" y="96479"/>
                </a:lnTo>
                <a:lnTo>
                  <a:pt x="0" y="96479"/>
                </a:lnTo>
              </a:path>
            </a:pathLst>
          </a:custGeom>
          <a:noFill/>
          <a:ln w="12250"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6248525" y="221050"/>
            <a:ext cx="2694434" cy="1299382"/>
          </a:xfrm>
          <a:custGeom>
            <a:avLst/>
            <a:gdLst/>
            <a:ahLst/>
            <a:cxnLst/>
            <a:rect l="l" t="t" r="r" b="b"/>
            <a:pathLst>
              <a:path w="94741" h="42845" fill="none" extrusionOk="0">
                <a:moveTo>
                  <a:pt x="1" y="0"/>
                </a:moveTo>
                <a:lnTo>
                  <a:pt x="94740" y="0"/>
                </a:lnTo>
                <a:lnTo>
                  <a:pt x="94740" y="42844"/>
                </a:lnTo>
              </a:path>
            </a:pathLst>
          </a:custGeom>
          <a:noFill/>
          <a:ln w="12250"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4141845" y="322456"/>
            <a:ext cx="32" cy="32"/>
          </a:xfrm>
          <a:custGeom>
            <a:avLst/>
            <a:gdLst/>
            <a:ahLst/>
            <a:cxnLst/>
            <a:rect l="l" t="t" r="r" b="b"/>
            <a:pathLst>
              <a:path w="1" h="1" fill="none" extrusionOk="0">
                <a:moveTo>
                  <a:pt x="1" y="0"/>
                </a:moveTo>
                <a:lnTo>
                  <a:pt x="1" y="0"/>
                </a:lnTo>
                <a:close/>
              </a:path>
            </a:pathLst>
          </a:custGeom>
          <a:noFill/>
          <a:ln w="6325" cap="flat"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318832" y="322456"/>
            <a:ext cx="2608857" cy="1198008"/>
          </a:xfrm>
          <a:custGeom>
            <a:avLst/>
            <a:gdLst/>
            <a:ahLst/>
            <a:cxnLst/>
            <a:rect l="l" t="t" r="r" b="b"/>
            <a:pathLst>
              <a:path w="81425" h="37391" fill="none" extrusionOk="0">
                <a:moveTo>
                  <a:pt x="0" y="37391"/>
                </a:moveTo>
                <a:lnTo>
                  <a:pt x="0" y="0"/>
                </a:lnTo>
                <a:lnTo>
                  <a:pt x="81425" y="0"/>
                </a:lnTo>
              </a:path>
            </a:pathLst>
          </a:custGeom>
          <a:noFill/>
          <a:ln w="12250"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318825" y="3741831"/>
            <a:ext cx="6431870" cy="1064171"/>
          </a:xfrm>
          <a:custGeom>
            <a:avLst/>
            <a:gdLst/>
            <a:ahLst/>
            <a:cxnLst/>
            <a:rect l="l" t="t" r="r" b="b"/>
            <a:pathLst>
              <a:path w="200745" h="89539" fill="none" extrusionOk="0">
                <a:moveTo>
                  <a:pt x="200745" y="89538"/>
                </a:moveTo>
                <a:lnTo>
                  <a:pt x="0" y="89538"/>
                </a:lnTo>
                <a:lnTo>
                  <a:pt x="0" y="0"/>
                </a:lnTo>
              </a:path>
            </a:pathLst>
          </a:custGeom>
          <a:noFill/>
          <a:ln w="12250"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9"/>
          <p:cNvSpPr/>
          <p:nvPr/>
        </p:nvSpPr>
        <p:spPr>
          <a:xfrm>
            <a:off x="6750675" y="3741731"/>
            <a:ext cx="2063216" cy="1064171"/>
          </a:xfrm>
          <a:custGeom>
            <a:avLst/>
            <a:gdLst/>
            <a:ahLst/>
            <a:cxnLst/>
            <a:rect l="l" t="t" r="r" b="b"/>
            <a:pathLst>
              <a:path w="64395" h="89539" fill="none" extrusionOk="0">
                <a:moveTo>
                  <a:pt x="64394" y="0"/>
                </a:moveTo>
                <a:lnTo>
                  <a:pt x="64394" y="89538"/>
                </a:lnTo>
                <a:lnTo>
                  <a:pt x="1" y="89538"/>
                </a:lnTo>
              </a:path>
            </a:pathLst>
          </a:custGeom>
          <a:noFill/>
          <a:ln w="12250"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9"/>
          <p:cNvSpPr/>
          <p:nvPr/>
        </p:nvSpPr>
        <p:spPr>
          <a:xfrm>
            <a:off x="6074075" y="322451"/>
            <a:ext cx="2739804" cy="1116536"/>
          </a:xfrm>
          <a:custGeom>
            <a:avLst/>
            <a:gdLst/>
            <a:ahLst/>
            <a:cxnLst/>
            <a:rect l="l" t="t" r="r" b="b"/>
            <a:pathLst>
              <a:path w="85512" h="39249" fill="none" extrusionOk="0">
                <a:moveTo>
                  <a:pt x="0" y="0"/>
                </a:moveTo>
                <a:lnTo>
                  <a:pt x="85511" y="0"/>
                </a:lnTo>
                <a:lnTo>
                  <a:pt x="85511" y="39248"/>
                </a:lnTo>
              </a:path>
            </a:pathLst>
          </a:custGeom>
          <a:noFill/>
          <a:ln w="12250" cap="rnd" cmpd="sng">
            <a:solidFill>
              <a:srgbClr val="545B35"/>
            </a:solidFill>
            <a:prstDash val="solid"/>
            <a:miter lim="148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 name="Google Shape;646;p19"/>
          <p:cNvGrpSpPr/>
          <p:nvPr/>
        </p:nvGrpSpPr>
        <p:grpSpPr>
          <a:xfrm>
            <a:off x="73600" y="154375"/>
            <a:ext cx="3831145" cy="3847718"/>
            <a:chOff x="73600" y="154375"/>
            <a:chExt cx="3831145" cy="3847718"/>
          </a:xfrm>
        </p:grpSpPr>
        <p:sp>
          <p:nvSpPr>
            <p:cNvPr id="647" name="Google Shape;647;p19"/>
            <p:cNvSpPr/>
            <p:nvPr/>
          </p:nvSpPr>
          <p:spPr>
            <a:xfrm>
              <a:off x="226108" y="871371"/>
              <a:ext cx="2911355" cy="3130722"/>
            </a:xfrm>
            <a:custGeom>
              <a:avLst/>
              <a:gdLst/>
              <a:ahLst/>
              <a:cxnLst/>
              <a:rect l="l" t="t" r="r" b="b"/>
              <a:pathLst>
                <a:path w="97029" h="104340" extrusionOk="0">
                  <a:moveTo>
                    <a:pt x="51583" y="2913"/>
                  </a:moveTo>
                  <a:lnTo>
                    <a:pt x="51583" y="2913"/>
                  </a:lnTo>
                  <a:cubicBezTo>
                    <a:pt x="51895" y="4830"/>
                    <a:pt x="51464" y="6316"/>
                    <a:pt x="50900" y="7431"/>
                  </a:cubicBezTo>
                  <a:cubicBezTo>
                    <a:pt x="50959" y="5573"/>
                    <a:pt x="51212" y="4087"/>
                    <a:pt x="51583" y="2913"/>
                  </a:cubicBezTo>
                  <a:close/>
                  <a:moveTo>
                    <a:pt x="39011" y="2854"/>
                  </a:moveTo>
                  <a:cubicBezTo>
                    <a:pt x="41433" y="2854"/>
                    <a:pt x="43157" y="3478"/>
                    <a:pt x="44212" y="4592"/>
                  </a:cubicBezTo>
                  <a:cubicBezTo>
                    <a:pt x="45074" y="5514"/>
                    <a:pt x="45386" y="6688"/>
                    <a:pt x="45446" y="7505"/>
                  </a:cubicBezTo>
                  <a:cubicBezTo>
                    <a:pt x="43469" y="5766"/>
                    <a:pt x="41359" y="4221"/>
                    <a:pt x="39011" y="2854"/>
                  </a:cubicBezTo>
                  <a:close/>
                  <a:moveTo>
                    <a:pt x="50097" y="3047"/>
                  </a:moveTo>
                  <a:lnTo>
                    <a:pt x="50097" y="3047"/>
                  </a:lnTo>
                  <a:cubicBezTo>
                    <a:pt x="49785" y="4280"/>
                    <a:pt x="49532" y="5766"/>
                    <a:pt x="49473" y="7565"/>
                  </a:cubicBezTo>
                  <a:cubicBezTo>
                    <a:pt x="49101" y="6391"/>
                    <a:pt x="49042" y="5335"/>
                    <a:pt x="49354" y="4399"/>
                  </a:cubicBezTo>
                  <a:cubicBezTo>
                    <a:pt x="49532" y="3909"/>
                    <a:pt x="49785" y="3478"/>
                    <a:pt x="50097" y="3047"/>
                  </a:cubicBezTo>
                  <a:close/>
                  <a:moveTo>
                    <a:pt x="38520" y="4161"/>
                  </a:moveTo>
                  <a:lnTo>
                    <a:pt x="38520" y="4161"/>
                  </a:lnTo>
                  <a:cubicBezTo>
                    <a:pt x="40437" y="5335"/>
                    <a:pt x="42236" y="6569"/>
                    <a:pt x="43841" y="7996"/>
                  </a:cubicBezTo>
                  <a:cubicBezTo>
                    <a:pt x="41121" y="7505"/>
                    <a:pt x="39442" y="5647"/>
                    <a:pt x="38520" y="4161"/>
                  </a:cubicBezTo>
                  <a:close/>
                  <a:moveTo>
                    <a:pt x="38149" y="2601"/>
                  </a:moveTo>
                  <a:cubicBezTo>
                    <a:pt x="41062" y="4280"/>
                    <a:pt x="43588" y="6138"/>
                    <a:pt x="45698" y="8055"/>
                  </a:cubicBezTo>
                  <a:cubicBezTo>
                    <a:pt x="45698" y="7252"/>
                    <a:pt x="45579" y="5647"/>
                    <a:pt x="44405" y="4459"/>
                  </a:cubicBezTo>
                  <a:cubicBezTo>
                    <a:pt x="43291" y="3225"/>
                    <a:pt x="41359" y="2601"/>
                    <a:pt x="38832" y="2601"/>
                  </a:cubicBezTo>
                  <a:close/>
                  <a:moveTo>
                    <a:pt x="37837" y="3478"/>
                  </a:moveTo>
                  <a:lnTo>
                    <a:pt x="37837" y="3478"/>
                  </a:lnTo>
                  <a:cubicBezTo>
                    <a:pt x="38699" y="5202"/>
                    <a:pt x="40750" y="7996"/>
                    <a:pt x="44643" y="8308"/>
                  </a:cubicBezTo>
                  <a:cubicBezTo>
                    <a:pt x="42726" y="6628"/>
                    <a:pt x="40437" y="4964"/>
                    <a:pt x="37837" y="3478"/>
                  </a:cubicBezTo>
                  <a:close/>
                  <a:moveTo>
                    <a:pt x="51643" y="2051"/>
                  </a:moveTo>
                  <a:lnTo>
                    <a:pt x="51643" y="2051"/>
                  </a:lnTo>
                  <a:cubicBezTo>
                    <a:pt x="50900" y="3716"/>
                    <a:pt x="50647" y="6138"/>
                    <a:pt x="50588" y="8427"/>
                  </a:cubicBezTo>
                  <a:cubicBezTo>
                    <a:pt x="51464" y="7193"/>
                    <a:pt x="52386" y="5023"/>
                    <a:pt x="51643" y="2051"/>
                  </a:cubicBezTo>
                  <a:close/>
                  <a:moveTo>
                    <a:pt x="50647" y="2170"/>
                  </a:moveTo>
                  <a:lnTo>
                    <a:pt x="50647" y="2170"/>
                  </a:lnTo>
                  <a:cubicBezTo>
                    <a:pt x="50097" y="2601"/>
                    <a:pt x="49473" y="3344"/>
                    <a:pt x="49101" y="4280"/>
                  </a:cubicBezTo>
                  <a:cubicBezTo>
                    <a:pt x="48671" y="5573"/>
                    <a:pt x="48923" y="7059"/>
                    <a:pt x="49726" y="8739"/>
                  </a:cubicBezTo>
                  <a:cubicBezTo>
                    <a:pt x="49726" y="6509"/>
                    <a:pt x="49904" y="4028"/>
                    <a:pt x="50647" y="2170"/>
                  </a:cubicBezTo>
                  <a:close/>
                  <a:moveTo>
                    <a:pt x="43216" y="13078"/>
                  </a:moveTo>
                  <a:lnTo>
                    <a:pt x="43216" y="13078"/>
                  </a:lnTo>
                  <a:cubicBezTo>
                    <a:pt x="45148" y="13256"/>
                    <a:pt x="46694" y="13881"/>
                    <a:pt x="47868" y="14861"/>
                  </a:cubicBezTo>
                  <a:cubicBezTo>
                    <a:pt x="48240" y="15173"/>
                    <a:pt x="48552" y="15545"/>
                    <a:pt x="48864" y="15976"/>
                  </a:cubicBezTo>
                  <a:cubicBezTo>
                    <a:pt x="46872" y="14861"/>
                    <a:pt x="45015" y="13881"/>
                    <a:pt x="43216" y="13078"/>
                  </a:cubicBezTo>
                  <a:close/>
                  <a:moveTo>
                    <a:pt x="41805" y="12706"/>
                  </a:moveTo>
                  <a:cubicBezTo>
                    <a:pt x="44584" y="13881"/>
                    <a:pt x="47303" y="15367"/>
                    <a:pt x="49532" y="16660"/>
                  </a:cubicBezTo>
                  <a:cubicBezTo>
                    <a:pt x="49235" y="16050"/>
                    <a:pt x="48730" y="15307"/>
                    <a:pt x="47987" y="14683"/>
                  </a:cubicBezTo>
                  <a:cubicBezTo>
                    <a:pt x="46560" y="13450"/>
                    <a:pt x="44465" y="12766"/>
                    <a:pt x="41805" y="12706"/>
                  </a:cubicBezTo>
                  <a:close/>
                  <a:moveTo>
                    <a:pt x="40319" y="13316"/>
                  </a:moveTo>
                  <a:lnTo>
                    <a:pt x="40319" y="13316"/>
                  </a:lnTo>
                  <a:cubicBezTo>
                    <a:pt x="43469" y="14564"/>
                    <a:pt x="46560" y="16229"/>
                    <a:pt x="48864" y="17596"/>
                  </a:cubicBezTo>
                  <a:lnTo>
                    <a:pt x="48180" y="17596"/>
                  </a:lnTo>
                  <a:cubicBezTo>
                    <a:pt x="45327" y="17596"/>
                    <a:pt x="43098" y="16972"/>
                    <a:pt x="41730" y="15679"/>
                  </a:cubicBezTo>
                  <a:cubicBezTo>
                    <a:pt x="40868" y="14861"/>
                    <a:pt x="40497" y="14059"/>
                    <a:pt x="40319" y="13316"/>
                  </a:cubicBezTo>
                  <a:close/>
                  <a:moveTo>
                    <a:pt x="39947" y="12944"/>
                  </a:moveTo>
                  <a:lnTo>
                    <a:pt x="39947" y="12944"/>
                  </a:lnTo>
                  <a:cubicBezTo>
                    <a:pt x="40066" y="13628"/>
                    <a:pt x="40437" y="14802"/>
                    <a:pt x="41552" y="15857"/>
                  </a:cubicBezTo>
                  <a:cubicBezTo>
                    <a:pt x="43038" y="17165"/>
                    <a:pt x="45267" y="17834"/>
                    <a:pt x="48180" y="17834"/>
                  </a:cubicBezTo>
                  <a:cubicBezTo>
                    <a:pt x="48671" y="17834"/>
                    <a:pt x="49161" y="17834"/>
                    <a:pt x="49666" y="17774"/>
                  </a:cubicBezTo>
                  <a:cubicBezTo>
                    <a:pt x="47006" y="16169"/>
                    <a:pt x="43469" y="14252"/>
                    <a:pt x="39947" y="12944"/>
                  </a:cubicBezTo>
                  <a:close/>
                  <a:moveTo>
                    <a:pt x="59935" y="60559"/>
                  </a:moveTo>
                  <a:cubicBezTo>
                    <a:pt x="60931" y="60559"/>
                    <a:pt x="61927" y="60693"/>
                    <a:pt x="62848" y="61005"/>
                  </a:cubicBezTo>
                  <a:cubicBezTo>
                    <a:pt x="62907" y="61005"/>
                    <a:pt x="63041" y="61064"/>
                    <a:pt x="63101" y="61064"/>
                  </a:cubicBezTo>
                  <a:cubicBezTo>
                    <a:pt x="63532" y="61183"/>
                    <a:pt x="63963" y="61376"/>
                    <a:pt x="64334" y="61555"/>
                  </a:cubicBezTo>
                  <a:cubicBezTo>
                    <a:pt x="64765" y="61807"/>
                    <a:pt x="65211" y="62045"/>
                    <a:pt x="65582" y="62417"/>
                  </a:cubicBezTo>
                  <a:cubicBezTo>
                    <a:pt x="66326" y="63100"/>
                    <a:pt x="66623" y="63843"/>
                    <a:pt x="66563" y="64586"/>
                  </a:cubicBezTo>
                  <a:cubicBezTo>
                    <a:pt x="66504" y="65330"/>
                    <a:pt x="65954" y="66073"/>
                    <a:pt x="65077" y="66697"/>
                  </a:cubicBezTo>
                  <a:cubicBezTo>
                    <a:pt x="64706" y="67009"/>
                    <a:pt x="64215" y="67247"/>
                    <a:pt x="63784" y="67440"/>
                  </a:cubicBezTo>
                  <a:cubicBezTo>
                    <a:pt x="63532" y="67499"/>
                    <a:pt x="63279" y="67559"/>
                    <a:pt x="63041" y="67618"/>
                  </a:cubicBezTo>
                  <a:cubicBezTo>
                    <a:pt x="62982" y="67618"/>
                    <a:pt x="62907" y="67692"/>
                    <a:pt x="62848" y="67692"/>
                  </a:cubicBezTo>
                  <a:cubicBezTo>
                    <a:pt x="62789" y="67692"/>
                    <a:pt x="62729" y="67752"/>
                    <a:pt x="62670" y="67752"/>
                  </a:cubicBezTo>
                  <a:lnTo>
                    <a:pt x="62239" y="67811"/>
                  </a:lnTo>
                  <a:cubicBezTo>
                    <a:pt x="61793" y="67871"/>
                    <a:pt x="61362" y="67930"/>
                    <a:pt x="60931" y="67930"/>
                  </a:cubicBezTo>
                  <a:cubicBezTo>
                    <a:pt x="59266" y="67930"/>
                    <a:pt x="57528" y="67440"/>
                    <a:pt x="55982" y="66578"/>
                  </a:cubicBezTo>
                  <a:cubicBezTo>
                    <a:pt x="54437" y="65701"/>
                    <a:pt x="53129" y="64468"/>
                    <a:pt x="52267" y="62981"/>
                  </a:cubicBezTo>
                  <a:cubicBezTo>
                    <a:pt x="52638" y="62729"/>
                    <a:pt x="52951" y="62551"/>
                    <a:pt x="53322" y="62357"/>
                  </a:cubicBezTo>
                  <a:cubicBezTo>
                    <a:pt x="54303" y="61807"/>
                    <a:pt x="55358" y="61376"/>
                    <a:pt x="56413" y="61064"/>
                  </a:cubicBezTo>
                  <a:cubicBezTo>
                    <a:pt x="57587" y="60752"/>
                    <a:pt x="58761" y="60559"/>
                    <a:pt x="59935" y="60559"/>
                  </a:cubicBezTo>
                  <a:close/>
                  <a:moveTo>
                    <a:pt x="59935" y="60321"/>
                  </a:moveTo>
                  <a:cubicBezTo>
                    <a:pt x="58702" y="60321"/>
                    <a:pt x="57528" y="60500"/>
                    <a:pt x="56354" y="60871"/>
                  </a:cubicBezTo>
                  <a:cubicBezTo>
                    <a:pt x="55239" y="61183"/>
                    <a:pt x="54184" y="61614"/>
                    <a:pt x="53188" y="62179"/>
                  </a:cubicBezTo>
                  <a:cubicBezTo>
                    <a:pt x="52757" y="62357"/>
                    <a:pt x="52326" y="62669"/>
                    <a:pt x="51895" y="62922"/>
                  </a:cubicBezTo>
                  <a:cubicBezTo>
                    <a:pt x="52817" y="64527"/>
                    <a:pt x="54243" y="65835"/>
                    <a:pt x="55848" y="66756"/>
                  </a:cubicBezTo>
                  <a:cubicBezTo>
                    <a:pt x="57409" y="67618"/>
                    <a:pt x="59192" y="68183"/>
                    <a:pt x="60931" y="68183"/>
                  </a:cubicBezTo>
                  <a:cubicBezTo>
                    <a:pt x="61362" y="68183"/>
                    <a:pt x="61867" y="68123"/>
                    <a:pt x="62298" y="68064"/>
                  </a:cubicBezTo>
                  <a:lnTo>
                    <a:pt x="62670" y="67990"/>
                  </a:lnTo>
                  <a:cubicBezTo>
                    <a:pt x="62789" y="67930"/>
                    <a:pt x="62982" y="67930"/>
                    <a:pt x="63101" y="67871"/>
                  </a:cubicBezTo>
                  <a:cubicBezTo>
                    <a:pt x="63353" y="67811"/>
                    <a:pt x="63591" y="67752"/>
                    <a:pt x="63844" y="67618"/>
                  </a:cubicBezTo>
                  <a:cubicBezTo>
                    <a:pt x="64334" y="67440"/>
                    <a:pt x="64839" y="67187"/>
                    <a:pt x="65270" y="66875"/>
                  </a:cubicBezTo>
                  <a:cubicBezTo>
                    <a:pt x="66073" y="66325"/>
                    <a:pt x="66697" y="65463"/>
                    <a:pt x="66816" y="64586"/>
                  </a:cubicBezTo>
                  <a:cubicBezTo>
                    <a:pt x="66935" y="63784"/>
                    <a:pt x="66444" y="62922"/>
                    <a:pt x="65701" y="62238"/>
                  </a:cubicBezTo>
                  <a:cubicBezTo>
                    <a:pt x="65330" y="61867"/>
                    <a:pt x="64899" y="61555"/>
                    <a:pt x="64468" y="61302"/>
                  </a:cubicBezTo>
                  <a:cubicBezTo>
                    <a:pt x="63963" y="61124"/>
                    <a:pt x="63472" y="60931"/>
                    <a:pt x="62907" y="60752"/>
                  </a:cubicBezTo>
                  <a:cubicBezTo>
                    <a:pt x="61986" y="60440"/>
                    <a:pt x="60931" y="60321"/>
                    <a:pt x="59935" y="60321"/>
                  </a:cubicBezTo>
                  <a:close/>
                  <a:moveTo>
                    <a:pt x="43900" y="85214"/>
                  </a:moveTo>
                  <a:lnTo>
                    <a:pt x="43900" y="85214"/>
                  </a:lnTo>
                  <a:cubicBezTo>
                    <a:pt x="44896" y="87309"/>
                    <a:pt x="45891" y="89167"/>
                    <a:pt x="46932" y="90905"/>
                  </a:cubicBezTo>
                  <a:cubicBezTo>
                    <a:pt x="45446" y="89613"/>
                    <a:pt x="44465" y="88186"/>
                    <a:pt x="44093" y="86759"/>
                  </a:cubicBezTo>
                  <a:cubicBezTo>
                    <a:pt x="43960" y="86269"/>
                    <a:pt x="43900" y="85704"/>
                    <a:pt x="43900" y="85214"/>
                  </a:cubicBezTo>
                  <a:close/>
                  <a:moveTo>
                    <a:pt x="43781" y="84277"/>
                  </a:moveTo>
                  <a:lnTo>
                    <a:pt x="43781" y="84277"/>
                  </a:lnTo>
                  <a:cubicBezTo>
                    <a:pt x="43662" y="84961"/>
                    <a:pt x="43588" y="85823"/>
                    <a:pt x="43841" y="86819"/>
                  </a:cubicBezTo>
                  <a:cubicBezTo>
                    <a:pt x="44331" y="88676"/>
                    <a:pt x="45698" y="90415"/>
                    <a:pt x="47927" y="91961"/>
                  </a:cubicBezTo>
                  <a:cubicBezTo>
                    <a:pt x="46263" y="89419"/>
                    <a:pt x="44836" y="86640"/>
                    <a:pt x="43781" y="84277"/>
                  </a:cubicBezTo>
                  <a:close/>
                  <a:moveTo>
                    <a:pt x="44836" y="83906"/>
                  </a:moveTo>
                  <a:lnTo>
                    <a:pt x="44836" y="83906"/>
                  </a:lnTo>
                  <a:cubicBezTo>
                    <a:pt x="47556" y="85645"/>
                    <a:pt x="49161" y="87562"/>
                    <a:pt x="49607" y="89538"/>
                  </a:cubicBezTo>
                  <a:cubicBezTo>
                    <a:pt x="49845" y="90653"/>
                    <a:pt x="49726" y="91589"/>
                    <a:pt x="49473" y="92273"/>
                  </a:cubicBezTo>
                  <a:cubicBezTo>
                    <a:pt x="47556" y="89479"/>
                    <a:pt x="45951" y="86328"/>
                    <a:pt x="44836" y="83906"/>
                  </a:cubicBezTo>
                  <a:close/>
                  <a:moveTo>
                    <a:pt x="44272" y="83297"/>
                  </a:moveTo>
                  <a:cubicBezTo>
                    <a:pt x="45520" y="86135"/>
                    <a:pt x="47378" y="89731"/>
                    <a:pt x="49532" y="92763"/>
                  </a:cubicBezTo>
                  <a:cubicBezTo>
                    <a:pt x="49845" y="92139"/>
                    <a:pt x="50157" y="90965"/>
                    <a:pt x="49845" y="89479"/>
                  </a:cubicBezTo>
                  <a:cubicBezTo>
                    <a:pt x="49354" y="87250"/>
                    <a:pt x="47437" y="85154"/>
                    <a:pt x="44272" y="83297"/>
                  </a:cubicBezTo>
                  <a:close/>
                  <a:moveTo>
                    <a:pt x="37406" y="91099"/>
                  </a:moveTo>
                  <a:lnTo>
                    <a:pt x="37406" y="91099"/>
                  </a:lnTo>
                  <a:cubicBezTo>
                    <a:pt x="36291" y="92585"/>
                    <a:pt x="35236" y="93699"/>
                    <a:pt x="34240" y="94442"/>
                  </a:cubicBezTo>
                  <a:cubicBezTo>
                    <a:pt x="35117" y="92704"/>
                    <a:pt x="36291" y="91708"/>
                    <a:pt x="37406" y="91099"/>
                  </a:cubicBezTo>
                  <a:close/>
                  <a:moveTo>
                    <a:pt x="38149" y="90474"/>
                  </a:moveTo>
                  <a:cubicBezTo>
                    <a:pt x="36782" y="91024"/>
                    <a:pt x="34746" y="92273"/>
                    <a:pt x="33690" y="95111"/>
                  </a:cubicBezTo>
                  <a:cubicBezTo>
                    <a:pt x="35295" y="94190"/>
                    <a:pt x="36841" y="92332"/>
                    <a:pt x="38149" y="90474"/>
                  </a:cubicBezTo>
                  <a:close/>
                  <a:moveTo>
                    <a:pt x="38580" y="91767"/>
                  </a:moveTo>
                  <a:cubicBezTo>
                    <a:pt x="38268" y="93016"/>
                    <a:pt x="37718" y="93878"/>
                    <a:pt x="36900" y="94502"/>
                  </a:cubicBezTo>
                  <a:cubicBezTo>
                    <a:pt x="36529" y="94814"/>
                    <a:pt x="36039" y="94992"/>
                    <a:pt x="35548" y="95185"/>
                  </a:cubicBezTo>
                  <a:cubicBezTo>
                    <a:pt x="36529" y="94309"/>
                    <a:pt x="37525" y="93194"/>
                    <a:pt x="38580" y="91767"/>
                  </a:cubicBezTo>
                  <a:close/>
                  <a:moveTo>
                    <a:pt x="39070" y="90727"/>
                  </a:moveTo>
                  <a:lnTo>
                    <a:pt x="39070" y="90727"/>
                  </a:lnTo>
                  <a:cubicBezTo>
                    <a:pt x="37837" y="92510"/>
                    <a:pt x="36232" y="94442"/>
                    <a:pt x="34552" y="95616"/>
                  </a:cubicBezTo>
                  <a:cubicBezTo>
                    <a:pt x="35355" y="95557"/>
                    <a:pt x="36232" y="95304"/>
                    <a:pt x="37034" y="94680"/>
                  </a:cubicBezTo>
                  <a:cubicBezTo>
                    <a:pt x="38149" y="93878"/>
                    <a:pt x="38832" y="92510"/>
                    <a:pt x="39070" y="90727"/>
                  </a:cubicBezTo>
                  <a:close/>
                  <a:moveTo>
                    <a:pt x="43469" y="94680"/>
                  </a:moveTo>
                  <a:lnTo>
                    <a:pt x="43469" y="94680"/>
                  </a:lnTo>
                  <a:cubicBezTo>
                    <a:pt x="45446" y="96672"/>
                    <a:pt x="45817" y="99138"/>
                    <a:pt x="45698" y="100877"/>
                  </a:cubicBezTo>
                  <a:cubicBezTo>
                    <a:pt x="44836" y="98826"/>
                    <a:pt x="44034" y="96731"/>
                    <a:pt x="43469" y="94680"/>
                  </a:cubicBezTo>
                  <a:close/>
                  <a:moveTo>
                    <a:pt x="41924" y="94130"/>
                  </a:moveTo>
                  <a:cubicBezTo>
                    <a:pt x="42548" y="96672"/>
                    <a:pt x="43410" y="99198"/>
                    <a:pt x="44584" y="101620"/>
                  </a:cubicBezTo>
                  <a:cubicBezTo>
                    <a:pt x="42607" y="100253"/>
                    <a:pt x="41493" y="98767"/>
                    <a:pt x="41240" y="97221"/>
                  </a:cubicBezTo>
                  <a:cubicBezTo>
                    <a:pt x="41062" y="95988"/>
                    <a:pt x="41493" y="94873"/>
                    <a:pt x="41924" y="94130"/>
                  </a:cubicBezTo>
                  <a:close/>
                  <a:moveTo>
                    <a:pt x="43038" y="93937"/>
                  </a:moveTo>
                  <a:lnTo>
                    <a:pt x="43038" y="93937"/>
                  </a:lnTo>
                  <a:cubicBezTo>
                    <a:pt x="43662" y="96419"/>
                    <a:pt x="44584" y="99079"/>
                    <a:pt x="45891" y="101799"/>
                  </a:cubicBezTo>
                  <a:cubicBezTo>
                    <a:pt x="46129" y="99882"/>
                    <a:pt x="46070" y="96419"/>
                    <a:pt x="43038" y="93937"/>
                  </a:cubicBezTo>
                  <a:close/>
                  <a:moveTo>
                    <a:pt x="41983" y="93506"/>
                  </a:moveTo>
                  <a:cubicBezTo>
                    <a:pt x="41552" y="94249"/>
                    <a:pt x="40750" y="95616"/>
                    <a:pt x="40987" y="97221"/>
                  </a:cubicBezTo>
                  <a:cubicBezTo>
                    <a:pt x="41299" y="99079"/>
                    <a:pt x="42667" y="100758"/>
                    <a:pt x="45148" y="102363"/>
                  </a:cubicBezTo>
                  <a:cubicBezTo>
                    <a:pt x="43722" y="99272"/>
                    <a:pt x="42667" y="96359"/>
                    <a:pt x="41983" y="93506"/>
                  </a:cubicBezTo>
                  <a:close/>
                  <a:moveTo>
                    <a:pt x="52074" y="372"/>
                  </a:moveTo>
                  <a:lnTo>
                    <a:pt x="52207" y="818"/>
                  </a:lnTo>
                  <a:cubicBezTo>
                    <a:pt x="53872" y="5454"/>
                    <a:pt x="51643" y="8679"/>
                    <a:pt x="50588" y="9794"/>
                  </a:cubicBezTo>
                  <a:cubicBezTo>
                    <a:pt x="50647" y="11830"/>
                    <a:pt x="50840" y="13450"/>
                    <a:pt x="50900" y="13747"/>
                  </a:cubicBezTo>
                  <a:cubicBezTo>
                    <a:pt x="52505" y="15976"/>
                    <a:pt x="53812" y="18146"/>
                    <a:pt x="54734" y="20137"/>
                  </a:cubicBezTo>
                  <a:cubicBezTo>
                    <a:pt x="54808" y="20137"/>
                    <a:pt x="54808" y="20196"/>
                    <a:pt x="54808" y="20196"/>
                  </a:cubicBezTo>
                  <a:cubicBezTo>
                    <a:pt x="54986" y="20627"/>
                    <a:pt x="55180" y="20999"/>
                    <a:pt x="55358" y="21430"/>
                  </a:cubicBezTo>
                  <a:cubicBezTo>
                    <a:pt x="55417" y="18889"/>
                    <a:pt x="55982" y="16288"/>
                    <a:pt x="57097" y="13940"/>
                  </a:cubicBezTo>
                  <a:cubicBezTo>
                    <a:pt x="57780" y="12513"/>
                    <a:pt x="58702" y="11146"/>
                    <a:pt x="59816" y="9972"/>
                  </a:cubicBezTo>
                  <a:cubicBezTo>
                    <a:pt x="60931" y="8739"/>
                    <a:pt x="62239" y="7683"/>
                    <a:pt x="63725" y="6940"/>
                  </a:cubicBezTo>
                  <a:cubicBezTo>
                    <a:pt x="65077" y="6316"/>
                    <a:pt x="66563" y="5885"/>
                    <a:pt x="68109" y="5885"/>
                  </a:cubicBezTo>
                  <a:lnTo>
                    <a:pt x="68792" y="5885"/>
                  </a:lnTo>
                  <a:cubicBezTo>
                    <a:pt x="70591" y="6019"/>
                    <a:pt x="72270" y="6762"/>
                    <a:pt x="73622" y="7877"/>
                  </a:cubicBezTo>
                  <a:cubicBezTo>
                    <a:pt x="74990" y="8991"/>
                    <a:pt x="76045" y="10403"/>
                    <a:pt x="76654" y="12023"/>
                  </a:cubicBezTo>
                  <a:cubicBezTo>
                    <a:pt x="77219" y="13628"/>
                    <a:pt x="77397" y="15426"/>
                    <a:pt x="76966" y="17031"/>
                  </a:cubicBezTo>
                  <a:cubicBezTo>
                    <a:pt x="76223" y="20315"/>
                    <a:pt x="73816" y="22975"/>
                    <a:pt x="70843" y="23912"/>
                  </a:cubicBezTo>
                  <a:lnTo>
                    <a:pt x="70710" y="23659"/>
                  </a:lnTo>
                  <a:cubicBezTo>
                    <a:pt x="73251" y="22114"/>
                    <a:pt x="74871" y="19394"/>
                    <a:pt x="75108" y="16719"/>
                  </a:cubicBezTo>
                  <a:cubicBezTo>
                    <a:pt x="75168" y="16050"/>
                    <a:pt x="75168" y="15367"/>
                    <a:pt x="75108" y="14742"/>
                  </a:cubicBezTo>
                  <a:cubicBezTo>
                    <a:pt x="74990" y="14118"/>
                    <a:pt x="74796" y="13509"/>
                    <a:pt x="74499" y="12885"/>
                  </a:cubicBezTo>
                  <a:cubicBezTo>
                    <a:pt x="74187" y="12335"/>
                    <a:pt x="73875" y="11770"/>
                    <a:pt x="73444" y="11280"/>
                  </a:cubicBezTo>
                  <a:cubicBezTo>
                    <a:pt x="73013" y="10775"/>
                    <a:pt x="72508" y="10344"/>
                    <a:pt x="72017" y="9972"/>
                  </a:cubicBezTo>
                  <a:cubicBezTo>
                    <a:pt x="71527" y="9601"/>
                    <a:pt x="70962" y="9288"/>
                    <a:pt x="70338" y="9051"/>
                  </a:cubicBezTo>
                  <a:cubicBezTo>
                    <a:pt x="69788" y="8857"/>
                    <a:pt x="69164" y="8679"/>
                    <a:pt x="68555" y="8679"/>
                  </a:cubicBezTo>
                  <a:cubicBezTo>
                    <a:pt x="68421" y="8620"/>
                    <a:pt x="68243" y="8620"/>
                    <a:pt x="68049" y="8620"/>
                  </a:cubicBezTo>
                  <a:cubicBezTo>
                    <a:pt x="66994" y="8620"/>
                    <a:pt x="65880" y="8857"/>
                    <a:pt x="64839" y="9363"/>
                  </a:cubicBezTo>
                  <a:cubicBezTo>
                    <a:pt x="63651" y="9853"/>
                    <a:pt x="62477" y="10596"/>
                    <a:pt x="61496" y="11592"/>
                  </a:cubicBezTo>
                  <a:cubicBezTo>
                    <a:pt x="60500" y="12573"/>
                    <a:pt x="59638" y="13687"/>
                    <a:pt x="59014" y="14936"/>
                  </a:cubicBezTo>
                  <a:cubicBezTo>
                    <a:pt x="57647" y="17403"/>
                    <a:pt x="57037" y="20315"/>
                    <a:pt x="57097" y="23169"/>
                  </a:cubicBezTo>
                  <a:cubicBezTo>
                    <a:pt x="57156" y="26081"/>
                    <a:pt x="57959" y="28920"/>
                    <a:pt x="59385" y="31461"/>
                  </a:cubicBezTo>
                  <a:cubicBezTo>
                    <a:pt x="60753" y="34002"/>
                    <a:pt x="62789" y="36291"/>
                    <a:pt x="65077" y="38149"/>
                  </a:cubicBezTo>
                  <a:cubicBezTo>
                    <a:pt x="66192" y="39085"/>
                    <a:pt x="67440" y="39887"/>
                    <a:pt x="68733" y="40630"/>
                  </a:cubicBezTo>
                  <a:cubicBezTo>
                    <a:pt x="69476" y="41002"/>
                    <a:pt x="70160" y="41373"/>
                    <a:pt x="70903" y="41745"/>
                  </a:cubicBezTo>
                  <a:cubicBezTo>
                    <a:pt x="71453" y="41804"/>
                    <a:pt x="72017" y="41923"/>
                    <a:pt x="72508" y="42057"/>
                  </a:cubicBezTo>
                  <a:cubicBezTo>
                    <a:pt x="77338" y="43291"/>
                    <a:pt x="81677" y="45891"/>
                    <a:pt x="85333" y="49176"/>
                  </a:cubicBezTo>
                  <a:cubicBezTo>
                    <a:pt x="88989" y="52460"/>
                    <a:pt x="91827" y="56606"/>
                    <a:pt x="93819" y="61064"/>
                  </a:cubicBezTo>
                  <a:cubicBezTo>
                    <a:pt x="95795" y="65523"/>
                    <a:pt x="96791" y="70412"/>
                    <a:pt x="96791" y="75242"/>
                  </a:cubicBezTo>
                  <a:lnTo>
                    <a:pt x="96479" y="75242"/>
                  </a:lnTo>
                  <a:cubicBezTo>
                    <a:pt x="96479" y="70412"/>
                    <a:pt x="95364" y="65642"/>
                    <a:pt x="93313" y="61243"/>
                  </a:cubicBezTo>
                  <a:cubicBezTo>
                    <a:pt x="91337" y="56918"/>
                    <a:pt x="88424" y="52891"/>
                    <a:pt x="84828" y="49785"/>
                  </a:cubicBezTo>
                  <a:cubicBezTo>
                    <a:pt x="81187" y="46634"/>
                    <a:pt x="76907" y="44212"/>
                    <a:pt x="72270" y="43097"/>
                  </a:cubicBezTo>
                  <a:cubicBezTo>
                    <a:pt x="70591" y="42726"/>
                    <a:pt x="68852" y="42488"/>
                    <a:pt x="67128" y="42488"/>
                  </a:cubicBezTo>
                  <a:cubicBezTo>
                    <a:pt x="66504" y="42488"/>
                    <a:pt x="65880" y="42548"/>
                    <a:pt x="65270" y="42548"/>
                  </a:cubicBezTo>
                  <a:cubicBezTo>
                    <a:pt x="62907" y="42800"/>
                    <a:pt x="60619" y="43409"/>
                    <a:pt x="58523" y="44524"/>
                  </a:cubicBezTo>
                  <a:cubicBezTo>
                    <a:pt x="56473" y="45579"/>
                    <a:pt x="54615" y="47065"/>
                    <a:pt x="53188" y="48923"/>
                  </a:cubicBezTo>
                  <a:cubicBezTo>
                    <a:pt x="51762" y="50721"/>
                    <a:pt x="50900" y="52950"/>
                    <a:pt x="50528" y="55179"/>
                  </a:cubicBezTo>
                  <a:cubicBezTo>
                    <a:pt x="50276" y="57096"/>
                    <a:pt x="50409" y="59073"/>
                    <a:pt x="51019" y="60871"/>
                  </a:cubicBezTo>
                  <a:cubicBezTo>
                    <a:pt x="51390" y="60693"/>
                    <a:pt x="51762" y="60440"/>
                    <a:pt x="52207" y="60262"/>
                  </a:cubicBezTo>
                  <a:cubicBezTo>
                    <a:pt x="53322" y="59638"/>
                    <a:pt x="54496" y="59147"/>
                    <a:pt x="55789" y="58835"/>
                  </a:cubicBezTo>
                  <a:cubicBezTo>
                    <a:pt x="57037" y="58464"/>
                    <a:pt x="58390" y="58271"/>
                    <a:pt x="59757" y="58271"/>
                  </a:cubicBezTo>
                  <a:cubicBezTo>
                    <a:pt x="60990" y="58271"/>
                    <a:pt x="62298" y="58464"/>
                    <a:pt x="63532" y="58835"/>
                  </a:cubicBezTo>
                  <a:cubicBezTo>
                    <a:pt x="64156" y="59014"/>
                    <a:pt x="64765" y="59266"/>
                    <a:pt x="65389" y="59578"/>
                  </a:cubicBezTo>
                  <a:cubicBezTo>
                    <a:pt x="66013" y="59890"/>
                    <a:pt x="66563" y="60321"/>
                    <a:pt x="67069" y="60752"/>
                  </a:cubicBezTo>
                  <a:cubicBezTo>
                    <a:pt x="67559" y="61243"/>
                    <a:pt x="68049" y="61867"/>
                    <a:pt x="68362" y="62551"/>
                  </a:cubicBezTo>
                  <a:cubicBezTo>
                    <a:pt x="68674" y="63234"/>
                    <a:pt x="68792" y="64096"/>
                    <a:pt x="68674" y="64839"/>
                  </a:cubicBezTo>
                  <a:cubicBezTo>
                    <a:pt x="68614" y="65642"/>
                    <a:pt x="68302" y="66385"/>
                    <a:pt x="67871" y="66949"/>
                  </a:cubicBezTo>
                  <a:cubicBezTo>
                    <a:pt x="67440" y="67559"/>
                    <a:pt x="66875" y="67990"/>
                    <a:pt x="66326" y="68435"/>
                  </a:cubicBezTo>
                  <a:cubicBezTo>
                    <a:pt x="65761" y="68807"/>
                    <a:pt x="65137" y="69104"/>
                    <a:pt x="64527" y="69357"/>
                  </a:cubicBezTo>
                  <a:cubicBezTo>
                    <a:pt x="64156" y="69476"/>
                    <a:pt x="63844" y="69610"/>
                    <a:pt x="63532" y="69669"/>
                  </a:cubicBezTo>
                  <a:cubicBezTo>
                    <a:pt x="63353" y="69669"/>
                    <a:pt x="63220" y="69728"/>
                    <a:pt x="63041" y="69788"/>
                  </a:cubicBezTo>
                  <a:lnTo>
                    <a:pt x="62536" y="69847"/>
                  </a:lnTo>
                  <a:cubicBezTo>
                    <a:pt x="62046" y="69922"/>
                    <a:pt x="61555" y="69981"/>
                    <a:pt x="61050" y="69981"/>
                  </a:cubicBezTo>
                  <a:cubicBezTo>
                    <a:pt x="58895" y="69981"/>
                    <a:pt x="56785" y="69297"/>
                    <a:pt x="54986" y="68242"/>
                  </a:cubicBezTo>
                  <a:cubicBezTo>
                    <a:pt x="53188" y="67187"/>
                    <a:pt x="51643" y="65701"/>
                    <a:pt x="50588" y="63903"/>
                  </a:cubicBezTo>
                  <a:cubicBezTo>
                    <a:pt x="50528" y="63977"/>
                    <a:pt x="50409" y="63977"/>
                    <a:pt x="50350" y="64037"/>
                  </a:cubicBezTo>
                  <a:cubicBezTo>
                    <a:pt x="49473" y="64780"/>
                    <a:pt x="48671" y="65582"/>
                    <a:pt x="47868" y="66444"/>
                  </a:cubicBezTo>
                  <a:cubicBezTo>
                    <a:pt x="47125" y="67321"/>
                    <a:pt x="46382" y="68242"/>
                    <a:pt x="45758" y="69238"/>
                  </a:cubicBezTo>
                  <a:cubicBezTo>
                    <a:pt x="45074" y="70219"/>
                    <a:pt x="44465" y="71274"/>
                    <a:pt x="43841" y="72329"/>
                  </a:cubicBezTo>
                  <a:cubicBezTo>
                    <a:pt x="43291" y="73815"/>
                    <a:pt x="42726" y="75866"/>
                    <a:pt x="42295" y="78333"/>
                  </a:cubicBezTo>
                  <a:cubicBezTo>
                    <a:pt x="42473" y="78898"/>
                    <a:pt x="42979" y="80191"/>
                    <a:pt x="43722" y="81989"/>
                  </a:cubicBezTo>
                  <a:lnTo>
                    <a:pt x="43722" y="81929"/>
                  </a:lnTo>
                  <a:lnTo>
                    <a:pt x="44093" y="82182"/>
                  </a:lnTo>
                  <a:cubicBezTo>
                    <a:pt x="47868" y="84277"/>
                    <a:pt x="50097" y="86700"/>
                    <a:pt x="50721" y="89300"/>
                  </a:cubicBezTo>
                  <a:cubicBezTo>
                    <a:pt x="51271" y="91901"/>
                    <a:pt x="50038" y="93759"/>
                    <a:pt x="49978" y="93818"/>
                  </a:cubicBezTo>
                  <a:lnTo>
                    <a:pt x="49726" y="94130"/>
                  </a:lnTo>
                  <a:lnTo>
                    <a:pt x="49414" y="93937"/>
                  </a:lnTo>
                  <a:cubicBezTo>
                    <a:pt x="45817" y="91961"/>
                    <a:pt x="43662" y="89613"/>
                    <a:pt x="43038" y="87012"/>
                  </a:cubicBezTo>
                  <a:cubicBezTo>
                    <a:pt x="42548" y="85214"/>
                    <a:pt x="42919" y="83787"/>
                    <a:pt x="43157" y="82984"/>
                  </a:cubicBezTo>
                  <a:cubicBezTo>
                    <a:pt x="42726" y="81929"/>
                    <a:pt x="42355" y="80934"/>
                    <a:pt x="42042" y="80191"/>
                  </a:cubicBezTo>
                  <a:lnTo>
                    <a:pt x="42042" y="80191"/>
                  </a:lnTo>
                  <a:cubicBezTo>
                    <a:pt x="41671" y="83728"/>
                    <a:pt x="41671" y="87933"/>
                    <a:pt x="42726" y="92585"/>
                  </a:cubicBezTo>
                  <a:cubicBezTo>
                    <a:pt x="48611" y="96478"/>
                    <a:pt x="46441" y="103418"/>
                    <a:pt x="46441" y="103478"/>
                  </a:cubicBezTo>
                  <a:lnTo>
                    <a:pt x="46263" y="103968"/>
                  </a:lnTo>
                  <a:lnTo>
                    <a:pt x="45817" y="103731"/>
                  </a:lnTo>
                  <a:cubicBezTo>
                    <a:pt x="42414" y="101873"/>
                    <a:pt x="40497" y="99763"/>
                    <a:pt x="40125" y="97340"/>
                  </a:cubicBezTo>
                  <a:cubicBezTo>
                    <a:pt x="39754" y="94561"/>
                    <a:pt x="41671" y="92510"/>
                    <a:pt x="41730" y="92451"/>
                  </a:cubicBezTo>
                  <a:cubicBezTo>
                    <a:pt x="41433" y="90727"/>
                    <a:pt x="41180" y="89107"/>
                    <a:pt x="41062" y="87562"/>
                  </a:cubicBezTo>
                  <a:cubicBezTo>
                    <a:pt x="40809" y="87993"/>
                    <a:pt x="40497" y="88557"/>
                    <a:pt x="40125" y="89167"/>
                  </a:cubicBezTo>
                  <a:lnTo>
                    <a:pt x="40066" y="89672"/>
                  </a:lnTo>
                  <a:cubicBezTo>
                    <a:pt x="39947" y="92332"/>
                    <a:pt x="39070" y="94249"/>
                    <a:pt x="37584" y="95423"/>
                  </a:cubicBezTo>
                  <a:cubicBezTo>
                    <a:pt x="36410" y="96300"/>
                    <a:pt x="35043" y="96478"/>
                    <a:pt x="34121" y="96478"/>
                  </a:cubicBezTo>
                  <a:cubicBezTo>
                    <a:pt x="33378" y="96478"/>
                    <a:pt x="32888" y="96359"/>
                    <a:pt x="32814" y="96359"/>
                  </a:cubicBezTo>
                  <a:lnTo>
                    <a:pt x="32383" y="96300"/>
                  </a:lnTo>
                  <a:lnTo>
                    <a:pt x="32516" y="95795"/>
                  </a:lnTo>
                  <a:cubicBezTo>
                    <a:pt x="33809" y="91024"/>
                    <a:pt x="37465" y="89672"/>
                    <a:pt x="38951" y="89300"/>
                  </a:cubicBezTo>
                  <a:cubicBezTo>
                    <a:pt x="40066" y="87621"/>
                    <a:pt x="40809" y="86269"/>
                    <a:pt x="40987" y="85957"/>
                  </a:cubicBezTo>
                  <a:cubicBezTo>
                    <a:pt x="40868" y="83163"/>
                    <a:pt x="41062" y="80622"/>
                    <a:pt x="41433" y="78467"/>
                  </a:cubicBezTo>
                  <a:lnTo>
                    <a:pt x="41359" y="78392"/>
                  </a:lnTo>
                  <a:lnTo>
                    <a:pt x="41433" y="78392"/>
                  </a:lnTo>
                  <a:cubicBezTo>
                    <a:pt x="41552" y="77530"/>
                    <a:pt x="41671" y="76787"/>
                    <a:pt x="41864" y="75985"/>
                  </a:cubicBezTo>
                  <a:lnTo>
                    <a:pt x="41864" y="75985"/>
                  </a:lnTo>
                  <a:cubicBezTo>
                    <a:pt x="40868" y="77961"/>
                    <a:pt x="39873" y="79953"/>
                    <a:pt x="38832" y="81929"/>
                  </a:cubicBezTo>
                  <a:cubicBezTo>
                    <a:pt x="37644" y="84040"/>
                    <a:pt x="36291" y="86194"/>
                    <a:pt x="34746" y="88186"/>
                  </a:cubicBezTo>
                  <a:cubicBezTo>
                    <a:pt x="33185" y="90162"/>
                    <a:pt x="31268" y="91961"/>
                    <a:pt x="29098" y="93387"/>
                  </a:cubicBezTo>
                  <a:cubicBezTo>
                    <a:pt x="26944" y="94814"/>
                    <a:pt x="24402" y="95735"/>
                    <a:pt x="21802" y="96166"/>
                  </a:cubicBezTo>
                  <a:cubicBezTo>
                    <a:pt x="20865" y="96300"/>
                    <a:pt x="19944" y="96359"/>
                    <a:pt x="18948" y="96359"/>
                  </a:cubicBezTo>
                  <a:cubicBezTo>
                    <a:pt x="17343" y="96359"/>
                    <a:pt x="15664" y="96166"/>
                    <a:pt x="14059" y="95735"/>
                  </a:cubicBezTo>
                  <a:cubicBezTo>
                    <a:pt x="11518" y="95052"/>
                    <a:pt x="9170" y="93818"/>
                    <a:pt x="7178" y="92139"/>
                  </a:cubicBezTo>
                  <a:cubicBezTo>
                    <a:pt x="5142" y="90534"/>
                    <a:pt x="3537" y="88424"/>
                    <a:pt x="2348" y="86135"/>
                  </a:cubicBezTo>
                  <a:cubicBezTo>
                    <a:pt x="1174" y="83846"/>
                    <a:pt x="431" y="81305"/>
                    <a:pt x="372" y="78704"/>
                  </a:cubicBezTo>
                  <a:cubicBezTo>
                    <a:pt x="253" y="76104"/>
                    <a:pt x="803" y="73444"/>
                    <a:pt x="2170" y="71155"/>
                  </a:cubicBezTo>
                  <a:cubicBezTo>
                    <a:pt x="3597" y="68926"/>
                    <a:pt x="5766" y="67128"/>
                    <a:pt x="8367" y="66444"/>
                  </a:cubicBezTo>
                  <a:cubicBezTo>
                    <a:pt x="9036" y="66266"/>
                    <a:pt x="9779" y="66132"/>
                    <a:pt x="10596" y="66132"/>
                  </a:cubicBezTo>
                  <a:cubicBezTo>
                    <a:pt x="11146" y="66132"/>
                    <a:pt x="11711" y="66206"/>
                    <a:pt x="12261" y="66325"/>
                  </a:cubicBezTo>
                  <a:cubicBezTo>
                    <a:pt x="13568" y="66637"/>
                    <a:pt x="14802" y="67247"/>
                    <a:pt x="15798" y="68123"/>
                  </a:cubicBezTo>
                  <a:cubicBezTo>
                    <a:pt x="16778" y="68985"/>
                    <a:pt x="17522" y="70100"/>
                    <a:pt x="17953" y="71333"/>
                  </a:cubicBezTo>
                  <a:cubicBezTo>
                    <a:pt x="18146" y="71958"/>
                    <a:pt x="18265" y="72641"/>
                    <a:pt x="18265" y="73265"/>
                  </a:cubicBezTo>
                  <a:cubicBezTo>
                    <a:pt x="18205" y="73934"/>
                    <a:pt x="18086" y="74618"/>
                    <a:pt x="17893" y="75182"/>
                  </a:cubicBezTo>
                  <a:cubicBezTo>
                    <a:pt x="17655" y="75792"/>
                    <a:pt x="17343" y="76356"/>
                    <a:pt x="16972" y="76847"/>
                  </a:cubicBezTo>
                  <a:cubicBezTo>
                    <a:pt x="16541" y="77412"/>
                    <a:pt x="16095" y="77843"/>
                    <a:pt x="15604" y="78214"/>
                  </a:cubicBezTo>
                  <a:cubicBezTo>
                    <a:pt x="15055" y="78586"/>
                    <a:pt x="14490" y="78898"/>
                    <a:pt x="13866" y="79017"/>
                  </a:cubicBezTo>
                  <a:cubicBezTo>
                    <a:pt x="13435" y="79135"/>
                    <a:pt x="13004" y="79210"/>
                    <a:pt x="12513" y="79210"/>
                  </a:cubicBezTo>
                  <a:lnTo>
                    <a:pt x="12008" y="79210"/>
                  </a:lnTo>
                  <a:lnTo>
                    <a:pt x="12082" y="78957"/>
                  </a:lnTo>
                  <a:lnTo>
                    <a:pt x="12142" y="78957"/>
                  </a:lnTo>
                  <a:cubicBezTo>
                    <a:pt x="12692" y="78957"/>
                    <a:pt x="13256" y="78838"/>
                    <a:pt x="13747" y="78645"/>
                  </a:cubicBezTo>
                  <a:cubicBezTo>
                    <a:pt x="14312" y="78467"/>
                    <a:pt x="14802" y="78155"/>
                    <a:pt x="15292" y="77783"/>
                  </a:cubicBezTo>
                  <a:cubicBezTo>
                    <a:pt x="15723" y="77412"/>
                    <a:pt x="16095" y="76981"/>
                    <a:pt x="16407" y="76475"/>
                  </a:cubicBezTo>
                  <a:cubicBezTo>
                    <a:pt x="16719" y="76044"/>
                    <a:pt x="16972" y="75494"/>
                    <a:pt x="17150" y="74930"/>
                  </a:cubicBezTo>
                  <a:cubicBezTo>
                    <a:pt x="17343" y="74439"/>
                    <a:pt x="17403" y="73815"/>
                    <a:pt x="17343" y="73325"/>
                  </a:cubicBezTo>
                  <a:cubicBezTo>
                    <a:pt x="17343" y="72760"/>
                    <a:pt x="17209" y="72210"/>
                    <a:pt x="17031" y="71645"/>
                  </a:cubicBezTo>
                  <a:cubicBezTo>
                    <a:pt x="16600" y="70665"/>
                    <a:pt x="15917" y="69728"/>
                    <a:pt x="14980" y="69045"/>
                  </a:cubicBezTo>
                  <a:cubicBezTo>
                    <a:pt x="14118" y="68361"/>
                    <a:pt x="13063" y="67871"/>
                    <a:pt x="12008" y="67692"/>
                  </a:cubicBezTo>
                  <a:cubicBezTo>
                    <a:pt x="11637" y="67618"/>
                    <a:pt x="11265" y="67618"/>
                    <a:pt x="10893" y="67618"/>
                  </a:cubicBezTo>
                  <a:cubicBezTo>
                    <a:pt x="10225" y="67618"/>
                    <a:pt x="9482" y="67752"/>
                    <a:pt x="8798" y="67930"/>
                  </a:cubicBezTo>
                  <a:cubicBezTo>
                    <a:pt x="6688" y="68614"/>
                    <a:pt x="4830" y="70159"/>
                    <a:pt x="3775" y="72076"/>
                  </a:cubicBezTo>
                  <a:cubicBezTo>
                    <a:pt x="2720" y="74068"/>
                    <a:pt x="2348" y="76356"/>
                    <a:pt x="2482" y="78586"/>
                  </a:cubicBezTo>
                  <a:cubicBezTo>
                    <a:pt x="2601" y="80874"/>
                    <a:pt x="3285" y="83044"/>
                    <a:pt x="4399" y="85020"/>
                  </a:cubicBezTo>
                  <a:cubicBezTo>
                    <a:pt x="5514" y="87012"/>
                    <a:pt x="6940" y="88795"/>
                    <a:pt x="8739" y="90222"/>
                  </a:cubicBezTo>
                  <a:cubicBezTo>
                    <a:pt x="10522" y="91589"/>
                    <a:pt x="12573" y="92644"/>
                    <a:pt x="14743" y="93194"/>
                  </a:cubicBezTo>
                  <a:cubicBezTo>
                    <a:pt x="16035" y="93506"/>
                    <a:pt x="17403" y="93625"/>
                    <a:pt x="18770" y="93625"/>
                  </a:cubicBezTo>
                  <a:cubicBezTo>
                    <a:pt x="19632" y="93625"/>
                    <a:pt x="20494" y="93566"/>
                    <a:pt x="21430" y="93447"/>
                  </a:cubicBezTo>
                  <a:cubicBezTo>
                    <a:pt x="23600" y="93075"/>
                    <a:pt x="25755" y="92273"/>
                    <a:pt x="27612" y="91099"/>
                  </a:cubicBezTo>
                  <a:cubicBezTo>
                    <a:pt x="27984" y="90846"/>
                    <a:pt x="28430" y="90534"/>
                    <a:pt x="28801" y="90222"/>
                  </a:cubicBezTo>
                  <a:lnTo>
                    <a:pt x="28801" y="90222"/>
                  </a:lnTo>
                  <a:cubicBezTo>
                    <a:pt x="26200" y="91396"/>
                    <a:pt x="23525" y="91842"/>
                    <a:pt x="21549" y="91842"/>
                  </a:cubicBezTo>
                  <a:cubicBezTo>
                    <a:pt x="20003" y="91842"/>
                    <a:pt x="18829" y="91589"/>
                    <a:pt x="18458" y="91158"/>
                  </a:cubicBezTo>
                  <a:cubicBezTo>
                    <a:pt x="17209" y="89910"/>
                    <a:pt x="22857" y="88988"/>
                    <a:pt x="22857" y="88988"/>
                  </a:cubicBezTo>
                  <a:lnTo>
                    <a:pt x="21980" y="88988"/>
                  </a:lnTo>
                  <a:cubicBezTo>
                    <a:pt x="19439" y="88988"/>
                    <a:pt x="11770" y="88795"/>
                    <a:pt x="10968" y="86135"/>
                  </a:cubicBezTo>
                  <a:cubicBezTo>
                    <a:pt x="10715" y="85273"/>
                    <a:pt x="11339" y="84961"/>
                    <a:pt x="12380" y="84961"/>
                  </a:cubicBezTo>
                  <a:cubicBezTo>
                    <a:pt x="15233" y="84961"/>
                    <a:pt x="21059" y="87190"/>
                    <a:pt x="21059" y="87190"/>
                  </a:cubicBezTo>
                  <a:cubicBezTo>
                    <a:pt x="19379" y="86076"/>
                    <a:pt x="18324" y="83594"/>
                    <a:pt x="19320" y="83594"/>
                  </a:cubicBezTo>
                  <a:cubicBezTo>
                    <a:pt x="19691" y="83594"/>
                    <a:pt x="20494" y="84040"/>
                    <a:pt x="21802" y="85273"/>
                  </a:cubicBezTo>
                  <a:cubicBezTo>
                    <a:pt x="24343" y="87681"/>
                    <a:pt x="27746" y="88186"/>
                    <a:pt x="30035" y="88186"/>
                  </a:cubicBezTo>
                  <a:cubicBezTo>
                    <a:pt x="30466" y="88186"/>
                    <a:pt x="30837" y="88126"/>
                    <a:pt x="31209" y="88126"/>
                  </a:cubicBezTo>
                  <a:cubicBezTo>
                    <a:pt x="31699" y="87621"/>
                    <a:pt x="32204" y="87071"/>
                    <a:pt x="32635" y="86447"/>
                  </a:cubicBezTo>
                  <a:cubicBezTo>
                    <a:pt x="34121" y="84649"/>
                    <a:pt x="35355" y="82672"/>
                    <a:pt x="36529" y="80622"/>
                  </a:cubicBezTo>
                  <a:cubicBezTo>
                    <a:pt x="38268" y="77590"/>
                    <a:pt x="39813" y="74439"/>
                    <a:pt x="41611" y="71333"/>
                  </a:cubicBezTo>
                  <a:cubicBezTo>
                    <a:pt x="41671" y="70784"/>
                    <a:pt x="41671" y="70159"/>
                    <a:pt x="41611" y="69610"/>
                  </a:cubicBezTo>
                  <a:cubicBezTo>
                    <a:pt x="41493" y="67990"/>
                    <a:pt x="40987" y="66385"/>
                    <a:pt x="40125" y="64958"/>
                  </a:cubicBezTo>
                  <a:cubicBezTo>
                    <a:pt x="39323" y="63606"/>
                    <a:pt x="38149" y="62417"/>
                    <a:pt x="36782" y="61674"/>
                  </a:cubicBezTo>
                  <a:cubicBezTo>
                    <a:pt x="36098" y="61302"/>
                    <a:pt x="35414" y="61064"/>
                    <a:pt x="34671" y="60871"/>
                  </a:cubicBezTo>
                  <a:cubicBezTo>
                    <a:pt x="34181" y="60812"/>
                    <a:pt x="33750" y="60752"/>
                    <a:pt x="33319" y="60752"/>
                  </a:cubicBezTo>
                  <a:cubicBezTo>
                    <a:pt x="33007" y="60752"/>
                    <a:pt x="32695" y="60812"/>
                    <a:pt x="32383" y="60812"/>
                  </a:cubicBezTo>
                  <a:cubicBezTo>
                    <a:pt x="31640" y="60931"/>
                    <a:pt x="30956" y="61183"/>
                    <a:pt x="30287" y="61495"/>
                  </a:cubicBezTo>
                  <a:cubicBezTo>
                    <a:pt x="29663" y="61867"/>
                    <a:pt x="29098" y="62298"/>
                    <a:pt x="28667" y="62788"/>
                  </a:cubicBezTo>
                  <a:cubicBezTo>
                    <a:pt x="27805" y="63903"/>
                    <a:pt x="27315" y="65270"/>
                    <a:pt x="27315" y="66578"/>
                  </a:cubicBezTo>
                  <a:cubicBezTo>
                    <a:pt x="27241" y="67247"/>
                    <a:pt x="27374" y="67930"/>
                    <a:pt x="27612" y="68554"/>
                  </a:cubicBezTo>
                  <a:cubicBezTo>
                    <a:pt x="27924" y="69179"/>
                    <a:pt x="28355" y="69728"/>
                    <a:pt x="28861" y="70219"/>
                  </a:cubicBezTo>
                  <a:cubicBezTo>
                    <a:pt x="29841" y="71036"/>
                    <a:pt x="31090" y="71645"/>
                    <a:pt x="32516" y="71645"/>
                  </a:cubicBezTo>
                  <a:cubicBezTo>
                    <a:pt x="32695" y="71645"/>
                    <a:pt x="32947" y="71586"/>
                    <a:pt x="33260" y="71586"/>
                  </a:cubicBezTo>
                  <a:lnTo>
                    <a:pt x="33319" y="71839"/>
                  </a:lnTo>
                  <a:cubicBezTo>
                    <a:pt x="32576" y="72329"/>
                    <a:pt x="31640" y="72582"/>
                    <a:pt x="30718" y="72582"/>
                  </a:cubicBezTo>
                  <a:lnTo>
                    <a:pt x="30659" y="72582"/>
                  </a:lnTo>
                  <a:cubicBezTo>
                    <a:pt x="29663" y="72522"/>
                    <a:pt x="28667" y="72270"/>
                    <a:pt x="27805" y="71779"/>
                  </a:cubicBezTo>
                  <a:cubicBezTo>
                    <a:pt x="26944" y="71274"/>
                    <a:pt x="26200" y="70590"/>
                    <a:pt x="25576" y="69669"/>
                  </a:cubicBezTo>
                  <a:cubicBezTo>
                    <a:pt x="25012" y="68807"/>
                    <a:pt x="24714" y="67752"/>
                    <a:pt x="24640" y="66697"/>
                  </a:cubicBezTo>
                  <a:cubicBezTo>
                    <a:pt x="24521" y="64586"/>
                    <a:pt x="25324" y="62491"/>
                    <a:pt x="26750" y="61064"/>
                  </a:cubicBezTo>
                  <a:cubicBezTo>
                    <a:pt x="27493" y="60321"/>
                    <a:pt x="28430" y="59757"/>
                    <a:pt x="29351" y="59385"/>
                  </a:cubicBezTo>
                  <a:cubicBezTo>
                    <a:pt x="30287" y="59014"/>
                    <a:pt x="31209" y="58776"/>
                    <a:pt x="32204" y="58701"/>
                  </a:cubicBezTo>
                  <a:lnTo>
                    <a:pt x="32695" y="58701"/>
                  </a:lnTo>
                  <a:cubicBezTo>
                    <a:pt x="33497" y="58701"/>
                    <a:pt x="34300" y="58835"/>
                    <a:pt x="35117" y="59014"/>
                  </a:cubicBezTo>
                  <a:cubicBezTo>
                    <a:pt x="36039" y="59266"/>
                    <a:pt x="36900" y="59638"/>
                    <a:pt x="37718" y="60188"/>
                  </a:cubicBezTo>
                  <a:cubicBezTo>
                    <a:pt x="39263" y="61243"/>
                    <a:pt x="40497" y="62729"/>
                    <a:pt x="41299" y="64349"/>
                  </a:cubicBezTo>
                  <a:cubicBezTo>
                    <a:pt x="42102" y="66013"/>
                    <a:pt x="42414" y="67811"/>
                    <a:pt x="42414" y="69610"/>
                  </a:cubicBezTo>
                  <a:lnTo>
                    <a:pt x="42414" y="70040"/>
                  </a:lnTo>
                  <a:cubicBezTo>
                    <a:pt x="42845" y="69357"/>
                    <a:pt x="43350" y="68614"/>
                    <a:pt x="43841" y="67871"/>
                  </a:cubicBezTo>
                  <a:cubicBezTo>
                    <a:pt x="44524" y="66875"/>
                    <a:pt x="45327" y="65894"/>
                    <a:pt x="46189" y="64958"/>
                  </a:cubicBezTo>
                  <a:cubicBezTo>
                    <a:pt x="47006" y="64037"/>
                    <a:pt x="47927" y="63100"/>
                    <a:pt x="48983" y="62298"/>
                  </a:cubicBezTo>
                  <a:cubicBezTo>
                    <a:pt x="49161" y="62179"/>
                    <a:pt x="49414" y="61986"/>
                    <a:pt x="49607" y="61807"/>
                  </a:cubicBezTo>
                  <a:cubicBezTo>
                    <a:pt x="48864" y="59638"/>
                    <a:pt x="48671" y="57215"/>
                    <a:pt x="49042" y="54986"/>
                  </a:cubicBezTo>
                  <a:cubicBezTo>
                    <a:pt x="49414" y="52460"/>
                    <a:pt x="50469" y="50037"/>
                    <a:pt x="52074" y="48061"/>
                  </a:cubicBezTo>
                  <a:cubicBezTo>
                    <a:pt x="53619" y="46010"/>
                    <a:pt x="55670" y="44465"/>
                    <a:pt x="57959" y="43350"/>
                  </a:cubicBezTo>
                  <a:cubicBezTo>
                    <a:pt x="60188" y="42235"/>
                    <a:pt x="62670" y="41552"/>
                    <a:pt x="65137" y="41373"/>
                  </a:cubicBezTo>
                  <a:cubicBezTo>
                    <a:pt x="65642" y="41373"/>
                    <a:pt x="66192" y="41314"/>
                    <a:pt x="66697" y="41314"/>
                  </a:cubicBezTo>
                  <a:cubicBezTo>
                    <a:pt x="67559" y="41314"/>
                    <a:pt x="68421" y="41373"/>
                    <a:pt x="69298" y="41492"/>
                  </a:cubicBezTo>
                  <a:cubicBezTo>
                    <a:pt x="67618" y="40749"/>
                    <a:pt x="66073" y="39828"/>
                    <a:pt x="64587" y="38773"/>
                  </a:cubicBezTo>
                  <a:cubicBezTo>
                    <a:pt x="62105" y="36975"/>
                    <a:pt x="59876" y="34745"/>
                    <a:pt x="58211" y="32145"/>
                  </a:cubicBezTo>
                  <a:cubicBezTo>
                    <a:pt x="57706" y="31342"/>
                    <a:pt x="57335" y="30540"/>
                    <a:pt x="56963" y="29663"/>
                  </a:cubicBezTo>
                  <a:lnTo>
                    <a:pt x="56844" y="29663"/>
                  </a:lnTo>
                  <a:lnTo>
                    <a:pt x="56844" y="29425"/>
                  </a:lnTo>
                  <a:cubicBezTo>
                    <a:pt x="56101" y="27746"/>
                    <a:pt x="55670" y="25948"/>
                    <a:pt x="55477" y="24090"/>
                  </a:cubicBezTo>
                  <a:cubicBezTo>
                    <a:pt x="55105" y="23109"/>
                    <a:pt x="54615" y="21920"/>
                    <a:pt x="54065" y="20746"/>
                  </a:cubicBezTo>
                  <a:cubicBezTo>
                    <a:pt x="53619" y="20375"/>
                    <a:pt x="52445" y="19572"/>
                    <a:pt x="50840" y="18517"/>
                  </a:cubicBezTo>
                  <a:lnTo>
                    <a:pt x="50840" y="18577"/>
                  </a:lnTo>
                  <a:lnTo>
                    <a:pt x="50469" y="18651"/>
                  </a:lnTo>
                  <a:cubicBezTo>
                    <a:pt x="49666" y="18710"/>
                    <a:pt x="48923" y="18710"/>
                    <a:pt x="48180" y="18710"/>
                  </a:cubicBezTo>
                  <a:cubicBezTo>
                    <a:pt x="45015" y="18710"/>
                    <a:pt x="42548" y="17967"/>
                    <a:pt x="40928" y="16481"/>
                  </a:cubicBezTo>
                  <a:cubicBezTo>
                    <a:pt x="38951" y="14683"/>
                    <a:pt x="39011" y="12454"/>
                    <a:pt x="39011" y="12335"/>
                  </a:cubicBezTo>
                  <a:lnTo>
                    <a:pt x="39011" y="11963"/>
                  </a:lnTo>
                  <a:lnTo>
                    <a:pt x="39382" y="11889"/>
                  </a:lnTo>
                  <a:cubicBezTo>
                    <a:pt x="40066" y="11830"/>
                    <a:pt x="40750" y="11830"/>
                    <a:pt x="41359" y="11830"/>
                  </a:cubicBezTo>
                  <a:cubicBezTo>
                    <a:pt x="44465" y="11830"/>
                    <a:pt x="46872" y="12573"/>
                    <a:pt x="48611" y="13999"/>
                  </a:cubicBezTo>
                  <a:cubicBezTo>
                    <a:pt x="49978" y="15173"/>
                    <a:pt x="50528" y="16600"/>
                    <a:pt x="50721" y="17403"/>
                  </a:cubicBezTo>
                  <a:cubicBezTo>
                    <a:pt x="51702" y="18027"/>
                    <a:pt x="52579" y="18577"/>
                    <a:pt x="53248" y="19082"/>
                  </a:cubicBezTo>
                  <a:cubicBezTo>
                    <a:pt x="51583" y="15916"/>
                    <a:pt x="49161" y="12513"/>
                    <a:pt x="45639" y="9229"/>
                  </a:cubicBezTo>
                  <a:lnTo>
                    <a:pt x="45386" y="9229"/>
                  </a:lnTo>
                  <a:cubicBezTo>
                    <a:pt x="38580" y="9229"/>
                    <a:pt x="36410" y="2482"/>
                    <a:pt x="36410" y="2363"/>
                  </a:cubicBezTo>
                  <a:lnTo>
                    <a:pt x="36291" y="1858"/>
                  </a:lnTo>
                  <a:lnTo>
                    <a:pt x="36782" y="1798"/>
                  </a:lnTo>
                  <a:cubicBezTo>
                    <a:pt x="37525" y="1739"/>
                    <a:pt x="38208" y="1680"/>
                    <a:pt x="38832" y="1680"/>
                  </a:cubicBezTo>
                  <a:cubicBezTo>
                    <a:pt x="41671" y="1680"/>
                    <a:pt x="43722" y="2423"/>
                    <a:pt x="45074" y="3849"/>
                  </a:cubicBezTo>
                  <a:cubicBezTo>
                    <a:pt x="47006" y="5945"/>
                    <a:pt x="46560" y="8739"/>
                    <a:pt x="46560" y="8857"/>
                  </a:cubicBezTo>
                  <a:lnTo>
                    <a:pt x="46501" y="8857"/>
                  </a:lnTo>
                  <a:cubicBezTo>
                    <a:pt x="47809" y="10032"/>
                    <a:pt x="48864" y="11220"/>
                    <a:pt x="49845" y="12454"/>
                  </a:cubicBezTo>
                  <a:cubicBezTo>
                    <a:pt x="49845" y="11889"/>
                    <a:pt x="49785" y="11280"/>
                    <a:pt x="49726" y="10596"/>
                  </a:cubicBezTo>
                  <a:lnTo>
                    <a:pt x="49473" y="10165"/>
                  </a:lnTo>
                  <a:cubicBezTo>
                    <a:pt x="48121" y="7877"/>
                    <a:pt x="47675" y="5766"/>
                    <a:pt x="48299" y="4028"/>
                  </a:cubicBezTo>
                  <a:cubicBezTo>
                    <a:pt x="49101" y="1561"/>
                    <a:pt x="51524" y="565"/>
                    <a:pt x="51643" y="506"/>
                  </a:cubicBezTo>
                  <a:lnTo>
                    <a:pt x="52074" y="372"/>
                  </a:lnTo>
                  <a:close/>
                  <a:moveTo>
                    <a:pt x="52207" y="0"/>
                  </a:moveTo>
                  <a:lnTo>
                    <a:pt x="52014" y="134"/>
                  </a:lnTo>
                  <a:lnTo>
                    <a:pt x="51583" y="312"/>
                  </a:lnTo>
                  <a:cubicBezTo>
                    <a:pt x="51464" y="312"/>
                    <a:pt x="48923" y="1367"/>
                    <a:pt x="48046" y="3909"/>
                  </a:cubicBezTo>
                  <a:cubicBezTo>
                    <a:pt x="47437" y="5766"/>
                    <a:pt x="47868" y="7936"/>
                    <a:pt x="49295" y="10284"/>
                  </a:cubicBezTo>
                  <a:lnTo>
                    <a:pt x="49532" y="10656"/>
                  </a:lnTo>
                  <a:lnTo>
                    <a:pt x="49532" y="11711"/>
                  </a:lnTo>
                  <a:cubicBezTo>
                    <a:pt x="48671" y="10656"/>
                    <a:pt x="47749" y="9660"/>
                    <a:pt x="46813" y="8739"/>
                  </a:cubicBezTo>
                  <a:cubicBezTo>
                    <a:pt x="46872" y="8114"/>
                    <a:pt x="47066" y="5647"/>
                    <a:pt x="45267" y="3656"/>
                  </a:cubicBezTo>
                  <a:cubicBezTo>
                    <a:pt x="43900" y="2229"/>
                    <a:pt x="41730" y="1427"/>
                    <a:pt x="38832" y="1427"/>
                  </a:cubicBezTo>
                  <a:cubicBezTo>
                    <a:pt x="38208" y="1427"/>
                    <a:pt x="37465" y="1486"/>
                    <a:pt x="36782" y="1561"/>
                  </a:cubicBezTo>
                  <a:lnTo>
                    <a:pt x="36232" y="1620"/>
                  </a:lnTo>
                  <a:lnTo>
                    <a:pt x="35920" y="1680"/>
                  </a:lnTo>
                  <a:lnTo>
                    <a:pt x="36039" y="1932"/>
                  </a:lnTo>
                  <a:lnTo>
                    <a:pt x="36157" y="2482"/>
                  </a:lnTo>
                  <a:cubicBezTo>
                    <a:pt x="36232" y="2542"/>
                    <a:pt x="38327" y="9482"/>
                    <a:pt x="45386" y="9482"/>
                  </a:cubicBezTo>
                  <a:lnTo>
                    <a:pt x="45579" y="9482"/>
                  </a:lnTo>
                  <a:cubicBezTo>
                    <a:pt x="48358" y="12082"/>
                    <a:pt x="50647" y="15055"/>
                    <a:pt x="52505" y="18279"/>
                  </a:cubicBezTo>
                  <a:cubicBezTo>
                    <a:pt x="52014" y="17967"/>
                    <a:pt x="51464" y="17596"/>
                    <a:pt x="50900" y="17284"/>
                  </a:cubicBezTo>
                  <a:cubicBezTo>
                    <a:pt x="50647" y="16288"/>
                    <a:pt x="50097" y="14995"/>
                    <a:pt x="48730" y="13821"/>
                  </a:cubicBezTo>
                  <a:cubicBezTo>
                    <a:pt x="47006" y="12335"/>
                    <a:pt x="44524" y="11592"/>
                    <a:pt x="41359" y="11592"/>
                  </a:cubicBezTo>
                  <a:cubicBezTo>
                    <a:pt x="40750" y="11592"/>
                    <a:pt x="40066" y="11592"/>
                    <a:pt x="39382" y="11651"/>
                  </a:cubicBezTo>
                  <a:lnTo>
                    <a:pt x="38951" y="11711"/>
                  </a:lnTo>
                  <a:lnTo>
                    <a:pt x="38758" y="11711"/>
                  </a:lnTo>
                  <a:lnTo>
                    <a:pt x="38758" y="11963"/>
                  </a:lnTo>
                  <a:lnTo>
                    <a:pt x="38758" y="12335"/>
                  </a:lnTo>
                  <a:cubicBezTo>
                    <a:pt x="38758" y="12454"/>
                    <a:pt x="38758" y="14802"/>
                    <a:pt x="40809" y="16660"/>
                  </a:cubicBezTo>
                  <a:cubicBezTo>
                    <a:pt x="42414" y="18205"/>
                    <a:pt x="44955" y="18948"/>
                    <a:pt x="48180" y="18948"/>
                  </a:cubicBezTo>
                  <a:cubicBezTo>
                    <a:pt x="48923" y="18948"/>
                    <a:pt x="49666" y="18948"/>
                    <a:pt x="50469" y="18889"/>
                  </a:cubicBezTo>
                  <a:lnTo>
                    <a:pt x="50840" y="18829"/>
                  </a:lnTo>
                  <a:cubicBezTo>
                    <a:pt x="52326" y="19825"/>
                    <a:pt x="53441" y="20568"/>
                    <a:pt x="53872" y="20880"/>
                  </a:cubicBezTo>
                  <a:cubicBezTo>
                    <a:pt x="54362" y="21995"/>
                    <a:pt x="54808" y="23035"/>
                    <a:pt x="55239" y="24150"/>
                  </a:cubicBezTo>
                  <a:cubicBezTo>
                    <a:pt x="55417" y="26007"/>
                    <a:pt x="55923" y="27746"/>
                    <a:pt x="56591" y="29485"/>
                  </a:cubicBezTo>
                  <a:lnTo>
                    <a:pt x="56591" y="29722"/>
                  </a:lnTo>
                  <a:lnTo>
                    <a:pt x="56666" y="29975"/>
                  </a:lnTo>
                  <a:lnTo>
                    <a:pt x="56785" y="29975"/>
                  </a:lnTo>
                  <a:cubicBezTo>
                    <a:pt x="57156" y="30778"/>
                    <a:pt x="57587" y="31521"/>
                    <a:pt x="58018" y="32264"/>
                  </a:cubicBezTo>
                  <a:cubicBezTo>
                    <a:pt x="59564" y="34805"/>
                    <a:pt x="61733" y="37034"/>
                    <a:pt x="64394" y="38951"/>
                  </a:cubicBezTo>
                  <a:cubicBezTo>
                    <a:pt x="65508" y="39754"/>
                    <a:pt x="66697" y="40497"/>
                    <a:pt x="67931" y="41121"/>
                  </a:cubicBezTo>
                  <a:cubicBezTo>
                    <a:pt x="67559" y="41121"/>
                    <a:pt x="67128" y="41061"/>
                    <a:pt x="66697" y="41061"/>
                  </a:cubicBezTo>
                  <a:cubicBezTo>
                    <a:pt x="66192" y="41061"/>
                    <a:pt x="65642" y="41121"/>
                    <a:pt x="65137" y="41121"/>
                  </a:cubicBezTo>
                  <a:cubicBezTo>
                    <a:pt x="62536" y="41373"/>
                    <a:pt x="60069" y="41983"/>
                    <a:pt x="57840" y="43097"/>
                  </a:cubicBezTo>
                  <a:cubicBezTo>
                    <a:pt x="55477" y="44286"/>
                    <a:pt x="53381" y="45951"/>
                    <a:pt x="51895" y="47868"/>
                  </a:cubicBezTo>
                  <a:cubicBezTo>
                    <a:pt x="50276" y="49919"/>
                    <a:pt x="49235" y="52386"/>
                    <a:pt x="48789" y="54927"/>
                  </a:cubicBezTo>
                  <a:cubicBezTo>
                    <a:pt x="48418" y="57290"/>
                    <a:pt x="48611" y="59638"/>
                    <a:pt x="49295" y="61748"/>
                  </a:cubicBezTo>
                  <a:cubicBezTo>
                    <a:pt x="49101" y="61867"/>
                    <a:pt x="48983" y="61986"/>
                    <a:pt x="48789" y="62120"/>
                  </a:cubicBezTo>
                  <a:cubicBezTo>
                    <a:pt x="47927" y="62788"/>
                    <a:pt x="47006" y="63665"/>
                    <a:pt x="46010" y="64780"/>
                  </a:cubicBezTo>
                  <a:cubicBezTo>
                    <a:pt x="45148" y="65701"/>
                    <a:pt x="44331" y="66756"/>
                    <a:pt x="43588" y="67752"/>
                  </a:cubicBezTo>
                  <a:cubicBezTo>
                    <a:pt x="43350" y="68183"/>
                    <a:pt x="43038" y="68673"/>
                    <a:pt x="42667" y="69179"/>
                  </a:cubicBezTo>
                  <a:cubicBezTo>
                    <a:pt x="42607" y="67440"/>
                    <a:pt x="42236" y="65701"/>
                    <a:pt x="41552" y="64215"/>
                  </a:cubicBezTo>
                  <a:cubicBezTo>
                    <a:pt x="40690" y="62491"/>
                    <a:pt x="39382" y="61005"/>
                    <a:pt x="37837" y="59950"/>
                  </a:cubicBezTo>
                  <a:cubicBezTo>
                    <a:pt x="37034" y="59445"/>
                    <a:pt x="36098" y="59014"/>
                    <a:pt x="35177" y="58776"/>
                  </a:cubicBezTo>
                  <a:cubicBezTo>
                    <a:pt x="34374" y="58583"/>
                    <a:pt x="33557" y="58464"/>
                    <a:pt x="32695" y="58464"/>
                  </a:cubicBezTo>
                  <a:lnTo>
                    <a:pt x="32204" y="58464"/>
                  </a:lnTo>
                  <a:cubicBezTo>
                    <a:pt x="31209" y="58523"/>
                    <a:pt x="30213" y="58776"/>
                    <a:pt x="29232" y="59147"/>
                  </a:cubicBezTo>
                  <a:cubicBezTo>
                    <a:pt x="28236" y="59519"/>
                    <a:pt x="27315" y="60128"/>
                    <a:pt x="26572" y="60871"/>
                  </a:cubicBezTo>
                  <a:cubicBezTo>
                    <a:pt x="25012" y="62417"/>
                    <a:pt x="24269" y="64527"/>
                    <a:pt x="24402" y="66697"/>
                  </a:cubicBezTo>
                  <a:cubicBezTo>
                    <a:pt x="24462" y="67811"/>
                    <a:pt x="24833" y="68926"/>
                    <a:pt x="25383" y="69788"/>
                  </a:cubicBezTo>
                  <a:cubicBezTo>
                    <a:pt x="25948" y="70724"/>
                    <a:pt x="26750" y="71467"/>
                    <a:pt x="27687" y="71958"/>
                  </a:cubicBezTo>
                  <a:cubicBezTo>
                    <a:pt x="28608" y="72448"/>
                    <a:pt x="29604" y="72760"/>
                    <a:pt x="30659" y="72820"/>
                  </a:cubicBezTo>
                  <a:lnTo>
                    <a:pt x="30718" y="72820"/>
                  </a:lnTo>
                  <a:cubicBezTo>
                    <a:pt x="31699" y="72820"/>
                    <a:pt x="32695" y="72522"/>
                    <a:pt x="33438" y="72017"/>
                  </a:cubicBezTo>
                  <a:lnTo>
                    <a:pt x="33631" y="71898"/>
                  </a:lnTo>
                  <a:lnTo>
                    <a:pt x="33557" y="71705"/>
                  </a:lnTo>
                  <a:lnTo>
                    <a:pt x="33438" y="71467"/>
                  </a:lnTo>
                  <a:lnTo>
                    <a:pt x="33378" y="71274"/>
                  </a:lnTo>
                  <a:lnTo>
                    <a:pt x="33185" y="71333"/>
                  </a:lnTo>
                  <a:cubicBezTo>
                    <a:pt x="32947" y="71333"/>
                    <a:pt x="32695" y="71408"/>
                    <a:pt x="32516" y="71408"/>
                  </a:cubicBezTo>
                  <a:cubicBezTo>
                    <a:pt x="31268" y="71408"/>
                    <a:pt x="30035" y="70902"/>
                    <a:pt x="29039" y="70040"/>
                  </a:cubicBezTo>
                  <a:cubicBezTo>
                    <a:pt x="28489" y="69550"/>
                    <a:pt x="28118" y="68985"/>
                    <a:pt x="27865" y="68435"/>
                  </a:cubicBezTo>
                  <a:cubicBezTo>
                    <a:pt x="27612" y="67871"/>
                    <a:pt x="27493" y="67247"/>
                    <a:pt x="27553" y="66637"/>
                  </a:cubicBezTo>
                  <a:cubicBezTo>
                    <a:pt x="27553" y="65330"/>
                    <a:pt x="28058" y="63977"/>
                    <a:pt x="28861" y="62981"/>
                  </a:cubicBezTo>
                  <a:cubicBezTo>
                    <a:pt x="29292" y="62491"/>
                    <a:pt x="29841" y="62045"/>
                    <a:pt x="30406" y="61748"/>
                  </a:cubicBezTo>
                  <a:cubicBezTo>
                    <a:pt x="31030" y="61376"/>
                    <a:pt x="31699" y="61183"/>
                    <a:pt x="32442" y="61064"/>
                  </a:cubicBezTo>
                  <a:cubicBezTo>
                    <a:pt x="32695" y="61064"/>
                    <a:pt x="33007" y="61005"/>
                    <a:pt x="33319" y="61005"/>
                  </a:cubicBezTo>
                  <a:cubicBezTo>
                    <a:pt x="33750" y="61005"/>
                    <a:pt x="34181" y="61064"/>
                    <a:pt x="34612" y="61124"/>
                  </a:cubicBezTo>
                  <a:cubicBezTo>
                    <a:pt x="35295" y="61302"/>
                    <a:pt x="36039" y="61555"/>
                    <a:pt x="36663" y="61867"/>
                  </a:cubicBezTo>
                  <a:cubicBezTo>
                    <a:pt x="37956" y="62610"/>
                    <a:pt x="39070" y="63725"/>
                    <a:pt x="39947" y="65092"/>
                  </a:cubicBezTo>
                  <a:cubicBezTo>
                    <a:pt x="40750" y="66385"/>
                    <a:pt x="41240" y="67990"/>
                    <a:pt x="41359" y="69669"/>
                  </a:cubicBezTo>
                  <a:cubicBezTo>
                    <a:pt x="41359" y="70159"/>
                    <a:pt x="41433" y="70724"/>
                    <a:pt x="41359" y="71274"/>
                  </a:cubicBezTo>
                  <a:cubicBezTo>
                    <a:pt x="40378" y="72953"/>
                    <a:pt x="39501" y="74618"/>
                    <a:pt x="38580" y="76297"/>
                  </a:cubicBezTo>
                  <a:cubicBezTo>
                    <a:pt x="37896" y="77724"/>
                    <a:pt x="37094" y="79135"/>
                    <a:pt x="36351" y="80503"/>
                  </a:cubicBezTo>
                  <a:cubicBezTo>
                    <a:pt x="34983" y="82925"/>
                    <a:pt x="33750" y="84708"/>
                    <a:pt x="32442" y="86328"/>
                  </a:cubicBezTo>
                  <a:cubicBezTo>
                    <a:pt x="32011" y="86819"/>
                    <a:pt x="31580" y="87383"/>
                    <a:pt x="31090" y="87874"/>
                  </a:cubicBezTo>
                  <a:cubicBezTo>
                    <a:pt x="30718" y="87874"/>
                    <a:pt x="30406" y="87933"/>
                    <a:pt x="30035" y="87933"/>
                  </a:cubicBezTo>
                  <a:cubicBezTo>
                    <a:pt x="27746" y="87933"/>
                    <a:pt x="24402" y="87443"/>
                    <a:pt x="21920" y="85080"/>
                  </a:cubicBezTo>
                  <a:cubicBezTo>
                    <a:pt x="20746" y="83906"/>
                    <a:pt x="19884" y="83356"/>
                    <a:pt x="19320" y="83356"/>
                  </a:cubicBezTo>
                  <a:cubicBezTo>
                    <a:pt x="19008" y="83356"/>
                    <a:pt x="18829" y="83475"/>
                    <a:pt x="18696" y="83728"/>
                  </a:cubicBezTo>
                  <a:cubicBezTo>
                    <a:pt x="18577" y="84337"/>
                    <a:pt x="19067" y="85526"/>
                    <a:pt x="19944" y="86507"/>
                  </a:cubicBezTo>
                  <a:cubicBezTo>
                    <a:pt x="18086" y="85823"/>
                    <a:pt x="14490" y="84708"/>
                    <a:pt x="12380" y="84708"/>
                  </a:cubicBezTo>
                  <a:cubicBezTo>
                    <a:pt x="11637" y="84708"/>
                    <a:pt x="11087" y="84902"/>
                    <a:pt x="10834" y="85214"/>
                  </a:cubicBezTo>
                  <a:cubicBezTo>
                    <a:pt x="10656" y="85451"/>
                    <a:pt x="10596" y="85823"/>
                    <a:pt x="10715" y="86194"/>
                  </a:cubicBezTo>
                  <a:cubicBezTo>
                    <a:pt x="11458" y="88617"/>
                    <a:pt x="17031" y="89107"/>
                    <a:pt x="20553" y="89241"/>
                  </a:cubicBezTo>
                  <a:cubicBezTo>
                    <a:pt x="19439" y="89538"/>
                    <a:pt x="18265" y="89984"/>
                    <a:pt x="18027" y="90593"/>
                  </a:cubicBezTo>
                  <a:cubicBezTo>
                    <a:pt x="18027" y="90787"/>
                    <a:pt x="17953" y="91024"/>
                    <a:pt x="18265" y="91336"/>
                  </a:cubicBezTo>
                  <a:cubicBezTo>
                    <a:pt x="18696" y="91767"/>
                    <a:pt x="19944" y="92079"/>
                    <a:pt x="21549" y="92079"/>
                  </a:cubicBezTo>
                  <a:cubicBezTo>
                    <a:pt x="23228" y="92079"/>
                    <a:pt x="25145" y="91767"/>
                    <a:pt x="27003" y="91218"/>
                  </a:cubicBezTo>
                  <a:lnTo>
                    <a:pt x="27003" y="91218"/>
                  </a:lnTo>
                  <a:cubicBezTo>
                    <a:pt x="25264" y="92213"/>
                    <a:pt x="23407" y="92882"/>
                    <a:pt x="21371" y="93194"/>
                  </a:cubicBezTo>
                  <a:cubicBezTo>
                    <a:pt x="20494" y="93328"/>
                    <a:pt x="19632" y="93387"/>
                    <a:pt x="18770" y="93387"/>
                  </a:cubicBezTo>
                  <a:cubicBezTo>
                    <a:pt x="17403" y="93387"/>
                    <a:pt x="16035" y="93253"/>
                    <a:pt x="14802" y="92956"/>
                  </a:cubicBezTo>
                  <a:cubicBezTo>
                    <a:pt x="12632" y="92392"/>
                    <a:pt x="10656" y="91396"/>
                    <a:pt x="8858" y="90043"/>
                  </a:cubicBezTo>
                  <a:cubicBezTo>
                    <a:pt x="7178" y="88676"/>
                    <a:pt x="5692" y="86938"/>
                    <a:pt x="4652" y="84961"/>
                  </a:cubicBezTo>
                  <a:cubicBezTo>
                    <a:pt x="3537" y="82984"/>
                    <a:pt x="2854" y="80755"/>
                    <a:pt x="2720" y="78586"/>
                  </a:cubicBezTo>
                  <a:cubicBezTo>
                    <a:pt x="2601" y="76238"/>
                    <a:pt x="3032" y="74008"/>
                    <a:pt x="4028" y="72210"/>
                  </a:cubicBezTo>
                  <a:cubicBezTo>
                    <a:pt x="5083" y="70353"/>
                    <a:pt x="6881" y="68866"/>
                    <a:pt x="8858" y="68183"/>
                  </a:cubicBezTo>
                  <a:cubicBezTo>
                    <a:pt x="9541" y="67990"/>
                    <a:pt x="10225" y="67871"/>
                    <a:pt x="10893" y="67871"/>
                  </a:cubicBezTo>
                  <a:cubicBezTo>
                    <a:pt x="11265" y="67871"/>
                    <a:pt x="11637" y="67871"/>
                    <a:pt x="11949" y="67930"/>
                  </a:cubicBezTo>
                  <a:cubicBezTo>
                    <a:pt x="13004" y="68123"/>
                    <a:pt x="13999" y="68554"/>
                    <a:pt x="14861" y="69238"/>
                  </a:cubicBezTo>
                  <a:cubicBezTo>
                    <a:pt x="15723" y="69922"/>
                    <a:pt x="16407" y="70784"/>
                    <a:pt x="16778" y="71779"/>
                  </a:cubicBezTo>
                  <a:cubicBezTo>
                    <a:pt x="16972" y="72329"/>
                    <a:pt x="17091" y="72820"/>
                    <a:pt x="17091" y="73325"/>
                  </a:cubicBezTo>
                  <a:cubicBezTo>
                    <a:pt x="17150" y="73875"/>
                    <a:pt x="17091" y="74380"/>
                    <a:pt x="16912" y="74870"/>
                  </a:cubicBezTo>
                  <a:cubicBezTo>
                    <a:pt x="16719" y="75420"/>
                    <a:pt x="16466" y="75925"/>
                    <a:pt x="16229" y="76356"/>
                  </a:cubicBezTo>
                  <a:cubicBezTo>
                    <a:pt x="15857" y="76847"/>
                    <a:pt x="15486" y="77278"/>
                    <a:pt x="15114" y="77590"/>
                  </a:cubicBezTo>
                  <a:cubicBezTo>
                    <a:pt x="14683" y="77961"/>
                    <a:pt x="14178" y="78214"/>
                    <a:pt x="13687" y="78392"/>
                  </a:cubicBezTo>
                  <a:cubicBezTo>
                    <a:pt x="13197" y="78586"/>
                    <a:pt x="12692" y="78704"/>
                    <a:pt x="12142" y="78704"/>
                  </a:cubicBezTo>
                  <a:lnTo>
                    <a:pt x="11830" y="78704"/>
                  </a:lnTo>
                  <a:lnTo>
                    <a:pt x="11830" y="78898"/>
                  </a:lnTo>
                  <a:lnTo>
                    <a:pt x="11770" y="79210"/>
                  </a:lnTo>
                  <a:lnTo>
                    <a:pt x="11770" y="79448"/>
                  </a:lnTo>
                  <a:lnTo>
                    <a:pt x="12513" y="79448"/>
                  </a:lnTo>
                  <a:cubicBezTo>
                    <a:pt x="13004" y="79448"/>
                    <a:pt x="13494" y="79388"/>
                    <a:pt x="13940" y="79269"/>
                  </a:cubicBezTo>
                  <a:cubicBezTo>
                    <a:pt x="14549" y="79076"/>
                    <a:pt x="15173" y="78838"/>
                    <a:pt x="15723" y="78392"/>
                  </a:cubicBezTo>
                  <a:cubicBezTo>
                    <a:pt x="16229" y="78021"/>
                    <a:pt x="16719" y="77590"/>
                    <a:pt x="17150" y="77040"/>
                  </a:cubicBezTo>
                  <a:cubicBezTo>
                    <a:pt x="17522" y="76535"/>
                    <a:pt x="17834" y="75925"/>
                    <a:pt x="18086" y="75301"/>
                  </a:cubicBezTo>
                  <a:cubicBezTo>
                    <a:pt x="18324" y="74677"/>
                    <a:pt x="18458" y="74008"/>
                    <a:pt x="18517" y="73325"/>
                  </a:cubicBezTo>
                  <a:cubicBezTo>
                    <a:pt x="18517" y="72641"/>
                    <a:pt x="18398" y="72017"/>
                    <a:pt x="18205" y="71274"/>
                  </a:cubicBezTo>
                  <a:cubicBezTo>
                    <a:pt x="17774" y="70040"/>
                    <a:pt x="17031" y="68866"/>
                    <a:pt x="15917" y="67930"/>
                  </a:cubicBezTo>
                  <a:cubicBezTo>
                    <a:pt x="14921" y="67068"/>
                    <a:pt x="13687" y="66385"/>
                    <a:pt x="12320" y="66073"/>
                  </a:cubicBezTo>
                  <a:cubicBezTo>
                    <a:pt x="11770" y="65954"/>
                    <a:pt x="11146" y="65894"/>
                    <a:pt x="10596" y="65894"/>
                  </a:cubicBezTo>
                  <a:cubicBezTo>
                    <a:pt x="9779" y="65894"/>
                    <a:pt x="9036" y="66013"/>
                    <a:pt x="8233" y="66206"/>
                  </a:cubicBezTo>
                  <a:cubicBezTo>
                    <a:pt x="5692" y="66875"/>
                    <a:pt x="3403" y="68673"/>
                    <a:pt x="1977" y="71036"/>
                  </a:cubicBezTo>
                  <a:cubicBezTo>
                    <a:pt x="684" y="73191"/>
                    <a:pt x="0" y="75866"/>
                    <a:pt x="119" y="78704"/>
                  </a:cubicBezTo>
                  <a:cubicBezTo>
                    <a:pt x="193" y="81246"/>
                    <a:pt x="937" y="83906"/>
                    <a:pt x="2111" y="86269"/>
                  </a:cubicBezTo>
                  <a:cubicBezTo>
                    <a:pt x="3344" y="88617"/>
                    <a:pt x="5023" y="90727"/>
                    <a:pt x="7000" y="92332"/>
                  </a:cubicBezTo>
                  <a:cubicBezTo>
                    <a:pt x="9036" y="94071"/>
                    <a:pt x="11458" y="95304"/>
                    <a:pt x="13999" y="95988"/>
                  </a:cubicBezTo>
                  <a:cubicBezTo>
                    <a:pt x="15604" y="96419"/>
                    <a:pt x="17284" y="96597"/>
                    <a:pt x="18948" y="96597"/>
                  </a:cubicBezTo>
                  <a:cubicBezTo>
                    <a:pt x="19944" y="96597"/>
                    <a:pt x="20865" y="96538"/>
                    <a:pt x="21861" y="96419"/>
                  </a:cubicBezTo>
                  <a:cubicBezTo>
                    <a:pt x="24462" y="95988"/>
                    <a:pt x="27003" y="95052"/>
                    <a:pt x="29232" y="93625"/>
                  </a:cubicBezTo>
                  <a:cubicBezTo>
                    <a:pt x="31268" y="92273"/>
                    <a:pt x="33185" y="90474"/>
                    <a:pt x="34924" y="88305"/>
                  </a:cubicBezTo>
                  <a:cubicBezTo>
                    <a:pt x="36291" y="86566"/>
                    <a:pt x="37584" y="84589"/>
                    <a:pt x="39070" y="81989"/>
                  </a:cubicBezTo>
                  <a:cubicBezTo>
                    <a:pt x="39813" y="80562"/>
                    <a:pt x="40556" y="79135"/>
                    <a:pt x="41240" y="77724"/>
                  </a:cubicBezTo>
                  <a:lnTo>
                    <a:pt x="41240" y="77724"/>
                  </a:lnTo>
                  <a:cubicBezTo>
                    <a:pt x="41240" y="77902"/>
                    <a:pt x="41240" y="78095"/>
                    <a:pt x="41180" y="78214"/>
                  </a:cubicBezTo>
                  <a:lnTo>
                    <a:pt x="41062" y="78274"/>
                  </a:lnTo>
                  <a:lnTo>
                    <a:pt x="41121" y="78467"/>
                  </a:lnTo>
                  <a:cubicBezTo>
                    <a:pt x="40750" y="80874"/>
                    <a:pt x="40616" y="83415"/>
                    <a:pt x="40690" y="85897"/>
                  </a:cubicBezTo>
                  <a:cubicBezTo>
                    <a:pt x="40497" y="86269"/>
                    <a:pt x="39813" y="87562"/>
                    <a:pt x="38832" y="89107"/>
                  </a:cubicBezTo>
                  <a:cubicBezTo>
                    <a:pt x="37213" y="89479"/>
                    <a:pt x="33557" y="90965"/>
                    <a:pt x="32264" y="95735"/>
                  </a:cubicBezTo>
                  <a:lnTo>
                    <a:pt x="32145" y="96166"/>
                  </a:lnTo>
                  <a:lnTo>
                    <a:pt x="32071" y="96478"/>
                  </a:lnTo>
                  <a:lnTo>
                    <a:pt x="32323" y="96478"/>
                  </a:lnTo>
                  <a:lnTo>
                    <a:pt x="32754" y="96597"/>
                  </a:lnTo>
                  <a:cubicBezTo>
                    <a:pt x="32814" y="96597"/>
                    <a:pt x="33378" y="96731"/>
                    <a:pt x="34121" y="96731"/>
                  </a:cubicBezTo>
                  <a:cubicBezTo>
                    <a:pt x="35043" y="96731"/>
                    <a:pt x="36470" y="96538"/>
                    <a:pt x="37718" y="95616"/>
                  </a:cubicBezTo>
                  <a:cubicBezTo>
                    <a:pt x="39323" y="94442"/>
                    <a:pt x="40185" y="92451"/>
                    <a:pt x="40319" y="89672"/>
                  </a:cubicBezTo>
                  <a:lnTo>
                    <a:pt x="40378" y="89241"/>
                  </a:lnTo>
                  <a:cubicBezTo>
                    <a:pt x="40556" y="88929"/>
                    <a:pt x="40750" y="88676"/>
                    <a:pt x="40868" y="88364"/>
                  </a:cubicBezTo>
                  <a:cubicBezTo>
                    <a:pt x="40987" y="89672"/>
                    <a:pt x="41240" y="91024"/>
                    <a:pt x="41493" y="92332"/>
                  </a:cubicBezTo>
                  <a:cubicBezTo>
                    <a:pt x="41121" y="92822"/>
                    <a:pt x="39501" y="94814"/>
                    <a:pt x="39873" y="97415"/>
                  </a:cubicBezTo>
                  <a:cubicBezTo>
                    <a:pt x="40244" y="99822"/>
                    <a:pt x="42236" y="102051"/>
                    <a:pt x="45698" y="103968"/>
                  </a:cubicBezTo>
                  <a:lnTo>
                    <a:pt x="46129" y="104221"/>
                  </a:lnTo>
                  <a:lnTo>
                    <a:pt x="46441" y="104340"/>
                  </a:lnTo>
                  <a:lnTo>
                    <a:pt x="46501" y="104028"/>
                  </a:lnTo>
                  <a:lnTo>
                    <a:pt x="46694" y="103537"/>
                  </a:lnTo>
                  <a:cubicBezTo>
                    <a:pt x="46694" y="103478"/>
                    <a:pt x="48923" y="96419"/>
                    <a:pt x="42919" y="92451"/>
                  </a:cubicBezTo>
                  <a:cubicBezTo>
                    <a:pt x="42102" y="88736"/>
                    <a:pt x="41864" y="84961"/>
                    <a:pt x="42176" y="81246"/>
                  </a:cubicBezTo>
                  <a:lnTo>
                    <a:pt x="42176" y="81246"/>
                  </a:lnTo>
                  <a:cubicBezTo>
                    <a:pt x="42414" y="81810"/>
                    <a:pt x="42667" y="82420"/>
                    <a:pt x="42919" y="82984"/>
                  </a:cubicBezTo>
                  <a:cubicBezTo>
                    <a:pt x="42607" y="83906"/>
                    <a:pt x="42295" y="85333"/>
                    <a:pt x="42785" y="87071"/>
                  </a:cubicBezTo>
                  <a:cubicBezTo>
                    <a:pt x="43469" y="89731"/>
                    <a:pt x="45639" y="92139"/>
                    <a:pt x="49295" y="94190"/>
                  </a:cubicBezTo>
                  <a:lnTo>
                    <a:pt x="49607" y="94368"/>
                  </a:lnTo>
                  <a:lnTo>
                    <a:pt x="49785" y="94502"/>
                  </a:lnTo>
                  <a:lnTo>
                    <a:pt x="49904" y="94309"/>
                  </a:lnTo>
                  <a:lnTo>
                    <a:pt x="50157" y="93937"/>
                  </a:lnTo>
                  <a:cubicBezTo>
                    <a:pt x="50216" y="93878"/>
                    <a:pt x="51583" y="91961"/>
                    <a:pt x="50959" y="89241"/>
                  </a:cubicBezTo>
                  <a:cubicBezTo>
                    <a:pt x="50350" y="86566"/>
                    <a:pt x="48046" y="84099"/>
                    <a:pt x="44212" y="81929"/>
                  </a:cubicBezTo>
                  <a:lnTo>
                    <a:pt x="43900" y="81736"/>
                  </a:lnTo>
                  <a:cubicBezTo>
                    <a:pt x="43216" y="80131"/>
                    <a:pt x="42726" y="78838"/>
                    <a:pt x="42548" y="78333"/>
                  </a:cubicBezTo>
                  <a:cubicBezTo>
                    <a:pt x="42919" y="76297"/>
                    <a:pt x="43410" y="74246"/>
                    <a:pt x="44093" y="72389"/>
                  </a:cubicBezTo>
                  <a:cubicBezTo>
                    <a:pt x="44703" y="71274"/>
                    <a:pt x="45327" y="70293"/>
                    <a:pt x="45951" y="69357"/>
                  </a:cubicBezTo>
                  <a:cubicBezTo>
                    <a:pt x="46560" y="68435"/>
                    <a:pt x="47303" y="67499"/>
                    <a:pt x="48046" y="66637"/>
                  </a:cubicBezTo>
                  <a:cubicBezTo>
                    <a:pt x="48983" y="65582"/>
                    <a:pt x="49726" y="64839"/>
                    <a:pt x="50528" y="64274"/>
                  </a:cubicBezTo>
                  <a:lnTo>
                    <a:pt x="50528" y="64215"/>
                  </a:lnTo>
                  <a:cubicBezTo>
                    <a:pt x="51583" y="65954"/>
                    <a:pt x="53069" y="67440"/>
                    <a:pt x="54868" y="68495"/>
                  </a:cubicBezTo>
                  <a:cubicBezTo>
                    <a:pt x="56785" y="69610"/>
                    <a:pt x="58954" y="70219"/>
                    <a:pt x="61050" y="70219"/>
                  </a:cubicBezTo>
                  <a:cubicBezTo>
                    <a:pt x="61555" y="70219"/>
                    <a:pt x="62105" y="70159"/>
                    <a:pt x="62610" y="70100"/>
                  </a:cubicBezTo>
                  <a:lnTo>
                    <a:pt x="63101" y="70040"/>
                  </a:lnTo>
                  <a:cubicBezTo>
                    <a:pt x="63220" y="69981"/>
                    <a:pt x="63353" y="69981"/>
                    <a:pt x="63413" y="69922"/>
                  </a:cubicBezTo>
                  <a:lnTo>
                    <a:pt x="63591" y="69922"/>
                  </a:lnTo>
                  <a:cubicBezTo>
                    <a:pt x="63963" y="69788"/>
                    <a:pt x="64275" y="69728"/>
                    <a:pt x="64587" y="69610"/>
                  </a:cubicBezTo>
                  <a:cubicBezTo>
                    <a:pt x="65270" y="69357"/>
                    <a:pt x="65880" y="69045"/>
                    <a:pt x="66444" y="68614"/>
                  </a:cubicBezTo>
                  <a:cubicBezTo>
                    <a:pt x="67128" y="68183"/>
                    <a:pt x="67618" y="67692"/>
                    <a:pt x="68049" y="67068"/>
                  </a:cubicBezTo>
                  <a:cubicBezTo>
                    <a:pt x="68555" y="66444"/>
                    <a:pt x="68852" y="65642"/>
                    <a:pt x="68926" y="64899"/>
                  </a:cubicBezTo>
                  <a:cubicBezTo>
                    <a:pt x="69045" y="64096"/>
                    <a:pt x="68926" y="63234"/>
                    <a:pt x="68555" y="62491"/>
                  </a:cubicBezTo>
                  <a:cubicBezTo>
                    <a:pt x="68302" y="61807"/>
                    <a:pt x="67871" y="61183"/>
                    <a:pt x="67247" y="60633"/>
                  </a:cubicBezTo>
                  <a:cubicBezTo>
                    <a:pt x="66697" y="60128"/>
                    <a:pt x="66132" y="59697"/>
                    <a:pt x="65508" y="59385"/>
                  </a:cubicBezTo>
                  <a:cubicBezTo>
                    <a:pt x="64958" y="59073"/>
                    <a:pt x="64394" y="58835"/>
                    <a:pt x="63844" y="58642"/>
                  </a:cubicBezTo>
                  <a:lnTo>
                    <a:pt x="63591" y="58583"/>
                  </a:lnTo>
                  <a:cubicBezTo>
                    <a:pt x="62358" y="58211"/>
                    <a:pt x="61050" y="58033"/>
                    <a:pt x="59757" y="58033"/>
                  </a:cubicBezTo>
                  <a:cubicBezTo>
                    <a:pt x="58390" y="58033"/>
                    <a:pt x="57037" y="58211"/>
                    <a:pt x="55670" y="58583"/>
                  </a:cubicBezTo>
                  <a:cubicBezTo>
                    <a:pt x="54496" y="58895"/>
                    <a:pt x="53248" y="59385"/>
                    <a:pt x="52074" y="60009"/>
                  </a:cubicBezTo>
                  <a:cubicBezTo>
                    <a:pt x="51762" y="60128"/>
                    <a:pt x="51464" y="60321"/>
                    <a:pt x="51152" y="60500"/>
                  </a:cubicBezTo>
                  <a:cubicBezTo>
                    <a:pt x="50647" y="58895"/>
                    <a:pt x="50528" y="57037"/>
                    <a:pt x="50781" y="55239"/>
                  </a:cubicBezTo>
                  <a:cubicBezTo>
                    <a:pt x="51093" y="53010"/>
                    <a:pt x="52014" y="50840"/>
                    <a:pt x="53381" y="49042"/>
                  </a:cubicBezTo>
                  <a:cubicBezTo>
                    <a:pt x="54734" y="47318"/>
                    <a:pt x="56532" y="45832"/>
                    <a:pt x="58642" y="44717"/>
                  </a:cubicBezTo>
                  <a:cubicBezTo>
                    <a:pt x="60619" y="43722"/>
                    <a:pt x="62907" y="43038"/>
                    <a:pt x="65270" y="42800"/>
                  </a:cubicBezTo>
                  <a:cubicBezTo>
                    <a:pt x="65880" y="42800"/>
                    <a:pt x="66504" y="42726"/>
                    <a:pt x="67128" y="42726"/>
                  </a:cubicBezTo>
                  <a:cubicBezTo>
                    <a:pt x="68792" y="42726"/>
                    <a:pt x="70531" y="42919"/>
                    <a:pt x="72196" y="43350"/>
                  </a:cubicBezTo>
                  <a:cubicBezTo>
                    <a:pt x="76595" y="44405"/>
                    <a:pt x="80875" y="46694"/>
                    <a:pt x="84649" y="49978"/>
                  </a:cubicBezTo>
                  <a:cubicBezTo>
                    <a:pt x="88112" y="52950"/>
                    <a:pt x="91025" y="56918"/>
                    <a:pt x="93135" y="61376"/>
                  </a:cubicBezTo>
                  <a:cubicBezTo>
                    <a:pt x="95112" y="65701"/>
                    <a:pt x="96226" y="70471"/>
                    <a:pt x="96226" y="75242"/>
                  </a:cubicBezTo>
                  <a:lnTo>
                    <a:pt x="96226" y="75494"/>
                  </a:lnTo>
                  <a:lnTo>
                    <a:pt x="96969" y="75494"/>
                  </a:lnTo>
                  <a:lnTo>
                    <a:pt x="97029" y="75242"/>
                  </a:lnTo>
                  <a:cubicBezTo>
                    <a:pt x="97029" y="70353"/>
                    <a:pt x="96048" y="65389"/>
                    <a:pt x="94056" y="60931"/>
                  </a:cubicBezTo>
                  <a:cubicBezTo>
                    <a:pt x="91961" y="56294"/>
                    <a:pt x="89048" y="52148"/>
                    <a:pt x="85511" y="48982"/>
                  </a:cubicBezTo>
                  <a:cubicBezTo>
                    <a:pt x="81618" y="45520"/>
                    <a:pt x="77159" y="43038"/>
                    <a:pt x="72567" y="41864"/>
                  </a:cubicBezTo>
                  <a:cubicBezTo>
                    <a:pt x="72077" y="41745"/>
                    <a:pt x="71586" y="41611"/>
                    <a:pt x="71022" y="41492"/>
                  </a:cubicBezTo>
                  <a:cubicBezTo>
                    <a:pt x="70279" y="41121"/>
                    <a:pt x="69536" y="40809"/>
                    <a:pt x="68852" y="40378"/>
                  </a:cubicBezTo>
                  <a:cubicBezTo>
                    <a:pt x="67500" y="39635"/>
                    <a:pt x="66326" y="38832"/>
                    <a:pt x="65211" y="37970"/>
                  </a:cubicBezTo>
                  <a:cubicBezTo>
                    <a:pt x="62789" y="35979"/>
                    <a:pt x="60931" y="33750"/>
                    <a:pt x="59564" y="31342"/>
                  </a:cubicBezTo>
                  <a:cubicBezTo>
                    <a:pt x="58152" y="28742"/>
                    <a:pt x="57409" y="25888"/>
                    <a:pt x="57335" y="23169"/>
                  </a:cubicBezTo>
                  <a:cubicBezTo>
                    <a:pt x="57275" y="20196"/>
                    <a:pt x="57959" y="17343"/>
                    <a:pt x="59192" y="15055"/>
                  </a:cubicBezTo>
                  <a:cubicBezTo>
                    <a:pt x="59876" y="13821"/>
                    <a:pt x="60678" y="12706"/>
                    <a:pt x="61674" y="11770"/>
                  </a:cubicBezTo>
                  <a:cubicBezTo>
                    <a:pt x="62610" y="10849"/>
                    <a:pt x="63784" y="10032"/>
                    <a:pt x="64958" y="9541"/>
                  </a:cubicBezTo>
                  <a:cubicBezTo>
                    <a:pt x="66013" y="9110"/>
                    <a:pt x="67069" y="8857"/>
                    <a:pt x="68049" y="8857"/>
                  </a:cubicBezTo>
                  <a:cubicBezTo>
                    <a:pt x="68183" y="8857"/>
                    <a:pt x="68362" y="8857"/>
                    <a:pt x="68555" y="8917"/>
                  </a:cubicBezTo>
                  <a:cubicBezTo>
                    <a:pt x="69105" y="8917"/>
                    <a:pt x="69669" y="9051"/>
                    <a:pt x="70279" y="9288"/>
                  </a:cubicBezTo>
                  <a:cubicBezTo>
                    <a:pt x="70903" y="9541"/>
                    <a:pt x="71393" y="9794"/>
                    <a:pt x="71898" y="10165"/>
                  </a:cubicBezTo>
                  <a:cubicBezTo>
                    <a:pt x="72448" y="10596"/>
                    <a:pt x="72879" y="10968"/>
                    <a:pt x="73251" y="11399"/>
                  </a:cubicBezTo>
                  <a:cubicBezTo>
                    <a:pt x="73622" y="11889"/>
                    <a:pt x="73994" y="12394"/>
                    <a:pt x="74247" y="13004"/>
                  </a:cubicBezTo>
                  <a:cubicBezTo>
                    <a:pt x="74559" y="13568"/>
                    <a:pt x="74737" y="14193"/>
                    <a:pt x="74871" y="14802"/>
                  </a:cubicBezTo>
                  <a:cubicBezTo>
                    <a:pt x="74930" y="15367"/>
                    <a:pt x="74930" y="15976"/>
                    <a:pt x="74930" y="16719"/>
                  </a:cubicBezTo>
                  <a:cubicBezTo>
                    <a:pt x="74618" y="19394"/>
                    <a:pt x="72939" y="21995"/>
                    <a:pt x="70591" y="23481"/>
                  </a:cubicBezTo>
                  <a:lnTo>
                    <a:pt x="70412" y="23600"/>
                  </a:lnTo>
                  <a:lnTo>
                    <a:pt x="70472" y="23778"/>
                  </a:lnTo>
                  <a:lnTo>
                    <a:pt x="70591" y="24031"/>
                  </a:lnTo>
                  <a:lnTo>
                    <a:pt x="70710" y="24224"/>
                  </a:lnTo>
                  <a:lnTo>
                    <a:pt x="70903" y="24150"/>
                  </a:lnTo>
                  <a:cubicBezTo>
                    <a:pt x="73994" y="23169"/>
                    <a:pt x="76476" y="20375"/>
                    <a:pt x="77219" y="17091"/>
                  </a:cubicBezTo>
                  <a:cubicBezTo>
                    <a:pt x="77650" y="15426"/>
                    <a:pt x="77531" y="13628"/>
                    <a:pt x="76907" y="11889"/>
                  </a:cubicBezTo>
                  <a:cubicBezTo>
                    <a:pt x="76223" y="10284"/>
                    <a:pt x="75168" y="8798"/>
                    <a:pt x="73816" y="7683"/>
                  </a:cubicBezTo>
                  <a:cubicBezTo>
                    <a:pt x="72329" y="6509"/>
                    <a:pt x="70531" y="5766"/>
                    <a:pt x="68792" y="5647"/>
                  </a:cubicBezTo>
                  <a:lnTo>
                    <a:pt x="68109" y="5647"/>
                  </a:lnTo>
                  <a:cubicBezTo>
                    <a:pt x="66623" y="5647"/>
                    <a:pt x="65077" y="6019"/>
                    <a:pt x="63651" y="6762"/>
                  </a:cubicBezTo>
                  <a:cubicBezTo>
                    <a:pt x="62164" y="7505"/>
                    <a:pt x="60812" y="8486"/>
                    <a:pt x="59638" y="9794"/>
                  </a:cubicBezTo>
                  <a:cubicBezTo>
                    <a:pt x="58523" y="10968"/>
                    <a:pt x="57587" y="12335"/>
                    <a:pt x="56904" y="13881"/>
                  </a:cubicBezTo>
                  <a:cubicBezTo>
                    <a:pt x="55923" y="15916"/>
                    <a:pt x="55358" y="18086"/>
                    <a:pt x="55180" y="20375"/>
                  </a:cubicBezTo>
                  <a:cubicBezTo>
                    <a:pt x="55105" y="20315"/>
                    <a:pt x="55105" y="20256"/>
                    <a:pt x="55046" y="20196"/>
                  </a:cubicBezTo>
                  <a:lnTo>
                    <a:pt x="55180" y="20137"/>
                  </a:lnTo>
                  <a:lnTo>
                    <a:pt x="54927" y="19944"/>
                  </a:lnTo>
                  <a:cubicBezTo>
                    <a:pt x="53872" y="17774"/>
                    <a:pt x="52638" y="15679"/>
                    <a:pt x="51152" y="13628"/>
                  </a:cubicBezTo>
                  <a:cubicBezTo>
                    <a:pt x="51093" y="13256"/>
                    <a:pt x="50900" y="11770"/>
                    <a:pt x="50840" y="9913"/>
                  </a:cubicBezTo>
                  <a:cubicBezTo>
                    <a:pt x="51955" y="8679"/>
                    <a:pt x="54125" y="5395"/>
                    <a:pt x="52445" y="684"/>
                  </a:cubicBezTo>
                  <a:lnTo>
                    <a:pt x="52326" y="253"/>
                  </a:lnTo>
                  <a:lnTo>
                    <a:pt x="522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2509499" y="2532281"/>
              <a:ext cx="583267" cy="477590"/>
            </a:xfrm>
            <a:custGeom>
              <a:avLst/>
              <a:gdLst/>
              <a:ahLst/>
              <a:cxnLst/>
              <a:rect l="l" t="t" r="r" b="b"/>
              <a:pathLst>
                <a:path w="19439" h="15917" extrusionOk="0">
                  <a:moveTo>
                    <a:pt x="3775" y="253"/>
                  </a:moveTo>
                  <a:cubicBezTo>
                    <a:pt x="7119" y="253"/>
                    <a:pt x="13182" y="7134"/>
                    <a:pt x="13182" y="7134"/>
                  </a:cubicBezTo>
                  <a:cubicBezTo>
                    <a:pt x="13182" y="7134"/>
                    <a:pt x="10031" y="2423"/>
                    <a:pt x="11696" y="2423"/>
                  </a:cubicBezTo>
                  <a:lnTo>
                    <a:pt x="11770" y="2423"/>
                  </a:lnTo>
                  <a:cubicBezTo>
                    <a:pt x="13494" y="2423"/>
                    <a:pt x="18636" y="8115"/>
                    <a:pt x="19126" y="14936"/>
                  </a:cubicBezTo>
                  <a:cubicBezTo>
                    <a:pt x="19126" y="14936"/>
                    <a:pt x="15545" y="9229"/>
                    <a:pt x="9719" y="8917"/>
                  </a:cubicBezTo>
                  <a:cubicBezTo>
                    <a:pt x="4577" y="8620"/>
                    <a:pt x="7059" y="6941"/>
                    <a:pt x="9600" y="6941"/>
                  </a:cubicBezTo>
                  <a:cubicBezTo>
                    <a:pt x="9972" y="6941"/>
                    <a:pt x="10284" y="6941"/>
                    <a:pt x="10656" y="7060"/>
                  </a:cubicBezTo>
                  <a:cubicBezTo>
                    <a:pt x="10656" y="7060"/>
                    <a:pt x="0" y="1933"/>
                    <a:pt x="2972" y="447"/>
                  </a:cubicBezTo>
                  <a:cubicBezTo>
                    <a:pt x="3225" y="313"/>
                    <a:pt x="3522" y="253"/>
                    <a:pt x="3775" y="253"/>
                  </a:cubicBezTo>
                  <a:close/>
                  <a:moveTo>
                    <a:pt x="3775" y="1"/>
                  </a:moveTo>
                  <a:cubicBezTo>
                    <a:pt x="3463" y="1"/>
                    <a:pt x="3151" y="75"/>
                    <a:pt x="2854" y="194"/>
                  </a:cubicBezTo>
                  <a:cubicBezTo>
                    <a:pt x="2348" y="447"/>
                    <a:pt x="2229" y="878"/>
                    <a:pt x="2229" y="1115"/>
                  </a:cubicBezTo>
                  <a:cubicBezTo>
                    <a:pt x="2229" y="2795"/>
                    <a:pt x="7059" y="5455"/>
                    <a:pt x="9407" y="6688"/>
                  </a:cubicBezTo>
                  <a:cubicBezTo>
                    <a:pt x="7981" y="6763"/>
                    <a:pt x="6494" y="7253"/>
                    <a:pt x="6494" y="7996"/>
                  </a:cubicBezTo>
                  <a:cubicBezTo>
                    <a:pt x="6435" y="8680"/>
                    <a:pt x="7490" y="9051"/>
                    <a:pt x="9719" y="9170"/>
                  </a:cubicBezTo>
                  <a:cubicBezTo>
                    <a:pt x="15352" y="9482"/>
                    <a:pt x="18889" y="14996"/>
                    <a:pt x="18948" y="15055"/>
                  </a:cubicBezTo>
                  <a:lnTo>
                    <a:pt x="19439" y="15917"/>
                  </a:lnTo>
                  <a:lnTo>
                    <a:pt x="19379" y="14936"/>
                  </a:lnTo>
                  <a:cubicBezTo>
                    <a:pt x="19067" y="10849"/>
                    <a:pt x="17209" y="7565"/>
                    <a:pt x="16095" y="6019"/>
                  </a:cubicBezTo>
                  <a:cubicBezTo>
                    <a:pt x="14549" y="3790"/>
                    <a:pt x="12751" y="2170"/>
                    <a:pt x="11770" y="2170"/>
                  </a:cubicBezTo>
                  <a:lnTo>
                    <a:pt x="11696" y="2170"/>
                  </a:lnTo>
                  <a:cubicBezTo>
                    <a:pt x="11324" y="2170"/>
                    <a:pt x="11146" y="2364"/>
                    <a:pt x="11087" y="2542"/>
                  </a:cubicBezTo>
                  <a:cubicBezTo>
                    <a:pt x="10774" y="3047"/>
                    <a:pt x="11265" y="4221"/>
                    <a:pt x="11830" y="5276"/>
                  </a:cubicBezTo>
                  <a:cubicBezTo>
                    <a:pt x="9719" y="3226"/>
                    <a:pt x="6123" y="1"/>
                    <a:pt x="377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a:off x="2509499" y="936449"/>
              <a:ext cx="362100" cy="667131"/>
            </a:xfrm>
            <a:custGeom>
              <a:avLst/>
              <a:gdLst/>
              <a:ahLst/>
              <a:cxnLst/>
              <a:rect l="l" t="t" r="r" b="b"/>
              <a:pathLst>
                <a:path w="12068" h="22234" extrusionOk="0">
                  <a:moveTo>
                    <a:pt x="2913" y="254"/>
                  </a:moveTo>
                  <a:cubicBezTo>
                    <a:pt x="2972" y="254"/>
                    <a:pt x="3032" y="254"/>
                    <a:pt x="3091" y="313"/>
                  </a:cubicBezTo>
                  <a:cubicBezTo>
                    <a:pt x="6376" y="625"/>
                    <a:pt x="8055" y="11459"/>
                    <a:pt x="8055" y="11459"/>
                  </a:cubicBezTo>
                  <a:cubicBezTo>
                    <a:pt x="8055" y="11459"/>
                    <a:pt x="7921" y="6629"/>
                    <a:pt x="9036" y="6629"/>
                  </a:cubicBezTo>
                  <a:cubicBezTo>
                    <a:pt x="9169" y="6629"/>
                    <a:pt x="9229" y="6629"/>
                    <a:pt x="9348" y="6688"/>
                  </a:cubicBezTo>
                  <a:cubicBezTo>
                    <a:pt x="10774" y="7684"/>
                    <a:pt x="12067" y="15234"/>
                    <a:pt x="8798" y="21237"/>
                  </a:cubicBezTo>
                  <a:cubicBezTo>
                    <a:pt x="8798" y="21237"/>
                    <a:pt x="8917" y="14491"/>
                    <a:pt x="4146" y="11087"/>
                  </a:cubicBezTo>
                  <a:cubicBezTo>
                    <a:pt x="1605" y="9230"/>
                    <a:pt x="1739" y="8487"/>
                    <a:pt x="2660" y="8487"/>
                  </a:cubicBezTo>
                  <a:cubicBezTo>
                    <a:pt x="3522" y="8487"/>
                    <a:pt x="5008" y="9051"/>
                    <a:pt x="5945" y="9973"/>
                  </a:cubicBezTo>
                  <a:cubicBezTo>
                    <a:pt x="5945" y="9973"/>
                    <a:pt x="0" y="254"/>
                    <a:pt x="2913" y="254"/>
                  </a:cubicBezTo>
                  <a:close/>
                  <a:moveTo>
                    <a:pt x="2913" y="1"/>
                  </a:moveTo>
                  <a:cubicBezTo>
                    <a:pt x="2408" y="1"/>
                    <a:pt x="2170" y="313"/>
                    <a:pt x="2036" y="506"/>
                  </a:cubicBezTo>
                  <a:cubicBezTo>
                    <a:pt x="1234" y="1992"/>
                    <a:pt x="3775" y="6748"/>
                    <a:pt x="5083" y="9051"/>
                  </a:cubicBezTo>
                  <a:cubicBezTo>
                    <a:pt x="4206" y="8546"/>
                    <a:pt x="3284" y="8234"/>
                    <a:pt x="2660" y="8234"/>
                  </a:cubicBezTo>
                  <a:cubicBezTo>
                    <a:pt x="2110" y="8234"/>
                    <a:pt x="1917" y="8487"/>
                    <a:pt x="1858" y="8680"/>
                  </a:cubicBezTo>
                  <a:cubicBezTo>
                    <a:pt x="1665" y="9230"/>
                    <a:pt x="2348" y="10092"/>
                    <a:pt x="4028" y="11281"/>
                  </a:cubicBezTo>
                  <a:cubicBezTo>
                    <a:pt x="8605" y="14550"/>
                    <a:pt x="8545" y="21178"/>
                    <a:pt x="8545" y="21237"/>
                  </a:cubicBezTo>
                  <a:lnTo>
                    <a:pt x="8545" y="22233"/>
                  </a:lnTo>
                  <a:lnTo>
                    <a:pt x="9036" y="21371"/>
                  </a:lnTo>
                  <a:cubicBezTo>
                    <a:pt x="10953" y="17775"/>
                    <a:pt x="11146" y="14000"/>
                    <a:pt x="11087" y="12083"/>
                  </a:cubicBezTo>
                  <a:cubicBezTo>
                    <a:pt x="11027" y="9349"/>
                    <a:pt x="10344" y="7060"/>
                    <a:pt x="9467" y="6510"/>
                  </a:cubicBezTo>
                  <a:cubicBezTo>
                    <a:pt x="9348" y="6376"/>
                    <a:pt x="9229" y="6376"/>
                    <a:pt x="9036" y="6376"/>
                  </a:cubicBezTo>
                  <a:cubicBezTo>
                    <a:pt x="8917" y="6376"/>
                    <a:pt x="8724" y="6376"/>
                    <a:pt x="8545" y="6570"/>
                  </a:cubicBezTo>
                  <a:cubicBezTo>
                    <a:pt x="8174" y="7001"/>
                    <a:pt x="7981" y="8115"/>
                    <a:pt x="7862" y="9170"/>
                  </a:cubicBezTo>
                  <a:cubicBezTo>
                    <a:pt x="7178" y="5945"/>
                    <a:pt x="5633" y="313"/>
                    <a:pt x="3091" y="60"/>
                  </a:cubicBezTo>
                  <a:cubicBezTo>
                    <a:pt x="3032" y="1"/>
                    <a:pt x="2972" y="1"/>
                    <a:pt x="2913"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a:off x="1472816" y="1999447"/>
              <a:ext cx="680033" cy="269355"/>
            </a:xfrm>
            <a:custGeom>
              <a:avLst/>
              <a:gdLst/>
              <a:ahLst/>
              <a:cxnLst/>
              <a:rect l="l" t="t" r="r" b="b"/>
              <a:pathLst>
                <a:path w="22664" h="8977" extrusionOk="0">
                  <a:moveTo>
                    <a:pt x="11636" y="239"/>
                  </a:moveTo>
                  <a:cubicBezTo>
                    <a:pt x="14609" y="239"/>
                    <a:pt x="18458" y="982"/>
                    <a:pt x="21668" y="3211"/>
                  </a:cubicBezTo>
                  <a:cubicBezTo>
                    <a:pt x="21668" y="3211"/>
                    <a:pt x="21237" y="3151"/>
                    <a:pt x="20553" y="3151"/>
                  </a:cubicBezTo>
                  <a:cubicBezTo>
                    <a:pt x="18458" y="3151"/>
                    <a:pt x="13999" y="3582"/>
                    <a:pt x="11146" y="6807"/>
                  </a:cubicBezTo>
                  <a:cubicBezTo>
                    <a:pt x="9912" y="8174"/>
                    <a:pt x="9169" y="8724"/>
                    <a:pt x="8798" y="8724"/>
                  </a:cubicBezTo>
                  <a:cubicBezTo>
                    <a:pt x="7862" y="8724"/>
                    <a:pt x="8724" y="6183"/>
                    <a:pt x="10210" y="4950"/>
                  </a:cubicBezTo>
                  <a:lnTo>
                    <a:pt x="10210" y="4950"/>
                  </a:lnTo>
                  <a:cubicBezTo>
                    <a:pt x="10209" y="4950"/>
                    <a:pt x="4087" y="7922"/>
                    <a:pt x="1486" y="7922"/>
                  </a:cubicBezTo>
                  <a:cubicBezTo>
                    <a:pt x="624" y="7922"/>
                    <a:pt x="119" y="7669"/>
                    <a:pt x="312" y="6867"/>
                  </a:cubicBezTo>
                  <a:cubicBezTo>
                    <a:pt x="996" y="3642"/>
                    <a:pt x="11889" y="2973"/>
                    <a:pt x="11889" y="2973"/>
                  </a:cubicBezTo>
                  <a:cubicBezTo>
                    <a:pt x="11889" y="2973"/>
                    <a:pt x="6197" y="2601"/>
                    <a:pt x="7312" y="1234"/>
                  </a:cubicBezTo>
                  <a:cubicBezTo>
                    <a:pt x="7743" y="670"/>
                    <a:pt x="9467" y="239"/>
                    <a:pt x="11636" y="239"/>
                  </a:cubicBezTo>
                  <a:close/>
                  <a:moveTo>
                    <a:pt x="11636" y="1"/>
                  </a:moveTo>
                  <a:cubicBezTo>
                    <a:pt x="9407" y="1"/>
                    <a:pt x="7683" y="432"/>
                    <a:pt x="7119" y="1115"/>
                  </a:cubicBezTo>
                  <a:cubicBezTo>
                    <a:pt x="6866" y="1413"/>
                    <a:pt x="6866" y="1665"/>
                    <a:pt x="6940" y="1858"/>
                  </a:cubicBezTo>
                  <a:cubicBezTo>
                    <a:pt x="7178" y="2408"/>
                    <a:pt x="8426" y="2720"/>
                    <a:pt x="9600" y="2973"/>
                  </a:cubicBezTo>
                  <a:cubicBezTo>
                    <a:pt x="6316" y="3345"/>
                    <a:pt x="550" y="4385"/>
                    <a:pt x="59" y="6807"/>
                  </a:cubicBezTo>
                  <a:cubicBezTo>
                    <a:pt x="0" y="7238"/>
                    <a:pt x="59" y="7550"/>
                    <a:pt x="253" y="7729"/>
                  </a:cubicBezTo>
                  <a:cubicBezTo>
                    <a:pt x="431" y="8041"/>
                    <a:pt x="862" y="8174"/>
                    <a:pt x="1486" y="8174"/>
                  </a:cubicBezTo>
                  <a:cubicBezTo>
                    <a:pt x="3463" y="8174"/>
                    <a:pt x="7237" y="6614"/>
                    <a:pt x="9169" y="5752"/>
                  </a:cubicBezTo>
                  <a:lnTo>
                    <a:pt x="9169" y="5752"/>
                  </a:lnTo>
                  <a:cubicBezTo>
                    <a:pt x="8426" y="6748"/>
                    <a:pt x="8055" y="7981"/>
                    <a:pt x="8233" y="8546"/>
                  </a:cubicBezTo>
                  <a:cubicBezTo>
                    <a:pt x="8293" y="8784"/>
                    <a:pt x="8545" y="8977"/>
                    <a:pt x="8798" y="8977"/>
                  </a:cubicBezTo>
                  <a:cubicBezTo>
                    <a:pt x="9348" y="8977"/>
                    <a:pt x="10150" y="8293"/>
                    <a:pt x="11324" y="6985"/>
                  </a:cubicBezTo>
                  <a:cubicBezTo>
                    <a:pt x="14118" y="3835"/>
                    <a:pt x="18324" y="3404"/>
                    <a:pt x="20553" y="3404"/>
                  </a:cubicBezTo>
                  <a:cubicBezTo>
                    <a:pt x="21237" y="3404"/>
                    <a:pt x="21668" y="3463"/>
                    <a:pt x="21668" y="3463"/>
                  </a:cubicBezTo>
                  <a:lnTo>
                    <a:pt x="22663" y="3523"/>
                  </a:lnTo>
                  <a:lnTo>
                    <a:pt x="21861" y="2973"/>
                  </a:lnTo>
                  <a:cubicBezTo>
                    <a:pt x="17833" y="298"/>
                    <a:pt x="13375" y="1"/>
                    <a:pt x="1163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a:off x="2056025" y="1692690"/>
              <a:ext cx="390185" cy="444134"/>
            </a:xfrm>
            <a:custGeom>
              <a:avLst/>
              <a:gdLst/>
              <a:ahLst/>
              <a:cxnLst/>
              <a:rect l="l" t="t" r="r" b="b"/>
              <a:pathLst>
                <a:path w="13004" h="14802" extrusionOk="0">
                  <a:moveTo>
                    <a:pt x="6510" y="253"/>
                  </a:moveTo>
                  <a:cubicBezTo>
                    <a:pt x="7936" y="253"/>
                    <a:pt x="9110" y="2230"/>
                    <a:pt x="7431" y="5826"/>
                  </a:cubicBezTo>
                  <a:cubicBezTo>
                    <a:pt x="5514" y="10032"/>
                    <a:pt x="12885" y="14549"/>
                    <a:pt x="12885" y="14549"/>
                  </a:cubicBezTo>
                  <a:cubicBezTo>
                    <a:pt x="0" y="9407"/>
                    <a:pt x="3478" y="1427"/>
                    <a:pt x="5826" y="372"/>
                  </a:cubicBezTo>
                  <a:cubicBezTo>
                    <a:pt x="6079" y="253"/>
                    <a:pt x="6257" y="253"/>
                    <a:pt x="6510" y="253"/>
                  </a:cubicBezTo>
                  <a:close/>
                  <a:moveTo>
                    <a:pt x="6510" y="0"/>
                  </a:moveTo>
                  <a:cubicBezTo>
                    <a:pt x="6257" y="0"/>
                    <a:pt x="5945" y="60"/>
                    <a:pt x="5707" y="119"/>
                  </a:cubicBezTo>
                  <a:cubicBezTo>
                    <a:pt x="4518" y="684"/>
                    <a:pt x="3285" y="2660"/>
                    <a:pt x="3285" y="5023"/>
                  </a:cubicBezTo>
                  <a:cubicBezTo>
                    <a:pt x="3344" y="7312"/>
                    <a:pt x="4652" y="11518"/>
                    <a:pt x="12766" y="14802"/>
                  </a:cubicBezTo>
                  <a:lnTo>
                    <a:pt x="13004" y="14371"/>
                  </a:lnTo>
                  <a:cubicBezTo>
                    <a:pt x="12944" y="14312"/>
                    <a:pt x="5885" y="9853"/>
                    <a:pt x="7684" y="5945"/>
                  </a:cubicBezTo>
                  <a:cubicBezTo>
                    <a:pt x="8605" y="3835"/>
                    <a:pt x="8739" y="1977"/>
                    <a:pt x="8055" y="862"/>
                  </a:cubicBezTo>
                  <a:cubicBezTo>
                    <a:pt x="7684" y="312"/>
                    <a:pt x="7119" y="0"/>
                    <a:pt x="651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9"/>
            <p:cNvSpPr/>
            <p:nvPr/>
          </p:nvSpPr>
          <p:spPr>
            <a:xfrm>
              <a:off x="2251318" y="2251837"/>
              <a:ext cx="488751" cy="213606"/>
            </a:xfrm>
            <a:custGeom>
              <a:avLst/>
              <a:gdLst/>
              <a:ahLst/>
              <a:cxnLst/>
              <a:rect l="l" t="t" r="r" b="b"/>
              <a:pathLst>
                <a:path w="16289" h="7119" extrusionOk="0">
                  <a:moveTo>
                    <a:pt x="6688" y="253"/>
                  </a:moveTo>
                  <a:cubicBezTo>
                    <a:pt x="9096" y="253"/>
                    <a:pt x="12261" y="1248"/>
                    <a:pt x="16095" y="4221"/>
                  </a:cubicBezTo>
                  <a:cubicBezTo>
                    <a:pt x="16095" y="4221"/>
                    <a:pt x="12633" y="2422"/>
                    <a:pt x="9527" y="2422"/>
                  </a:cubicBezTo>
                  <a:cubicBezTo>
                    <a:pt x="8040" y="2422"/>
                    <a:pt x="6688" y="2794"/>
                    <a:pt x="5811" y="4027"/>
                  </a:cubicBezTo>
                  <a:cubicBezTo>
                    <a:pt x="4399" y="6078"/>
                    <a:pt x="3032" y="6881"/>
                    <a:pt x="1977" y="6881"/>
                  </a:cubicBezTo>
                  <a:cubicBezTo>
                    <a:pt x="1056" y="6881"/>
                    <a:pt x="432" y="6316"/>
                    <a:pt x="313" y="5454"/>
                  </a:cubicBezTo>
                  <a:cubicBezTo>
                    <a:pt x="119" y="3775"/>
                    <a:pt x="2230" y="253"/>
                    <a:pt x="6688" y="253"/>
                  </a:cubicBezTo>
                  <a:close/>
                  <a:moveTo>
                    <a:pt x="6688" y="0"/>
                  </a:moveTo>
                  <a:cubicBezTo>
                    <a:pt x="3835" y="0"/>
                    <a:pt x="2170" y="1367"/>
                    <a:pt x="1427" y="2229"/>
                  </a:cubicBezTo>
                  <a:cubicBezTo>
                    <a:pt x="491" y="3284"/>
                    <a:pt x="1" y="4518"/>
                    <a:pt x="60" y="5514"/>
                  </a:cubicBezTo>
                  <a:cubicBezTo>
                    <a:pt x="179" y="6450"/>
                    <a:pt x="981" y="7119"/>
                    <a:pt x="1977" y="7119"/>
                  </a:cubicBezTo>
                  <a:cubicBezTo>
                    <a:pt x="3285" y="7119"/>
                    <a:pt x="4771" y="6078"/>
                    <a:pt x="6004" y="4146"/>
                  </a:cubicBezTo>
                  <a:cubicBezTo>
                    <a:pt x="6748" y="3166"/>
                    <a:pt x="7922" y="2660"/>
                    <a:pt x="9527" y="2660"/>
                  </a:cubicBezTo>
                  <a:cubicBezTo>
                    <a:pt x="12499" y="2660"/>
                    <a:pt x="15976" y="4399"/>
                    <a:pt x="16036" y="4399"/>
                  </a:cubicBezTo>
                  <a:lnTo>
                    <a:pt x="16288" y="3968"/>
                  </a:lnTo>
                  <a:cubicBezTo>
                    <a:pt x="12751" y="1308"/>
                    <a:pt x="9527" y="0"/>
                    <a:pt x="668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2550514" y="557473"/>
              <a:ext cx="495863" cy="505674"/>
            </a:xfrm>
            <a:custGeom>
              <a:avLst/>
              <a:gdLst/>
              <a:ahLst/>
              <a:cxnLst/>
              <a:rect l="l" t="t" r="r" b="b"/>
              <a:pathLst>
                <a:path w="16526" h="16853" extrusionOk="0">
                  <a:moveTo>
                    <a:pt x="2408" y="372"/>
                  </a:moveTo>
                  <a:lnTo>
                    <a:pt x="2408" y="372"/>
                  </a:lnTo>
                  <a:cubicBezTo>
                    <a:pt x="16526" y="6628"/>
                    <a:pt x="11146" y="16288"/>
                    <a:pt x="11146" y="16288"/>
                  </a:cubicBezTo>
                  <a:cubicBezTo>
                    <a:pt x="11146" y="16288"/>
                    <a:pt x="8352" y="9050"/>
                    <a:pt x="7297" y="9050"/>
                  </a:cubicBezTo>
                  <a:cubicBezTo>
                    <a:pt x="7238" y="9050"/>
                    <a:pt x="7238" y="9050"/>
                    <a:pt x="7178" y="9110"/>
                  </a:cubicBezTo>
                  <a:cubicBezTo>
                    <a:pt x="6242" y="9600"/>
                    <a:pt x="10522" y="16407"/>
                    <a:pt x="10522" y="16407"/>
                  </a:cubicBezTo>
                  <a:cubicBezTo>
                    <a:pt x="1" y="14178"/>
                    <a:pt x="2408" y="372"/>
                    <a:pt x="2408" y="372"/>
                  </a:cubicBezTo>
                  <a:close/>
                  <a:moveTo>
                    <a:pt x="2230" y="0"/>
                  </a:moveTo>
                  <a:lnTo>
                    <a:pt x="2155" y="312"/>
                  </a:lnTo>
                  <a:cubicBezTo>
                    <a:pt x="2155" y="372"/>
                    <a:pt x="1546" y="3849"/>
                    <a:pt x="2289" y="7624"/>
                  </a:cubicBezTo>
                  <a:cubicBezTo>
                    <a:pt x="3210" y="12573"/>
                    <a:pt x="6064" y="15738"/>
                    <a:pt x="10463" y="16659"/>
                  </a:cubicBezTo>
                  <a:lnTo>
                    <a:pt x="11013" y="16778"/>
                  </a:lnTo>
                  <a:lnTo>
                    <a:pt x="10700" y="16288"/>
                  </a:lnTo>
                  <a:cubicBezTo>
                    <a:pt x="10700" y="16288"/>
                    <a:pt x="9720" y="14683"/>
                    <a:pt x="8783" y="13004"/>
                  </a:cubicBezTo>
                  <a:cubicBezTo>
                    <a:pt x="7178" y="10031"/>
                    <a:pt x="7238" y="9422"/>
                    <a:pt x="7297" y="9288"/>
                  </a:cubicBezTo>
                  <a:lnTo>
                    <a:pt x="7297" y="9288"/>
                  </a:lnTo>
                  <a:cubicBezTo>
                    <a:pt x="7431" y="9348"/>
                    <a:pt x="7981" y="9719"/>
                    <a:pt x="9407" y="12825"/>
                  </a:cubicBezTo>
                  <a:cubicBezTo>
                    <a:pt x="10210" y="14549"/>
                    <a:pt x="10894" y="16347"/>
                    <a:pt x="10894" y="16347"/>
                  </a:cubicBezTo>
                  <a:lnTo>
                    <a:pt x="11072" y="16853"/>
                  </a:lnTo>
                  <a:lnTo>
                    <a:pt x="11325" y="16407"/>
                  </a:lnTo>
                  <a:cubicBezTo>
                    <a:pt x="11384" y="16288"/>
                    <a:pt x="13242" y="12944"/>
                    <a:pt x="11889" y="8857"/>
                  </a:cubicBezTo>
                  <a:cubicBezTo>
                    <a:pt x="10700" y="5335"/>
                    <a:pt x="7550" y="2422"/>
                    <a:pt x="2527" y="134"/>
                  </a:cubicBezTo>
                  <a:lnTo>
                    <a:pt x="2230"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811538" y="3208682"/>
              <a:ext cx="393786" cy="198933"/>
            </a:xfrm>
            <a:custGeom>
              <a:avLst/>
              <a:gdLst/>
              <a:ahLst/>
              <a:cxnLst/>
              <a:rect l="l" t="t" r="r" b="b"/>
              <a:pathLst>
                <a:path w="13124" h="6630" extrusionOk="0">
                  <a:moveTo>
                    <a:pt x="7550" y="3345"/>
                  </a:moveTo>
                  <a:cubicBezTo>
                    <a:pt x="8546" y="3345"/>
                    <a:pt x="11325" y="4400"/>
                    <a:pt x="12321" y="4771"/>
                  </a:cubicBezTo>
                  <a:cubicBezTo>
                    <a:pt x="10211" y="4340"/>
                    <a:pt x="7922" y="3716"/>
                    <a:pt x="7491" y="3345"/>
                  </a:cubicBezTo>
                  <a:close/>
                  <a:moveTo>
                    <a:pt x="6005" y="254"/>
                  </a:moveTo>
                  <a:cubicBezTo>
                    <a:pt x="11325" y="254"/>
                    <a:pt x="12752" y="4653"/>
                    <a:pt x="12752" y="4653"/>
                  </a:cubicBezTo>
                  <a:cubicBezTo>
                    <a:pt x="12752" y="4653"/>
                    <a:pt x="8784" y="3092"/>
                    <a:pt x="7550" y="3092"/>
                  </a:cubicBezTo>
                  <a:cubicBezTo>
                    <a:pt x="7298" y="3092"/>
                    <a:pt x="7179" y="3166"/>
                    <a:pt x="7179" y="3285"/>
                  </a:cubicBezTo>
                  <a:cubicBezTo>
                    <a:pt x="6926" y="4028"/>
                    <a:pt x="12499" y="5083"/>
                    <a:pt x="12499" y="5083"/>
                  </a:cubicBezTo>
                  <a:cubicBezTo>
                    <a:pt x="11206" y="6005"/>
                    <a:pt x="9839" y="6376"/>
                    <a:pt x="8606" y="6376"/>
                  </a:cubicBezTo>
                  <a:cubicBezTo>
                    <a:pt x="4013" y="6376"/>
                    <a:pt x="372" y="1547"/>
                    <a:pt x="372" y="1547"/>
                  </a:cubicBezTo>
                  <a:cubicBezTo>
                    <a:pt x="2602" y="625"/>
                    <a:pt x="4459" y="254"/>
                    <a:pt x="6005" y="254"/>
                  </a:cubicBezTo>
                  <a:close/>
                  <a:moveTo>
                    <a:pt x="6005" y="1"/>
                  </a:moveTo>
                  <a:cubicBezTo>
                    <a:pt x="4326" y="1"/>
                    <a:pt x="2349" y="432"/>
                    <a:pt x="298" y="1368"/>
                  </a:cubicBezTo>
                  <a:lnTo>
                    <a:pt x="1" y="1487"/>
                  </a:lnTo>
                  <a:lnTo>
                    <a:pt x="179" y="1740"/>
                  </a:lnTo>
                  <a:cubicBezTo>
                    <a:pt x="298" y="1918"/>
                    <a:pt x="3954" y="6629"/>
                    <a:pt x="8606" y="6629"/>
                  </a:cubicBezTo>
                  <a:cubicBezTo>
                    <a:pt x="10032" y="6629"/>
                    <a:pt x="11385" y="6198"/>
                    <a:pt x="12692" y="5262"/>
                  </a:cubicBezTo>
                  <a:lnTo>
                    <a:pt x="13004" y="5024"/>
                  </a:lnTo>
                  <a:lnTo>
                    <a:pt x="13123" y="5083"/>
                  </a:lnTo>
                  <a:lnTo>
                    <a:pt x="13123" y="4950"/>
                  </a:lnTo>
                  <a:lnTo>
                    <a:pt x="13064" y="4890"/>
                  </a:lnTo>
                  <a:lnTo>
                    <a:pt x="13004" y="4578"/>
                  </a:lnTo>
                  <a:cubicBezTo>
                    <a:pt x="12930" y="4578"/>
                    <a:pt x="11444" y="1"/>
                    <a:pt x="600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1015772" y="2227744"/>
              <a:ext cx="373262" cy="388415"/>
            </a:xfrm>
            <a:custGeom>
              <a:avLst/>
              <a:gdLst/>
              <a:ahLst/>
              <a:cxnLst/>
              <a:rect l="l" t="t" r="r" b="b"/>
              <a:pathLst>
                <a:path w="12440" h="12945" extrusionOk="0">
                  <a:moveTo>
                    <a:pt x="5573" y="7179"/>
                  </a:moveTo>
                  <a:lnTo>
                    <a:pt x="5573" y="7179"/>
                  </a:lnTo>
                  <a:cubicBezTo>
                    <a:pt x="6064" y="7550"/>
                    <a:pt x="7238" y="9972"/>
                    <a:pt x="8115" y="12261"/>
                  </a:cubicBezTo>
                  <a:cubicBezTo>
                    <a:pt x="6807" y="10225"/>
                    <a:pt x="5573" y="7803"/>
                    <a:pt x="5573" y="7179"/>
                  </a:cubicBezTo>
                  <a:close/>
                  <a:moveTo>
                    <a:pt x="1858" y="372"/>
                  </a:moveTo>
                  <a:lnTo>
                    <a:pt x="1858" y="372"/>
                  </a:lnTo>
                  <a:cubicBezTo>
                    <a:pt x="12439" y="5083"/>
                    <a:pt x="8427" y="12320"/>
                    <a:pt x="8427" y="12320"/>
                  </a:cubicBezTo>
                  <a:cubicBezTo>
                    <a:pt x="8427" y="12320"/>
                    <a:pt x="6316" y="6881"/>
                    <a:pt x="5514" y="6881"/>
                  </a:cubicBezTo>
                  <a:lnTo>
                    <a:pt x="5454" y="6941"/>
                  </a:lnTo>
                  <a:cubicBezTo>
                    <a:pt x="4711" y="7312"/>
                    <a:pt x="7921" y="12454"/>
                    <a:pt x="7921" y="12454"/>
                  </a:cubicBezTo>
                  <a:cubicBezTo>
                    <a:pt x="0" y="10715"/>
                    <a:pt x="1858" y="372"/>
                    <a:pt x="1858" y="372"/>
                  </a:cubicBezTo>
                  <a:close/>
                  <a:moveTo>
                    <a:pt x="1665" y="1"/>
                  </a:moveTo>
                  <a:lnTo>
                    <a:pt x="1605" y="313"/>
                  </a:lnTo>
                  <a:cubicBezTo>
                    <a:pt x="1605" y="432"/>
                    <a:pt x="1174" y="2973"/>
                    <a:pt x="1665" y="5826"/>
                  </a:cubicBezTo>
                  <a:cubicBezTo>
                    <a:pt x="2408" y="9601"/>
                    <a:pt x="4518" y="11949"/>
                    <a:pt x="7862" y="12692"/>
                  </a:cubicBezTo>
                  <a:lnTo>
                    <a:pt x="8293" y="12826"/>
                  </a:lnTo>
                  <a:lnTo>
                    <a:pt x="8352" y="12945"/>
                  </a:lnTo>
                  <a:lnTo>
                    <a:pt x="8427" y="12826"/>
                  </a:lnTo>
                  <a:lnTo>
                    <a:pt x="8605" y="12454"/>
                  </a:lnTo>
                  <a:cubicBezTo>
                    <a:pt x="8664" y="12380"/>
                    <a:pt x="10091" y="9854"/>
                    <a:pt x="9036" y="6748"/>
                  </a:cubicBezTo>
                  <a:cubicBezTo>
                    <a:pt x="8174" y="4087"/>
                    <a:pt x="5752" y="1858"/>
                    <a:pt x="1977" y="120"/>
                  </a:cubicBezTo>
                  <a:lnTo>
                    <a:pt x="1665" y="1"/>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2286542" y="804493"/>
              <a:ext cx="239500" cy="211835"/>
            </a:xfrm>
            <a:custGeom>
              <a:avLst/>
              <a:gdLst/>
              <a:ahLst/>
              <a:cxnLst/>
              <a:rect l="l" t="t" r="r" b="b"/>
              <a:pathLst>
                <a:path w="7982" h="7060" extrusionOk="0">
                  <a:moveTo>
                    <a:pt x="4340" y="1992"/>
                  </a:moveTo>
                  <a:cubicBezTo>
                    <a:pt x="4949" y="1992"/>
                    <a:pt x="5321" y="2304"/>
                    <a:pt x="5321" y="2482"/>
                  </a:cubicBezTo>
                  <a:cubicBezTo>
                    <a:pt x="5321" y="2675"/>
                    <a:pt x="4949" y="2913"/>
                    <a:pt x="4340" y="2913"/>
                  </a:cubicBezTo>
                  <a:cubicBezTo>
                    <a:pt x="3775" y="2913"/>
                    <a:pt x="3404" y="2675"/>
                    <a:pt x="3404" y="2482"/>
                  </a:cubicBezTo>
                  <a:cubicBezTo>
                    <a:pt x="3404" y="2304"/>
                    <a:pt x="3775" y="1992"/>
                    <a:pt x="4340" y="1992"/>
                  </a:cubicBezTo>
                  <a:close/>
                  <a:moveTo>
                    <a:pt x="4340" y="1739"/>
                  </a:moveTo>
                  <a:cubicBezTo>
                    <a:pt x="3656" y="1739"/>
                    <a:pt x="3151" y="2110"/>
                    <a:pt x="3151" y="2482"/>
                  </a:cubicBezTo>
                  <a:cubicBezTo>
                    <a:pt x="3151" y="2853"/>
                    <a:pt x="3656" y="3166"/>
                    <a:pt x="4340" y="3166"/>
                  </a:cubicBezTo>
                  <a:cubicBezTo>
                    <a:pt x="5009" y="3166"/>
                    <a:pt x="5574" y="2853"/>
                    <a:pt x="5574" y="2482"/>
                  </a:cubicBezTo>
                  <a:cubicBezTo>
                    <a:pt x="5574" y="2110"/>
                    <a:pt x="5009" y="1739"/>
                    <a:pt x="4340" y="1739"/>
                  </a:cubicBezTo>
                  <a:close/>
                  <a:moveTo>
                    <a:pt x="4028" y="253"/>
                  </a:moveTo>
                  <a:cubicBezTo>
                    <a:pt x="6064" y="253"/>
                    <a:pt x="7743" y="1739"/>
                    <a:pt x="7743" y="3537"/>
                  </a:cubicBezTo>
                  <a:cubicBezTo>
                    <a:pt x="7743" y="5335"/>
                    <a:pt x="6064" y="6821"/>
                    <a:pt x="4028" y="6821"/>
                  </a:cubicBezTo>
                  <a:cubicBezTo>
                    <a:pt x="1918" y="6821"/>
                    <a:pt x="253" y="5335"/>
                    <a:pt x="253" y="3537"/>
                  </a:cubicBezTo>
                  <a:cubicBezTo>
                    <a:pt x="253" y="1739"/>
                    <a:pt x="1918" y="253"/>
                    <a:pt x="4028" y="253"/>
                  </a:cubicBezTo>
                  <a:close/>
                  <a:moveTo>
                    <a:pt x="4028" y="0"/>
                  </a:moveTo>
                  <a:cubicBezTo>
                    <a:pt x="1799" y="0"/>
                    <a:pt x="1" y="1620"/>
                    <a:pt x="1" y="3537"/>
                  </a:cubicBezTo>
                  <a:cubicBezTo>
                    <a:pt x="1" y="5454"/>
                    <a:pt x="1799" y="7059"/>
                    <a:pt x="4028" y="7059"/>
                  </a:cubicBezTo>
                  <a:cubicBezTo>
                    <a:pt x="6198" y="7059"/>
                    <a:pt x="7981" y="5454"/>
                    <a:pt x="7981" y="3537"/>
                  </a:cubicBezTo>
                  <a:cubicBezTo>
                    <a:pt x="7981" y="1620"/>
                    <a:pt x="6198" y="0"/>
                    <a:pt x="402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p:nvPr/>
          </p:nvSpPr>
          <p:spPr>
            <a:xfrm>
              <a:off x="2723064" y="2955872"/>
              <a:ext cx="239920" cy="211835"/>
            </a:xfrm>
            <a:custGeom>
              <a:avLst/>
              <a:gdLst/>
              <a:ahLst/>
              <a:cxnLst/>
              <a:rect l="l" t="t" r="r" b="b"/>
              <a:pathLst>
                <a:path w="7996" h="7060" extrusionOk="0">
                  <a:moveTo>
                    <a:pt x="4340" y="2052"/>
                  </a:moveTo>
                  <a:cubicBezTo>
                    <a:pt x="4949" y="2052"/>
                    <a:pt x="5321" y="2304"/>
                    <a:pt x="5321" y="2483"/>
                  </a:cubicBezTo>
                  <a:cubicBezTo>
                    <a:pt x="5321" y="2676"/>
                    <a:pt x="4949" y="2914"/>
                    <a:pt x="4340" y="2914"/>
                  </a:cubicBezTo>
                  <a:cubicBezTo>
                    <a:pt x="3775" y="2914"/>
                    <a:pt x="3344" y="2676"/>
                    <a:pt x="3344" y="2483"/>
                  </a:cubicBezTo>
                  <a:cubicBezTo>
                    <a:pt x="3344" y="2304"/>
                    <a:pt x="3775" y="2052"/>
                    <a:pt x="4340" y="2052"/>
                  </a:cubicBezTo>
                  <a:close/>
                  <a:moveTo>
                    <a:pt x="4340" y="1799"/>
                  </a:moveTo>
                  <a:cubicBezTo>
                    <a:pt x="3656" y="1799"/>
                    <a:pt x="3092" y="2111"/>
                    <a:pt x="3092" y="2483"/>
                  </a:cubicBezTo>
                  <a:cubicBezTo>
                    <a:pt x="3092" y="2854"/>
                    <a:pt x="3656" y="3166"/>
                    <a:pt x="4340" y="3166"/>
                  </a:cubicBezTo>
                  <a:cubicBezTo>
                    <a:pt x="5024" y="3166"/>
                    <a:pt x="5574" y="2854"/>
                    <a:pt x="5574" y="2483"/>
                  </a:cubicBezTo>
                  <a:cubicBezTo>
                    <a:pt x="5574" y="2111"/>
                    <a:pt x="5024" y="1799"/>
                    <a:pt x="4340" y="1799"/>
                  </a:cubicBezTo>
                  <a:close/>
                  <a:moveTo>
                    <a:pt x="4028" y="253"/>
                  </a:moveTo>
                  <a:cubicBezTo>
                    <a:pt x="6064" y="253"/>
                    <a:pt x="7743" y="1740"/>
                    <a:pt x="7743" y="3538"/>
                  </a:cubicBezTo>
                  <a:cubicBezTo>
                    <a:pt x="7743" y="5336"/>
                    <a:pt x="6064" y="6822"/>
                    <a:pt x="4028" y="6822"/>
                  </a:cubicBezTo>
                  <a:cubicBezTo>
                    <a:pt x="1918" y="6822"/>
                    <a:pt x="253" y="5336"/>
                    <a:pt x="253" y="3538"/>
                  </a:cubicBezTo>
                  <a:cubicBezTo>
                    <a:pt x="253" y="1740"/>
                    <a:pt x="1918" y="253"/>
                    <a:pt x="4028" y="253"/>
                  </a:cubicBezTo>
                  <a:close/>
                  <a:moveTo>
                    <a:pt x="4028" y="1"/>
                  </a:moveTo>
                  <a:cubicBezTo>
                    <a:pt x="1799" y="1"/>
                    <a:pt x="1" y="1621"/>
                    <a:pt x="1" y="3538"/>
                  </a:cubicBezTo>
                  <a:cubicBezTo>
                    <a:pt x="1" y="5455"/>
                    <a:pt x="1799" y="7060"/>
                    <a:pt x="4028" y="7060"/>
                  </a:cubicBezTo>
                  <a:cubicBezTo>
                    <a:pt x="6198" y="7060"/>
                    <a:pt x="7996" y="5455"/>
                    <a:pt x="7996" y="3538"/>
                  </a:cubicBezTo>
                  <a:cubicBezTo>
                    <a:pt x="7996" y="1621"/>
                    <a:pt x="6198" y="1"/>
                    <a:pt x="402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2366352" y="2950531"/>
              <a:ext cx="239950" cy="210035"/>
            </a:xfrm>
            <a:custGeom>
              <a:avLst/>
              <a:gdLst/>
              <a:ahLst/>
              <a:cxnLst/>
              <a:rect l="l" t="t" r="r" b="b"/>
              <a:pathLst>
                <a:path w="7997" h="7000" extrusionOk="0">
                  <a:moveTo>
                    <a:pt x="4340" y="1977"/>
                  </a:moveTo>
                  <a:cubicBezTo>
                    <a:pt x="4950" y="1977"/>
                    <a:pt x="5321" y="2230"/>
                    <a:pt x="5321" y="2408"/>
                  </a:cubicBezTo>
                  <a:cubicBezTo>
                    <a:pt x="5321" y="2601"/>
                    <a:pt x="4950" y="2913"/>
                    <a:pt x="4340" y="2913"/>
                  </a:cubicBezTo>
                  <a:cubicBezTo>
                    <a:pt x="3716" y="2913"/>
                    <a:pt x="3345" y="2601"/>
                    <a:pt x="3345" y="2408"/>
                  </a:cubicBezTo>
                  <a:cubicBezTo>
                    <a:pt x="3345" y="2230"/>
                    <a:pt x="3716" y="1977"/>
                    <a:pt x="4340" y="1977"/>
                  </a:cubicBezTo>
                  <a:close/>
                  <a:moveTo>
                    <a:pt x="4340" y="1739"/>
                  </a:moveTo>
                  <a:cubicBezTo>
                    <a:pt x="3657" y="1739"/>
                    <a:pt x="3092" y="2036"/>
                    <a:pt x="3092" y="2408"/>
                  </a:cubicBezTo>
                  <a:cubicBezTo>
                    <a:pt x="3092" y="2854"/>
                    <a:pt x="3657" y="3151"/>
                    <a:pt x="4340" y="3151"/>
                  </a:cubicBezTo>
                  <a:cubicBezTo>
                    <a:pt x="5024" y="3151"/>
                    <a:pt x="5574" y="2854"/>
                    <a:pt x="5574" y="2408"/>
                  </a:cubicBezTo>
                  <a:cubicBezTo>
                    <a:pt x="5574" y="2036"/>
                    <a:pt x="5024" y="1739"/>
                    <a:pt x="4340" y="1739"/>
                  </a:cubicBezTo>
                  <a:close/>
                  <a:moveTo>
                    <a:pt x="3969" y="253"/>
                  </a:moveTo>
                  <a:cubicBezTo>
                    <a:pt x="6064" y="253"/>
                    <a:pt x="7743" y="1665"/>
                    <a:pt x="7743" y="3523"/>
                  </a:cubicBezTo>
                  <a:cubicBezTo>
                    <a:pt x="7743" y="5321"/>
                    <a:pt x="6064" y="6747"/>
                    <a:pt x="3969" y="6747"/>
                  </a:cubicBezTo>
                  <a:cubicBezTo>
                    <a:pt x="1918" y="6747"/>
                    <a:pt x="253" y="5321"/>
                    <a:pt x="253" y="3523"/>
                  </a:cubicBezTo>
                  <a:cubicBezTo>
                    <a:pt x="253" y="1665"/>
                    <a:pt x="1918" y="253"/>
                    <a:pt x="3969" y="253"/>
                  </a:cubicBezTo>
                  <a:close/>
                  <a:moveTo>
                    <a:pt x="3969" y="0"/>
                  </a:moveTo>
                  <a:cubicBezTo>
                    <a:pt x="1799" y="0"/>
                    <a:pt x="1" y="1546"/>
                    <a:pt x="1" y="3523"/>
                  </a:cubicBezTo>
                  <a:cubicBezTo>
                    <a:pt x="1" y="5454"/>
                    <a:pt x="1799" y="7000"/>
                    <a:pt x="3969" y="7000"/>
                  </a:cubicBezTo>
                  <a:cubicBezTo>
                    <a:pt x="6198" y="7000"/>
                    <a:pt x="7996" y="5454"/>
                    <a:pt x="7996" y="3523"/>
                  </a:cubicBezTo>
                  <a:cubicBezTo>
                    <a:pt x="7996" y="1546"/>
                    <a:pt x="6198" y="0"/>
                    <a:pt x="396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2576377" y="2864931"/>
              <a:ext cx="163677" cy="143154"/>
            </a:xfrm>
            <a:custGeom>
              <a:avLst/>
              <a:gdLst/>
              <a:ahLst/>
              <a:cxnLst/>
              <a:rect l="l" t="t" r="r" b="b"/>
              <a:pathLst>
                <a:path w="5455" h="4771" extrusionOk="0">
                  <a:moveTo>
                    <a:pt x="2973" y="1486"/>
                  </a:moveTo>
                  <a:cubicBezTo>
                    <a:pt x="3344" y="1486"/>
                    <a:pt x="3522" y="1679"/>
                    <a:pt x="3522" y="1679"/>
                  </a:cubicBezTo>
                  <a:cubicBezTo>
                    <a:pt x="3522" y="1739"/>
                    <a:pt x="3344" y="1917"/>
                    <a:pt x="2973" y="1917"/>
                  </a:cubicBezTo>
                  <a:cubicBezTo>
                    <a:pt x="2601" y="1917"/>
                    <a:pt x="2408" y="1739"/>
                    <a:pt x="2408" y="1679"/>
                  </a:cubicBezTo>
                  <a:cubicBezTo>
                    <a:pt x="2408" y="1679"/>
                    <a:pt x="2601" y="1486"/>
                    <a:pt x="2973" y="1486"/>
                  </a:cubicBezTo>
                  <a:close/>
                  <a:moveTo>
                    <a:pt x="2973" y="1248"/>
                  </a:moveTo>
                  <a:cubicBezTo>
                    <a:pt x="2542" y="1248"/>
                    <a:pt x="2170" y="1427"/>
                    <a:pt x="2170" y="1679"/>
                  </a:cubicBezTo>
                  <a:cubicBezTo>
                    <a:pt x="2170" y="1991"/>
                    <a:pt x="2542" y="2170"/>
                    <a:pt x="2973" y="2170"/>
                  </a:cubicBezTo>
                  <a:cubicBezTo>
                    <a:pt x="3404" y="2170"/>
                    <a:pt x="3775" y="1991"/>
                    <a:pt x="3775" y="1679"/>
                  </a:cubicBezTo>
                  <a:cubicBezTo>
                    <a:pt x="3775" y="1427"/>
                    <a:pt x="3404" y="1248"/>
                    <a:pt x="2973" y="1248"/>
                  </a:cubicBezTo>
                  <a:close/>
                  <a:moveTo>
                    <a:pt x="2720" y="253"/>
                  </a:moveTo>
                  <a:cubicBezTo>
                    <a:pt x="4087" y="253"/>
                    <a:pt x="5202" y="1248"/>
                    <a:pt x="5202" y="2422"/>
                  </a:cubicBezTo>
                  <a:cubicBezTo>
                    <a:pt x="5202" y="3596"/>
                    <a:pt x="4087" y="4518"/>
                    <a:pt x="2720" y="4518"/>
                  </a:cubicBezTo>
                  <a:cubicBezTo>
                    <a:pt x="1368" y="4518"/>
                    <a:pt x="253" y="3596"/>
                    <a:pt x="253" y="2422"/>
                  </a:cubicBezTo>
                  <a:cubicBezTo>
                    <a:pt x="253" y="1248"/>
                    <a:pt x="1368" y="253"/>
                    <a:pt x="2720" y="253"/>
                  </a:cubicBezTo>
                  <a:close/>
                  <a:moveTo>
                    <a:pt x="2720" y="0"/>
                  </a:moveTo>
                  <a:cubicBezTo>
                    <a:pt x="1234" y="0"/>
                    <a:pt x="0" y="1055"/>
                    <a:pt x="0" y="2422"/>
                  </a:cubicBezTo>
                  <a:cubicBezTo>
                    <a:pt x="0" y="3715"/>
                    <a:pt x="1234" y="4771"/>
                    <a:pt x="2720" y="4771"/>
                  </a:cubicBezTo>
                  <a:cubicBezTo>
                    <a:pt x="4206" y="4771"/>
                    <a:pt x="5454" y="3715"/>
                    <a:pt x="5454" y="2422"/>
                  </a:cubicBezTo>
                  <a:cubicBezTo>
                    <a:pt x="5454" y="1055"/>
                    <a:pt x="4206" y="0"/>
                    <a:pt x="272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2931289" y="667137"/>
              <a:ext cx="210065" cy="178410"/>
            </a:xfrm>
            <a:custGeom>
              <a:avLst/>
              <a:gdLst/>
              <a:ahLst/>
              <a:cxnLst/>
              <a:rect l="l" t="t" r="r" b="b"/>
              <a:pathLst>
                <a:path w="7001" h="5946" extrusionOk="0">
                  <a:moveTo>
                    <a:pt x="3582" y="1606"/>
                  </a:moveTo>
                  <a:cubicBezTo>
                    <a:pt x="3716" y="1606"/>
                    <a:pt x="3776" y="1680"/>
                    <a:pt x="3776" y="1740"/>
                  </a:cubicBezTo>
                  <a:cubicBezTo>
                    <a:pt x="3835" y="1799"/>
                    <a:pt x="3716" y="2111"/>
                    <a:pt x="3285" y="2349"/>
                  </a:cubicBezTo>
                  <a:cubicBezTo>
                    <a:pt x="3092" y="2483"/>
                    <a:pt x="2914" y="2542"/>
                    <a:pt x="2720" y="2542"/>
                  </a:cubicBezTo>
                  <a:cubicBezTo>
                    <a:pt x="2602" y="2542"/>
                    <a:pt x="2542" y="2483"/>
                    <a:pt x="2468" y="2483"/>
                  </a:cubicBezTo>
                  <a:cubicBezTo>
                    <a:pt x="2468" y="2423"/>
                    <a:pt x="2468" y="2290"/>
                    <a:pt x="2542" y="2230"/>
                  </a:cubicBezTo>
                  <a:cubicBezTo>
                    <a:pt x="2661" y="2052"/>
                    <a:pt x="2780" y="1918"/>
                    <a:pt x="2973" y="1799"/>
                  </a:cubicBezTo>
                  <a:cubicBezTo>
                    <a:pt x="3211" y="1680"/>
                    <a:pt x="3404" y="1606"/>
                    <a:pt x="3582" y="1606"/>
                  </a:cubicBezTo>
                  <a:close/>
                  <a:moveTo>
                    <a:pt x="3582" y="1368"/>
                  </a:moveTo>
                  <a:cubicBezTo>
                    <a:pt x="3345" y="1368"/>
                    <a:pt x="3092" y="1428"/>
                    <a:pt x="2839" y="1606"/>
                  </a:cubicBezTo>
                  <a:cubicBezTo>
                    <a:pt x="2408" y="1859"/>
                    <a:pt x="2096" y="2290"/>
                    <a:pt x="2289" y="2602"/>
                  </a:cubicBezTo>
                  <a:cubicBezTo>
                    <a:pt x="2349" y="2720"/>
                    <a:pt x="2542" y="2795"/>
                    <a:pt x="2720" y="2795"/>
                  </a:cubicBezTo>
                  <a:cubicBezTo>
                    <a:pt x="2973" y="2795"/>
                    <a:pt x="3211" y="2720"/>
                    <a:pt x="3404" y="2542"/>
                  </a:cubicBezTo>
                  <a:cubicBezTo>
                    <a:pt x="3894" y="2290"/>
                    <a:pt x="4147" y="1859"/>
                    <a:pt x="4028" y="1606"/>
                  </a:cubicBezTo>
                  <a:cubicBezTo>
                    <a:pt x="3954" y="1428"/>
                    <a:pt x="3776" y="1368"/>
                    <a:pt x="3582" y="1368"/>
                  </a:cubicBezTo>
                  <a:close/>
                  <a:moveTo>
                    <a:pt x="3657" y="254"/>
                  </a:moveTo>
                  <a:cubicBezTo>
                    <a:pt x="4637" y="254"/>
                    <a:pt x="5514" y="685"/>
                    <a:pt x="5945" y="1487"/>
                  </a:cubicBezTo>
                  <a:cubicBezTo>
                    <a:pt x="6688" y="2720"/>
                    <a:pt x="6124" y="4459"/>
                    <a:pt x="4637" y="5262"/>
                  </a:cubicBezTo>
                  <a:cubicBezTo>
                    <a:pt x="4147" y="5574"/>
                    <a:pt x="3523" y="5693"/>
                    <a:pt x="2973" y="5693"/>
                  </a:cubicBezTo>
                  <a:cubicBezTo>
                    <a:pt x="2037" y="5693"/>
                    <a:pt x="1175" y="5262"/>
                    <a:pt x="684" y="4459"/>
                  </a:cubicBezTo>
                  <a:cubicBezTo>
                    <a:pt x="1" y="3226"/>
                    <a:pt x="551" y="1487"/>
                    <a:pt x="2037" y="685"/>
                  </a:cubicBezTo>
                  <a:cubicBezTo>
                    <a:pt x="2542" y="372"/>
                    <a:pt x="3151" y="254"/>
                    <a:pt x="3657" y="254"/>
                  </a:cubicBezTo>
                  <a:close/>
                  <a:moveTo>
                    <a:pt x="3657" y="1"/>
                  </a:moveTo>
                  <a:cubicBezTo>
                    <a:pt x="3092" y="1"/>
                    <a:pt x="2468" y="120"/>
                    <a:pt x="1918" y="432"/>
                  </a:cubicBezTo>
                  <a:cubicBezTo>
                    <a:pt x="1175" y="863"/>
                    <a:pt x="551" y="1546"/>
                    <a:pt x="313" y="2349"/>
                  </a:cubicBezTo>
                  <a:cubicBezTo>
                    <a:pt x="60" y="3092"/>
                    <a:pt x="120" y="3909"/>
                    <a:pt x="491" y="4578"/>
                  </a:cubicBezTo>
                  <a:cubicBezTo>
                    <a:pt x="982" y="5455"/>
                    <a:pt x="1918" y="5945"/>
                    <a:pt x="2973" y="5945"/>
                  </a:cubicBezTo>
                  <a:cubicBezTo>
                    <a:pt x="3582" y="5945"/>
                    <a:pt x="4207" y="5826"/>
                    <a:pt x="4771" y="5455"/>
                  </a:cubicBezTo>
                  <a:cubicBezTo>
                    <a:pt x="6317" y="4578"/>
                    <a:pt x="7000" y="2720"/>
                    <a:pt x="6183" y="1368"/>
                  </a:cubicBezTo>
                  <a:cubicBezTo>
                    <a:pt x="5693" y="491"/>
                    <a:pt x="4771" y="1"/>
                    <a:pt x="365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2451982" y="1926778"/>
              <a:ext cx="239470" cy="210035"/>
            </a:xfrm>
            <a:custGeom>
              <a:avLst/>
              <a:gdLst/>
              <a:ahLst/>
              <a:cxnLst/>
              <a:rect l="l" t="t" r="r" b="b"/>
              <a:pathLst>
                <a:path w="7981" h="7000" extrusionOk="0">
                  <a:moveTo>
                    <a:pt x="4325" y="1977"/>
                  </a:moveTo>
                  <a:cubicBezTo>
                    <a:pt x="4949" y="1977"/>
                    <a:pt x="5320" y="2230"/>
                    <a:pt x="5320" y="2423"/>
                  </a:cubicBezTo>
                  <a:cubicBezTo>
                    <a:pt x="5320" y="2601"/>
                    <a:pt x="4949" y="2854"/>
                    <a:pt x="4325" y="2854"/>
                  </a:cubicBezTo>
                  <a:cubicBezTo>
                    <a:pt x="3715" y="2854"/>
                    <a:pt x="3344" y="2601"/>
                    <a:pt x="3344" y="2423"/>
                  </a:cubicBezTo>
                  <a:cubicBezTo>
                    <a:pt x="3344" y="2230"/>
                    <a:pt x="3715" y="1977"/>
                    <a:pt x="4325" y="1977"/>
                  </a:cubicBezTo>
                  <a:close/>
                  <a:moveTo>
                    <a:pt x="4325" y="1739"/>
                  </a:moveTo>
                  <a:cubicBezTo>
                    <a:pt x="3656" y="1739"/>
                    <a:pt x="3091" y="2051"/>
                    <a:pt x="3091" y="2423"/>
                  </a:cubicBezTo>
                  <a:cubicBezTo>
                    <a:pt x="3091" y="2794"/>
                    <a:pt x="3656" y="3092"/>
                    <a:pt x="4325" y="3092"/>
                  </a:cubicBezTo>
                  <a:cubicBezTo>
                    <a:pt x="5008" y="3092"/>
                    <a:pt x="5573" y="2794"/>
                    <a:pt x="5573" y="2423"/>
                  </a:cubicBezTo>
                  <a:cubicBezTo>
                    <a:pt x="5573" y="2051"/>
                    <a:pt x="5008" y="1739"/>
                    <a:pt x="4325" y="1739"/>
                  </a:cubicBezTo>
                  <a:close/>
                  <a:moveTo>
                    <a:pt x="3953" y="253"/>
                  </a:moveTo>
                  <a:cubicBezTo>
                    <a:pt x="6063" y="253"/>
                    <a:pt x="7743" y="1680"/>
                    <a:pt x="7743" y="3463"/>
                  </a:cubicBezTo>
                  <a:cubicBezTo>
                    <a:pt x="7743" y="5321"/>
                    <a:pt x="6063" y="6747"/>
                    <a:pt x="3953" y="6747"/>
                  </a:cubicBezTo>
                  <a:cubicBezTo>
                    <a:pt x="1917" y="6747"/>
                    <a:pt x="238" y="5321"/>
                    <a:pt x="238" y="3463"/>
                  </a:cubicBezTo>
                  <a:cubicBezTo>
                    <a:pt x="238" y="1680"/>
                    <a:pt x="1917" y="253"/>
                    <a:pt x="3953" y="253"/>
                  </a:cubicBezTo>
                  <a:close/>
                  <a:moveTo>
                    <a:pt x="3953" y="0"/>
                  </a:moveTo>
                  <a:cubicBezTo>
                    <a:pt x="1798" y="0"/>
                    <a:pt x="0" y="1546"/>
                    <a:pt x="0" y="3463"/>
                  </a:cubicBezTo>
                  <a:cubicBezTo>
                    <a:pt x="0" y="5454"/>
                    <a:pt x="1798" y="7000"/>
                    <a:pt x="3953" y="7000"/>
                  </a:cubicBezTo>
                  <a:cubicBezTo>
                    <a:pt x="6182" y="7000"/>
                    <a:pt x="7981" y="5454"/>
                    <a:pt x="7981" y="3463"/>
                  </a:cubicBezTo>
                  <a:cubicBezTo>
                    <a:pt x="7981" y="1546"/>
                    <a:pt x="6182" y="0"/>
                    <a:pt x="395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2329358" y="1815315"/>
              <a:ext cx="167248" cy="159657"/>
            </a:xfrm>
            <a:custGeom>
              <a:avLst/>
              <a:gdLst/>
              <a:ahLst/>
              <a:cxnLst/>
              <a:rect l="l" t="t" r="r" b="b"/>
              <a:pathLst>
                <a:path w="5574" h="5321" extrusionOk="0">
                  <a:moveTo>
                    <a:pt x="2972" y="1546"/>
                  </a:moveTo>
                  <a:cubicBezTo>
                    <a:pt x="3032" y="1605"/>
                    <a:pt x="2913" y="1858"/>
                    <a:pt x="2660" y="2110"/>
                  </a:cubicBezTo>
                  <a:cubicBezTo>
                    <a:pt x="2408" y="2289"/>
                    <a:pt x="2229" y="2348"/>
                    <a:pt x="2096" y="2348"/>
                  </a:cubicBezTo>
                  <a:cubicBezTo>
                    <a:pt x="2096" y="2348"/>
                    <a:pt x="2036" y="2348"/>
                    <a:pt x="2036" y="2289"/>
                  </a:cubicBezTo>
                  <a:lnTo>
                    <a:pt x="2036" y="2170"/>
                  </a:lnTo>
                  <a:cubicBezTo>
                    <a:pt x="2096" y="2051"/>
                    <a:pt x="2229" y="1858"/>
                    <a:pt x="2348" y="1739"/>
                  </a:cubicBezTo>
                  <a:cubicBezTo>
                    <a:pt x="2542" y="1605"/>
                    <a:pt x="2720" y="1546"/>
                    <a:pt x="2839" y="1546"/>
                  </a:cubicBezTo>
                  <a:close/>
                  <a:moveTo>
                    <a:pt x="2839" y="1308"/>
                  </a:moveTo>
                  <a:cubicBezTo>
                    <a:pt x="2660" y="1308"/>
                    <a:pt x="2408" y="1367"/>
                    <a:pt x="2170" y="1546"/>
                  </a:cubicBezTo>
                  <a:cubicBezTo>
                    <a:pt x="1858" y="1858"/>
                    <a:pt x="1665" y="2289"/>
                    <a:pt x="1858" y="2482"/>
                  </a:cubicBezTo>
                  <a:cubicBezTo>
                    <a:pt x="1917" y="2541"/>
                    <a:pt x="2036" y="2601"/>
                    <a:pt x="2096" y="2601"/>
                  </a:cubicBezTo>
                  <a:cubicBezTo>
                    <a:pt x="2348" y="2601"/>
                    <a:pt x="2601" y="2482"/>
                    <a:pt x="2779" y="2289"/>
                  </a:cubicBezTo>
                  <a:cubicBezTo>
                    <a:pt x="3151" y="1977"/>
                    <a:pt x="3344" y="1605"/>
                    <a:pt x="3151" y="1367"/>
                  </a:cubicBezTo>
                  <a:cubicBezTo>
                    <a:pt x="3091" y="1308"/>
                    <a:pt x="2972" y="1308"/>
                    <a:pt x="2839" y="1308"/>
                  </a:cubicBezTo>
                  <a:close/>
                  <a:moveTo>
                    <a:pt x="3091" y="253"/>
                  </a:moveTo>
                  <a:cubicBezTo>
                    <a:pt x="3775" y="253"/>
                    <a:pt x="4325" y="491"/>
                    <a:pt x="4771" y="996"/>
                  </a:cubicBezTo>
                  <a:cubicBezTo>
                    <a:pt x="5573" y="1917"/>
                    <a:pt x="5321" y="3463"/>
                    <a:pt x="4265" y="4399"/>
                  </a:cubicBezTo>
                  <a:cubicBezTo>
                    <a:pt x="3716" y="4830"/>
                    <a:pt x="3091" y="5083"/>
                    <a:pt x="2467" y="5083"/>
                  </a:cubicBezTo>
                  <a:cubicBezTo>
                    <a:pt x="1798" y="5083"/>
                    <a:pt x="1234" y="4830"/>
                    <a:pt x="803" y="4340"/>
                  </a:cubicBezTo>
                  <a:cubicBezTo>
                    <a:pt x="0" y="3344"/>
                    <a:pt x="238" y="1858"/>
                    <a:pt x="1293" y="936"/>
                  </a:cubicBezTo>
                  <a:cubicBezTo>
                    <a:pt x="1858" y="491"/>
                    <a:pt x="2467" y="253"/>
                    <a:pt x="3091" y="253"/>
                  </a:cubicBezTo>
                  <a:close/>
                  <a:moveTo>
                    <a:pt x="3091" y="0"/>
                  </a:moveTo>
                  <a:cubicBezTo>
                    <a:pt x="2408" y="0"/>
                    <a:pt x="1724" y="253"/>
                    <a:pt x="1174" y="743"/>
                  </a:cubicBezTo>
                  <a:cubicBezTo>
                    <a:pt x="610" y="1234"/>
                    <a:pt x="238" y="1858"/>
                    <a:pt x="119" y="2601"/>
                  </a:cubicBezTo>
                  <a:cubicBezTo>
                    <a:pt x="0" y="3284"/>
                    <a:pt x="179" y="3968"/>
                    <a:pt x="610" y="4458"/>
                  </a:cubicBezTo>
                  <a:cubicBezTo>
                    <a:pt x="1055" y="5023"/>
                    <a:pt x="1724" y="5320"/>
                    <a:pt x="2467" y="5320"/>
                  </a:cubicBezTo>
                  <a:cubicBezTo>
                    <a:pt x="3151" y="5320"/>
                    <a:pt x="3834" y="5023"/>
                    <a:pt x="4399" y="4577"/>
                  </a:cubicBezTo>
                  <a:cubicBezTo>
                    <a:pt x="4949" y="4087"/>
                    <a:pt x="5380" y="3403"/>
                    <a:pt x="5439" y="2720"/>
                  </a:cubicBezTo>
                  <a:cubicBezTo>
                    <a:pt x="5573" y="1977"/>
                    <a:pt x="5380" y="1308"/>
                    <a:pt x="4949" y="803"/>
                  </a:cubicBezTo>
                  <a:cubicBezTo>
                    <a:pt x="4518" y="312"/>
                    <a:pt x="3834" y="0"/>
                    <a:pt x="309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2845689" y="154375"/>
              <a:ext cx="1059056" cy="549842"/>
            </a:xfrm>
            <a:custGeom>
              <a:avLst/>
              <a:gdLst/>
              <a:ahLst/>
              <a:cxnLst/>
              <a:rect l="l" t="t" r="r" b="b"/>
              <a:pathLst>
                <a:path w="35296" h="18325" extrusionOk="0">
                  <a:moveTo>
                    <a:pt x="8546" y="1918"/>
                  </a:moveTo>
                  <a:lnTo>
                    <a:pt x="8546" y="1918"/>
                  </a:lnTo>
                  <a:cubicBezTo>
                    <a:pt x="10344" y="2601"/>
                    <a:pt x="11518" y="3657"/>
                    <a:pt x="12201" y="4712"/>
                  </a:cubicBezTo>
                  <a:cubicBezTo>
                    <a:pt x="10596" y="3775"/>
                    <a:pt x="9348" y="2854"/>
                    <a:pt x="8546" y="1918"/>
                  </a:cubicBezTo>
                  <a:close/>
                  <a:moveTo>
                    <a:pt x="7803" y="1427"/>
                  </a:moveTo>
                  <a:cubicBezTo>
                    <a:pt x="8917" y="2913"/>
                    <a:pt x="10968" y="4340"/>
                    <a:pt x="12885" y="5395"/>
                  </a:cubicBezTo>
                  <a:cubicBezTo>
                    <a:pt x="12201" y="4087"/>
                    <a:pt x="10775" y="2230"/>
                    <a:pt x="7803" y="1427"/>
                  </a:cubicBezTo>
                  <a:close/>
                  <a:moveTo>
                    <a:pt x="7921" y="3285"/>
                  </a:moveTo>
                  <a:cubicBezTo>
                    <a:pt x="8858" y="4206"/>
                    <a:pt x="10091" y="5083"/>
                    <a:pt x="11637" y="6005"/>
                  </a:cubicBezTo>
                  <a:cubicBezTo>
                    <a:pt x="10403" y="5767"/>
                    <a:pt x="9408" y="5321"/>
                    <a:pt x="8739" y="4578"/>
                  </a:cubicBezTo>
                  <a:cubicBezTo>
                    <a:pt x="8427" y="4206"/>
                    <a:pt x="8174" y="3775"/>
                    <a:pt x="7921" y="3285"/>
                  </a:cubicBezTo>
                  <a:close/>
                  <a:moveTo>
                    <a:pt x="7431" y="2349"/>
                  </a:moveTo>
                  <a:cubicBezTo>
                    <a:pt x="7550" y="3092"/>
                    <a:pt x="7862" y="4028"/>
                    <a:pt x="8546" y="4771"/>
                  </a:cubicBezTo>
                  <a:cubicBezTo>
                    <a:pt x="9482" y="5767"/>
                    <a:pt x="10894" y="6257"/>
                    <a:pt x="12751" y="6317"/>
                  </a:cubicBezTo>
                  <a:cubicBezTo>
                    <a:pt x="10834" y="5262"/>
                    <a:pt x="8739" y="3909"/>
                    <a:pt x="7431" y="2349"/>
                  </a:cubicBezTo>
                  <a:close/>
                  <a:moveTo>
                    <a:pt x="7624" y="9036"/>
                  </a:moveTo>
                  <a:cubicBezTo>
                    <a:pt x="8367" y="9036"/>
                    <a:pt x="9110" y="9289"/>
                    <a:pt x="9660" y="9541"/>
                  </a:cubicBezTo>
                  <a:cubicBezTo>
                    <a:pt x="7178" y="10403"/>
                    <a:pt x="4830" y="11577"/>
                    <a:pt x="2482" y="12945"/>
                  </a:cubicBezTo>
                  <a:cubicBezTo>
                    <a:pt x="3656" y="10834"/>
                    <a:pt x="5024" y="9601"/>
                    <a:pt x="6510" y="9229"/>
                  </a:cubicBezTo>
                  <a:cubicBezTo>
                    <a:pt x="6881" y="9111"/>
                    <a:pt x="7253" y="9036"/>
                    <a:pt x="7624" y="9036"/>
                  </a:cubicBezTo>
                  <a:close/>
                  <a:moveTo>
                    <a:pt x="7624" y="8798"/>
                  </a:moveTo>
                  <a:cubicBezTo>
                    <a:pt x="7253" y="8798"/>
                    <a:pt x="6881" y="8858"/>
                    <a:pt x="6435" y="8977"/>
                  </a:cubicBezTo>
                  <a:cubicBezTo>
                    <a:pt x="4711" y="9408"/>
                    <a:pt x="3166" y="11028"/>
                    <a:pt x="1858" y="13628"/>
                  </a:cubicBezTo>
                  <a:cubicBezTo>
                    <a:pt x="4711" y="11830"/>
                    <a:pt x="7550" y="10522"/>
                    <a:pt x="10284" y="9541"/>
                  </a:cubicBezTo>
                  <a:cubicBezTo>
                    <a:pt x="9720" y="9229"/>
                    <a:pt x="8739" y="8798"/>
                    <a:pt x="7624" y="8798"/>
                  </a:cubicBezTo>
                  <a:close/>
                  <a:moveTo>
                    <a:pt x="9289" y="11146"/>
                  </a:moveTo>
                  <a:lnTo>
                    <a:pt x="9289" y="11146"/>
                  </a:lnTo>
                  <a:cubicBezTo>
                    <a:pt x="7550" y="13257"/>
                    <a:pt x="5261" y="13940"/>
                    <a:pt x="3344" y="14059"/>
                  </a:cubicBezTo>
                  <a:cubicBezTo>
                    <a:pt x="5261" y="12885"/>
                    <a:pt x="7312" y="11890"/>
                    <a:pt x="9289" y="11146"/>
                  </a:cubicBezTo>
                  <a:close/>
                  <a:moveTo>
                    <a:pt x="18770" y="10597"/>
                  </a:moveTo>
                  <a:cubicBezTo>
                    <a:pt x="16779" y="11771"/>
                    <a:pt x="14981" y="12945"/>
                    <a:pt x="13435" y="14178"/>
                  </a:cubicBezTo>
                  <a:cubicBezTo>
                    <a:pt x="14550" y="12514"/>
                    <a:pt x="15857" y="11459"/>
                    <a:pt x="17210" y="10894"/>
                  </a:cubicBezTo>
                  <a:cubicBezTo>
                    <a:pt x="17715" y="10716"/>
                    <a:pt x="18205" y="10597"/>
                    <a:pt x="18770" y="10597"/>
                  </a:cubicBezTo>
                  <a:close/>
                  <a:moveTo>
                    <a:pt x="9972" y="10597"/>
                  </a:moveTo>
                  <a:cubicBezTo>
                    <a:pt x="7550" y="11518"/>
                    <a:pt x="5024" y="12692"/>
                    <a:pt x="2482" y="14312"/>
                  </a:cubicBezTo>
                  <a:lnTo>
                    <a:pt x="2720" y="14312"/>
                  </a:lnTo>
                  <a:cubicBezTo>
                    <a:pt x="4711" y="14312"/>
                    <a:pt x="7921" y="13747"/>
                    <a:pt x="9972" y="10597"/>
                  </a:cubicBezTo>
                  <a:close/>
                  <a:moveTo>
                    <a:pt x="19261" y="10285"/>
                  </a:moveTo>
                  <a:cubicBezTo>
                    <a:pt x="18636" y="10285"/>
                    <a:pt x="17893" y="10403"/>
                    <a:pt x="17150" y="10656"/>
                  </a:cubicBezTo>
                  <a:cubicBezTo>
                    <a:pt x="15352" y="11399"/>
                    <a:pt x="13806" y="12885"/>
                    <a:pt x="12454" y="15233"/>
                  </a:cubicBezTo>
                  <a:cubicBezTo>
                    <a:pt x="14802" y="13316"/>
                    <a:pt x="17403" y="11637"/>
                    <a:pt x="19632" y="10285"/>
                  </a:cubicBezTo>
                  <a:close/>
                  <a:moveTo>
                    <a:pt x="20122" y="11340"/>
                  </a:moveTo>
                  <a:cubicBezTo>
                    <a:pt x="18696" y="14178"/>
                    <a:pt x="16972" y="15976"/>
                    <a:pt x="15055" y="16660"/>
                  </a:cubicBezTo>
                  <a:cubicBezTo>
                    <a:pt x="14490" y="16838"/>
                    <a:pt x="14000" y="16972"/>
                    <a:pt x="13435" y="16972"/>
                  </a:cubicBezTo>
                  <a:cubicBezTo>
                    <a:pt x="13004" y="16972"/>
                    <a:pt x="12632" y="16913"/>
                    <a:pt x="12320" y="16838"/>
                  </a:cubicBezTo>
                  <a:cubicBezTo>
                    <a:pt x="14862" y="14609"/>
                    <a:pt x="17834" y="12692"/>
                    <a:pt x="20122" y="11340"/>
                  </a:cubicBezTo>
                  <a:close/>
                  <a:moveTo>
                    <a:pt x="20687" y="10716"/>
                  </a:moveTo>
                  <a:cubicBezTo>
                    <a:pt x="18027" y="12261"/>
                    <a:pt x="14609" y="14431"/>
                    <a:pt x="11830" y="16972"/>
                  </a:cubicBezTo>
                  <a:cubicBezTo>
                    <a:pt x="12201" y="17091"/>
                    <a:pt x="12751" y="17210"/>
                    <a:pt x="13435" y="17210"/>
                  </a:cubicBezTo>
                  <a:cubicBezTo>
                    <a:pt x="13940" y="17210"/>
                    <a:pt x="14490" y="17091"/>
                    <a:pt x="15114" y="16913"/>
                  </a:cubicBezTo>
                  <a:cubicBezTo>
                    <a:pt x="17284" y="16170"/>
                    <a:pt x="19201" y="14059"/>
                    <a:pt x="20687" y="10716"/>
                  </a:cubicBezTo>
                  <a:close/>
                  <a:moveTo>
                    <a:pt x="6510" y="253"/>
                  </a:moveTo>
                  <a:lnTo>
                    <a:pt x="7000" y="372"/>
                  </a:lnTo>
                  <a:cubicBezTo>
                    <a:pt x="11889" y="1115"/>
                    <a:pt x="13628" y="4652"/>
                    <a:pt x="14119" y="6064"/>
                  </a:cubicBezTo>
                  <a:cubicBezTo>
                    <a:pt x="15917" y="7000"/>
                    <a:pt x="17403" y="7550"/>
                    <a:pt x="17715" y="7684"/>
                  </a:cubicBezTo>
                  <a:cubicBezTo>
                    <a:pt x="19691" y="7431"/>
                    <a:pt x="21609" y="7312"/>
                    <a:pt x="23347" y="7312"/>
                  </a:cubicBezTo>
                  <a:lnTo>
                    <a:pt x="25264" y="7312"/>
                  </a:lnTo>
                  <a:cubicBezTo>
                    <a:pt x="31090" y="7624"/>
                    <a:pt x="34865" y="9170"/>
                    <a:pt x="34924" y="9229"/>
                  </a:cubicBezTo>
                  <a:lnTo>
                    <a:pt x="34612" y="10032"/>
                  </a:lnTo>
                  <a:cubicBezTo>
                    <a:pt x="34553" y="9972"/>
                    <a:pt x="30956" y="8546"/>
                    <a:pt x="25383" y="8234"/>
                  </a:cubicBezTo>
                  <a:cubicBezTo>
                    <a:pt x="24893" y="8486"/>
                    <a:pt x="23600" y="9111"/>
                    <a:pt x="21921" y="10032"/>
                  </a:cubicBezTo>
                  <a:lnTo>
                    <a:pt x="21980" y="10032"/>
                  </a:lnTo>
                  <a:lnTo>
                    <a:pt x="21802" y="10403"/>
                  </a:lnTo>
                  <a:cubicBezTo>
                    <a:pt x="20122" y="14431"/>
                    <a:pt x="17953" y="16913"/>
                    <a:pt x="15426" y="17775"/>
                  </a:cubicBezTo>
                  <a:cubicBezTo>
                    <a:pt x="14683" y="18027"/>
                    <a:pt x="14000" y="18087"/>
                    <a:pt x="13375" y="18087"/>
                  </a:cubicBezTo>
                  <a:cubicBezTo>
                    <a:pt x="11889" y="18087"/>
                    <a:pt x="10894" y="17522"/>
                    <a:pt x="10834" y="17462"/>
                  </a:cubicBezTo>
                  <a:lnTo>
                    <a:pt x="10463" y="17284"/>
                  </a:lnTo>
                  <a:lnTo>
                    <a:pt x="10656" y="16913"/>
                  </a:lnTo>
                  <a:cubicBezTo>
                    <a:pt x="12261" y="13197"/>
                    <a:pt x="14371" y="10775"/>
                    <a:pt x="16838" y="9854"/>
                  </a:cubicBezTo>
                  <a:cubicBezTo>
                    <a:pt x="17774" y="9541"/>
                    <a:pt x="18577" y="9408"/>
                    <a:pt x="19261" y="9408"/>
                  </a:cubicBezTo>
                  <a:cubicBezTo>
                    <a:pt x="19944" y="9408"/>
                    <a:pt x="20435" y="9482"/>
                    <a:pt x="20866" y="9601"/>
                  </a:cubicBezTo>
                  <a:cubicBezTo>
                    <a:pt x="21861" y="9036"/>
                    <a:pt x="22783" y="8546"/>
                    <a:pt x="23526" y="8174"/>
                  </a:cubicBezTo>
                  <a:lnTo>
                    <a:pt x="23347" y="8174"/>
                  </a:lnTo>
                  <a:cubicBezTo>
                    <a:pt x="19810" y="8174"/>
                    <a:pt x="15724" y="8665"/>
                    <a:pt x="11265" y="10151"/>
                  </a:cubicBezTo>
                  <a:cubicBezTo>
                    <a:pt x="9036" y="14490"/>
                    <a:pt x="4949" y="15174"/>
                    <a:pt x="2661" y="15174"/>
                  </a:cubicBezTo>
                  <a:cubicBezTo>
                    <a:pt x="1546" y="15174"/>
                    <a:pt x="862" y="15055"/>
                    <a:pt x="862" y="14981"/>
                  </a:cubicBezTo>
                  <a:lnTo>
                    <a:pt x="313" y="14921"/>
                  </a:lnTo>
                  <a:lnTo>
                    <a:pt x="565" y="14431"/>
                  </a:lnTo>
                  <a:cubicBezTo>
                    <a:pt x="1977" y="10834"/>
                    <a:pt x="3968" y="8739"/>
                    <a:pt x="6257" y="8115"/>
                  </a:cubicBezTo>
                  <a:cubicBezTo>
                    <a:pt x="6747" y="7996"/>
                    <a:pt x="7178" y="7922"/>
                    <a:pt x="7624" y="7922"/>
                  </a:cubicBezTo>
                  <a:cubicBezTo>
                    <a:pt x="9720" y="7922"/>
                    <a:pt x="11265" y="9111"/>
                    <a:pt x="11340" y="9170"/>
                  </a:cubicBezTo>
                  <a:cubicBezTo>
                    <a:pt x="12945" y="8665"/>
                    <a:pt x="14550" y="8234"/>
                    <a:pt x="16095" y="7996"/>
                  </a:cubicBezTo>
                  <a:cubicBezTo>
                    <a:pt x="15605" y="7743"/>
                    <a:pt x="15055" y="7491"/>
                    <a:pt x="14431" y="7179"/>
                  </a:cubicBezTo>
                  <a:lnTo>
                    <a:pt x="13940" y="7253"/>
                  </a:lnTo>
                  <a:lnTo>
                    <a:pt x="13257" y="7253"/>
                  </a:lnTo>
                  <a:cubicBezTo>
                    <a:pt x="10894" y="7253"/>
                    <a:pt x="9110" y="6629"/>
                    <a:pt x="7921" y="5321"/>
                  </a:cubicBezTo>
                  <a:cubicBezTo>
                    <a:pt x="6138" y="3463"/>
                    <a:pt x="6435" y="863"/>
                    <a:pt x="6435" y="744"/>
                  </a:cubicBezTo>
                  <a:lnTo>
                    <a:pt x="6510" y="253"/>
                  </a:lnTo>
                  <a:close/>
                  <a:moveTo>
                    <a:pt x="6316" y="1"/>
                  </a:moveTo>
                  <a:lnTo>
                    <a:pt x="6257" y="253"/>
                  </a:lnTo>
                  <a:lnTo>
                    <a:pt x="6198" y="684"/>
                  </a:lnTo>
                  <a:cubicBezTo>
                    <a:pt x="6198" y="803"/>
                    <a:pt x="5885" y="3538"/>
                    <a:pt x="7743" y="5514"/>
                  </a:cubicBezTo>
                  <a:cubicBezTo>
                    <a:pt x="8977" y="6807"/>
                    <a:pt x="10834" y="7491"/>
                    <a:pt x="13257" y="7491"/>
                  </a:cubicBezTo>
                  <a:lnTo>
                    <a:pt x="13940" y="7491"/>
                  </a:lnTo>
                  <a:lnTo>
                    <a:pt x="14371" y="7431"/>
                  </a:lnTo>
                  <a:cubicBezTo>
                    <a:pt x="14683" y="7624"/>
                    <a:pt x="14981" y="7743"/>
                    <a:pt x="15293" y="7862"/>
                  </a:cubicBezTo>
                  <a:cubicBezTo>
                    <a:pt x="14000" y="8174"/>
                    <a:pt x="12692" y="8486"/>
                    <a:pt x="11399" y="8917"/>
                  </a:cubicBezTo>
                  <a:cubicBezTo>
                    <a:pt x="10968" y="8605"/>
                    <a:pt x="9541" y="7684"/>
                    <a:pt x="7624" y="7684"/>
                  </a:cubicBezTo>
                  <a:cubicBezTo>
                    <a:pt x="7119" y="7684"/>
                    <a:pt x="6629" y="7743"/>
                    <a:pt x="6198" y="7862"/>
                  </a:cubicBezTo>
                  <a:cubicBezTo>
                    <a:pt x="3775" y="8486"/>
                    <a:pt x="1799" y="10656"/>
                    <a:pt x="313" y="14312"/>
                  </a:cubicBezTo>
                  <a:lnTo>
                    <a:pt x="119" y="14802"/>
                  </a:lnTo>
                  <a:lnTo>
                    <a:pt x="0" y="15114"/>
                  </a:lnTo>
                  <a:lnTo>
                    <a:pt x="253" y="15174"/>
                  </a:lnTo>
                  <a:lnTo>
                    <a:pt x="803" y="15233"/>
                  </a:lnTo>
                  <a:cubicBezTo>
                    <a:pt x="803" y="15233"/>
                    <a:pt x="1546" y="15426"/>
                    <a:pt x="2661" y="15426"/>
                  </a:cubicBezTo>
                  <a:cubicBezTo>
                    <a:pt x="4949" y="15426"/>
                    <a:pt x="9110" y="14743"/>
                    <a:pt x="11399" y="10344"/>
                  </a:cubicBezTo>
                  <a:cubicBezTo>
                    <a:pt x="15055" y="9170"/>
                    <a:pt x="18770" y="8486"/>
                    <a:pt x="22485" y="8427"/>
                  </a:cubicBezTo>
                  <a:lnTo>
                    <a:pt x="22485" y="8427"/>
                  </a:lnTo>
                  <a:lnTo>
                    <a:pt x="20806" y="9348"/>
                  </a:lnTo>
                  <a:cubicBezTo>
                    <a:pt x="20316" y="9229"/>
                    <a:pt x="19810" y="9170"/>
                    <a:pt x="19261" y="9170"/>
                  </a:cubicBezTo>
                  <a:cubicBezTo>
                    <a:pt x="18399" y="9170"/>
                    <a:pt x="17581" y="9289"/>
                    <a:pt x="16779" y="9601"/>
                  </a:cubicBezTo>
                  <a:cubicBezTo>
                    <a:pt x="14178" y="10597"/>
                    <a:pt x="12083" y="13004"/>
                    <a:pt x="10403" y="16838"/>
                  </a:cubicBezTo>
                  <a:lnTo>
                    <a:pt x="10284" y="17210"/>
                  </a:lnTo>
                  <a:lnTo>
                    <a:pt x="10151" y="17403"/>
                  </a:lnTo>
                  <a:lnTo>
                    <a:pt x="10344" y="17522"/>
                  </a:lnTo>
                  <a:lnTo>
                    <a:pt x="10715" y="17715"/>
                  </a:lnTo>
                  <a:cubicBezTo>
                    <a:pt x="10834" y="17775"/>
                    <a:pt x="11889" y="18324"/>
                    <a:pt x="13375" y="18324"/>
                  </a:cubicBezTo>
                  <a:cubicBezTo>
                    <a:pt x="14119" y="18324"/>
                    <a:pt x="14802" y="18205"/>
                    <a:pt x="15486" y="17953"/>
                  </a:cubicBezTo>
                  <a:cubicBezTo>
                    <a:pt x="18086" y="17091"/>
                    <a:pt x="20316" y="14550"/>
                    <a:pt x="22040" y="10522"/>
                  </a:cubicBezTo>
                  <a:lnTo>
                    <a:pt x="22173" y="10151"/>
                  </a:lnTo>
                  <a:cubicBezTo>
                    <a:pt x="23719" y="9289"/>
                    <a:pt x="24952" y="8739"/>
                    <a:pt x="25458" y="8486"/>
                  </a:cubicBezTo>
                  <a:cubicBezTo>
                    <a:pt x="31031" y="8798"/>
                    <a:pt x="34493" y="10225"/>
                    <a:pt x="34493" y="10285"/>
                  </a:cubicBezTo>
                  <a:lnTo>
                    <a:pt x="34746" y="10344"/>
                  </a:lnTo>
                  <a:lnTo>
                    <a:pt x="34805" y="10151"/>
                  </a:lnTo>
                  <a:lnTo>
                    <a:pt x="35177" y="9289"/>
                  </a:lnTo>
                  <a:lnTo>
                    <a:pt x="35296" y="9111"/>
                  </a:lnTo>
                  <a:lnTo>
                    <a:pt x="35043" y="8977"/>
                  </a:lnTo>
                  <a:cubicBezTo>
                    <a:pt x="34984" y="8977"/>
                    <a:pt x="31328" y="7431"/>
                    <a:pt x="25383" y="7119"/>
                  </a:cubicBezTo>
                  <a:lnTo>
                    <a:pt x="25324" y="7000"/>
                  </a:lnTo>
                  <a:lnTo>
                    <a:pt x="25146" y="7060"/>
                  </a:lnTo>
                  <a:lnTo>
                    <a:pt x="23347" y="7060"/>
                  </a:lnTo>
                  <a:cubicBezTo>
                    <a:pt x="21490" y="7060"/>
                    <a:pt x="19573" y="7179"/>
                    <a:pt x="17774" y="7431"/>
                  </a:cubicBezTo>
                  <a:cubicBezTo>
                    <a:pt x="17343" y="7312"/>
                    <a:pt x="15976" y="6748"/>
                    <a:pt x="14312" y="5886"/>
                  </a:cubicBezTo>
                  <a:cubicBezTo>
                    <a:pt x="13747" y="4340"/>
                    <a:pt x="11949" y="937"/>
                    <a:pt x="7000" y="120"/>
                  </a:cubicBezTo>
                  <a:lnTo>
                    <a:pt x="6569" y="60"/>
                  </a:lnTo>
                  <a:lnTo>
                    <a:pt x="6316" y="1"/>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1898176" y="960542"/>
              <a:ext cx="89205" cy="87435"/>
            </a:xfrm>
            <a:custGeom>
              <a:avLst/>
              <a:gdLst/>
              <a:ahLst/>
              <a:cxnLst/>
              <a:rect l="l" t="t" r="r" b="b"/>
              <a:pathLst>
                <a:path w="2973" h="2914" extrusionOk="0">
                  <a:moveTo>
                    <a:pt x="1487" y="253"/>
                  </a:moveTo>
                  <a:cubicBezTo>
                    <a:pt x="2170" y="253"/>
                    <a:pt x="2720" y="818"/>
                    <a:pt x="2720" y="1427"/>
                  </a:cubicBezTo>
                  <a:cubicBezTo>
                    <a:pt x="2720" y="2111"/>
                    <a:pt x="2170" y="2675"/>
                    <a:pt x="1487" y="2675"/>
                  </a:cubicBezTo>
                  <a:cubicBezTo>
                    <a:pt x="803" y="2675"/>
                    <a:pt x="253" y="2111"/>
                    <a:pt x="253" y="1427"/>
                  </a:cubicBezTo>
                  <a:cubicBezTo>
                    <a:pt x="253" y="818"/>
                    <a:pt x="803" y="253"/>
                    <a:pt x="1487" y="253"/>
                  </a:cubicBezTo>
                  <a:close/>
                  <a:moveTo>
                    <a:pt x="1487" y="0"/>
                  </a:moveTo>
                  <a:cubicBezTo>
                    <a:pt x="684" y="0"/>
                    <a:pt x="1" y="625"/>
                    <a:pt x="1" y="1427"/>
                  </a:cubicBezTo>
                  <a:cubicBezTo>
                    <a:pt x="1" y="2230"/>
                    <a:pt x="684" y="2913"/>
                    <a:pt x="1487" y="2913"/>
                  </a:cubicBezTo>
                  <a:cubicBezTo>
                    <a:pt x="2289" y="2913"/>
                    <a:pt x="2973" y="2230"/>
                    <a:pt x="2973" y="1427"/>
                  </a:cubicBezTo>
                  <a:cubicBezTo>
                    <a:pt x="2973" y="625"/>
                    <a:pt x="2289" y="0"/>
                    <a:pt x="148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920780" y="2495287"/>
              <a:ext cx="87435" cy="87435"/>
            </a:xfrm>
            <a:custGeom>
              <a:avLst/>
              <a:gdLst/>
              <a:ahLst/>
              <a:cxnLst/>
              <a:rect l="l" t="t" r="r" b="b"/>
              <a:pathLst>
                <a:path w="2914" h="2914" extrusionOk="0">
                  <a:moveTo>
                    <a:pt x="1428" y="253"/>
                  </a:moveTo>
                  <a:cubicBezTo>
                    <a:pt x="2111" y="253"/>
                    <a:pt x="2676" y="743"/>
                    <a:pt x="2676" y="1427"/>
                  </a:cubicBezTo>
                  <a:cubicBezTo>
                    <a:pt x="2676" y="2111"/>
                    <a:pt x="2111" y="2660"/>
                    <a:pt x="1428" y="2660"/>
                  </a:cubicBezTo>
                  <a:cubicBezTo>
                    <a:pt x="744" y="2660"/>
                    <a:pt x="254" y="2111"/>
                    <a:pt x="254" y="1427"/>
                  </a:cubicBezTo>
                  <a:cubicBezTo>
                    <a:pt x="254" y="743"/>
                    <a:pt x="744" y="253"/>
                    <a:pt x="1428" y="253"/>
                  </a:cubicBezTo>
                  <a:close/>
                  <a:moveTo>
                    <a:pt x="1428" y="0"/>
                  </a:moveTo>
                  <a:cubicBezTo>
                    <a:pt x="625" y="0"/>
                    <a:pt x="1" y="624"/>
                    <a:pt x="1" y="1427"/>
                  </a:cubicBezTo>
                  <a:cubicBezTo>
                    <a:pt x="1" y="2229"/>
                    <a:pt x="625" y="2913"/>
                    <a:pt x="1428" y="2913"/>
                  </a:cubicBezTo>
                  <a:cubicBezTo>
                    <a:pt x="2230" y="2913"/>
                    <a:pt x="2914" y="2229"/>
                    <a:pt x="2914" y="1427"/>
                  </a:cubicBezTo>
                  <a:cubicBezTo>
                    <a:pt x="2914" y="624"/>
                    <a:pt x="2230" y="0"/>
                    <a:pt x="142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902508" y="2238906"/>
              <a:ext cx="87435" cy="87405"/>
            </a:xfrm>
            <a:custGeom>
              <a:avLst/>
              <a:gdLst/>
              <a:ahLst/>
              <a:cxnLst/>
              <a:rect l="l" t="t" r="r" b="b"/>
              <a:pathLst>
                <a:path w="2914" h="2913" extrusionOk="0">
                  <a:moveTo>
                    <a:pt x="1487" y="253"/>
                  </a:moveTo>
                  <a:cubicBezTo>
                    <a:pt x="2096" y="253"/>
                    <a:pt x="2661" y="803"/>
                    <a:pt x="2661" y="1486"/>
                  </a:cubicBezTo>
                  <a:cubicBezTo>
                    <a:pt x="2661" y="2110"/>
                    <a:pt x="2096" y="2660"/>
                    <a:pt x="1487" y="2660"/>
                  </a:cubicBezTo>
                  <a:cubicBezTo>
                    <a:pt x="803" y="2660"/>
                    <a:pt x="238" y="2110"/>
                    <a:pt x="238" y="1486"/>
                  </a:cubicBezTo>
                  <a:cubicBezTo>
                    <a:pt x="238" y="803"/>
                    <a:pt x="803" y="253"/>
                    <a:pt x="1487" y="253"/>
                  </a:cubicBezTo>
                  <a:close/>
                  <a:moveTo>
                    <a:pt x="1487" y="0"/>
                  </a:moveTo>
                  <a:cubicBezTo>
                    <a:pt x="684" y="0"/>
                    <a:pt x="1" y="684"/>
                    <a:pt x="1" y="1486"/>
                  </a:cubicBezTo>
                  <a:cubicBezTo>
                    <a:pt x="1" y="2289"/>
                    <a:pt x="684" y="2913"/>
                    <a:pt x="1487" y="2913"/>
                  </a:cubicBezTo>
                  <a:cubicBezTo>
                    <a:pt x="2289" y="2913"/>
                    <a:pt x="2913" y="2289"/>
                    <a:pt x="2913" y="1486"/>
                  </a:cubicBezTo>
                  <a:cubicBezTo>
                    <a:pt x="2913" y="684"/>
                    <a:pt x="2289" y="0"/>
                    <a:pt x="148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1641796" y="1497847"/>
              <a:ext cx="87435" cy="89205"/>
            </a:xfrm>
            <a:custGeom>
              <a:avLst/>
              <a:gdLst/>
              <a:ahLst/>
              <a:cxnLst/>
              <a:rect l="l" t="t" r="r" b="b"/>
              <a:pathLst>
                <a:path w="2914" h="2973" extrusionOk="0">
                  <a:moveTo>
                    <a:pt x="1427" y="238"/>
                  </a:moveTo>
                  <a:cubicBezTo>
                    <a:pt x="2111" y="238"/>
                    <a:pt x="2661" y="803"/>
                    <a:pt x="2661" y="1486"/>
                  </a:cubicBezTo>
                  <a:cubicBezTo>
                    <a:pt x="2661" y="2155"/>
                    <a:pt x="2111" y="2720"/>
                    <a:pt x="1427" y="2720"/>
                  </a:cubicBezTo>
                  <a:cubicBezTo>
                    <a:pt x="743" y="2720"/>
                    <a:pt x="253" y="2155"/>
                    <a:pt x="253" y="1486"/>
                  </a:cubicBezTo>
                  <a:cubicBezTo>
                    <a:pt x="253" y="803"/>
                    <a:pt x="743" y="238"/>
                    <a:pt x="1427" y="238"/>
                  </a:cubicBezTo>
                  <a:close/>
                  <a:moveTo>
                    <a:pt x="1427" y="0"/>
                  </a:moveTo>
                  <a:cubicBezTo>
                    <a:pt x="625" y="0"/>
                    <a:pt x="0" y="669"/>
                    <a:pt x="0" y="1486"/>
                  </a:cubicBezTo>
                  <a:cubicBezTo>
                    <a:pt x="0" y="2289"/>
                    <a:pt x="625" y="2972"/>
                    <a:pt x="1427" y="2972"/>
                  </a:cubicBezTo>
                  <a:cubicBezTo>
                    <a:pt x="2230" y="2972"/>
                    <a:pt x="2913" y="2289"/>
                    <a:pt x="2913" y="1486"/>
                  </a:cubicBezTo>
                  <a:cubicBezTo>
                    <a:pt x="2913" y="669"/>
                    <a:pt x="2230" y="0"/>
                    <a:pt x="142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1565557" y="841938"/>
              <a:ext cx="93226" cy="91005"/>
            </a:xfrm>
            <a:custGeom>
              <a:avLst/>
              <a:gdLst/>
              <a:ahLst/>
              <a:cxnLst/>
              <a:rect l="l" t="t" r="r" b="b"/>
              <a:pathLst>
                <a:path w="3107" h="3033" extrusionOk="0">
                  <a:moveTo>
                    <a:pt x="1546" y="238"/>
                  </a:moveTo>
                  <a:cubicBezTo>
                    <a:pt x="2229" y="238"/>
                    <a:pt x="2853" y="803"/>
                    <a:pt x="2853" y="1487"/>
                  </a:cubicBezTo>
                  <a:cubicBezTo>
                    <a:pt x="2853" y="2230"/>
                    <a:pt x="2229" y="2779"/>
                    <a:pt x="1546" y="2779"/>
                  </a:cubicBezTo>
                  <a:cubicBezTo>
                    <a:pt x="877" y="2779"/>
                    <a:pt x="253" y="2230"/>
                    <a:pt x="253" y="1487"/>
                  </a:cubicBezTo>
                  <a:cubicBezTo>
                    <a:pt x="253" y="803"/>
                    <a:pt x="877" y="238"/>
                    <a:pt x="1546" y="238"/>
                  </a:cubicBezTo>
                  <a:close/>
                  <a:moveTo>
                    <a:pt x="1546" y="0"/>
                  </a:moveTo>
                  <a:cubicBezTo>
                    <a:pt x="684" y="0"/>
                    <a:pt x="0" y="684"/>
                    <a:pt x="0" y="1487"/>
                  </a:cubicBezTo>
                  <a:cubicBezTo>
                    <a:pt x="0" y="2348"/>
                    <a:pt x="684" y="3032"/>
                    <a:pt x="1546" y="3032"/>
                  </a:cubicBezTo>
                  <a:cubicBezTo>
                    <a:pt x="2423" y="3032"/>
                    <a:pt x="3106" y="2348"/>
                    <a:pt x="3106" y="1487"/>
                  </a:cubicBezTo>
                  <a:cubicBezTo>
                    <a:pt x="3106" y="684"/>
                    <a:pt x="2423" y="0"/>
                    <a:pt x="154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2451982" y="2675428"/>
              <a:ext cx="92775" cy="93226"/>
            </a:xfrm>
            <a:custGeom>
              <a:avLst/>
              <a:gdLst/>
              <a:ahLst/>
              <a:cxnLst/>
              <a:rect l="l" t="t" r="r" b="b"/>
              <a:pathLst>
                <a:path w="3092" h="3107" extrusionOk="0">
                  <a:moveTo>
                    <a:pt x="1546" y="253"/>
                  </a:moveTo>
                  <a:cubicBezTo>
                    <a:pt x="2229" y="253"/>
                    <a:pt x="2839" y="803"/>
                    <a:pt x="2839" y="1546"/>
                  </a:cubicBezTo>
                  <a:cubicBezTo>
                    <a:pt x="2839" y="2229"/>
                    <a:pt x="2229" y="2853"/>
                    <a:pt x="1546" y="2853"/>
                  </a:cubicBezTo>
                  <a:cubicBezTo>
                    <a:pt x="862" y="2853"/>
                    <a:pt x="238" y="2229"/>
                    <a:pt x="238" y="1546"/>
                  </a:cubicBezTo>
                  <a:cubicBezTo>
                    <a:pt x="238" y="803"/>
                    <a:pt x="862" y="253"/>
                    <a:pt x="1546" y="253"/>
                  </a:cubicBezTo>
                  <a:close/>
                  <a:moveTo>
                    <a:pt x="1546" y="0"/>
                  </a:moveTo>
                  <a:cubicBezTo>
                    <a:pt x="684" y="0"/>
                    <a:pt x="0" y="684"/>
                    <a:pt x="0" y="1546"/>
                  </a:cubicBezTo>
                  <a:cubicBezTo>
                    <a:pt x="0" y="2363"/>
                    <a:pt x="684" y="3106"/>
                    <a:pt x="1546" y="3106"/>
                  </a:cubicBezTo>
                  <a:cubicBezTo>
                    <a:pt x="2408" y="3106"/>
                    <a:pt x="3091" y="2363"/>
                    <a:pt x="3091" y="1546"/>
                  </a:cubicBezTo>
                  <a:cubicBezTo>
                    <a:pt x="3091" y="684"/>
                    <a:pt x="2408" y="0"/>
                    <a:pt x="154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1766191" y="2372662"/>
              <a:ext cx="278716" cy="269355"/>
            </a:xfrm>
            <a:custGeom>
              <a:avLst/>
              <a:gdLst/>
              <a:ahLst/>
              <a:cxnLst/>
              <a:rect l="l" t="t" r="r" b="b"/>
              <a:pathLst>
                <a:path w="9289" h="8977" extrusionOk="0">
                  <a:moveTo>
                    <a:pt x="8739" y="253"/>
                  </a:moveTo>
                  <a:cubicBezTo>
                    <a:pt x="9289" y="8174"/>
                    <a:pt x="253" y="8739"/>
                    <a:pt x="253" y="8739"/>
                  </a:cubicBezTo>
                  <a:cubicBezTo>
                    <a:pt x="1308" y="253"/>
                    <a:pt x="8739" y="253"/>
                    <a:pt x="8739" y="253"/>
                  </a:cubicBezTo>
                  <a:close/>
                  <a:moveTo>
                    <a:pt x="8739" y="0"/>
                  </a:moveTo>
                  <a:cubicBezTo>
                    <a:pt x="8605" y="0"/>
                    <a:pt x="6748" y="60"/>
                    <a:pt x="4771" y="1115"/>
                  </a:cubicBezTo>
                  <a:cubicBezTo>
                    <a:pt x="2913" y="2111"/>
                    <a:pt x="565" y="4206"/>
                    <a:pt x="60" y="8664"/>
                  </a:cubicBezTo>
                  <a:lnTo>
                    <a:pt x="1" y="8977"/>
                  </a:lnTo>
                  <a:lnTo>
                    <a:pt x="313" y="8977"/>
                  </a:lnTo>
                  <a:cubicBezTo>
                    <a:pt x="506" y="8917"/>
                    <a:pt x="4771" y="8664"/>
                    <a:pt x="7253" y="5826"/>
                  </a:cubicBezTo>
                  <a:cubicBezTo>
                    <a:pt x="8546" y="4340"/>
                    <a:pt x="9111" y="2482"/>
                    <a:pt x="8977" y="253"/>
                  </a:cubicBezTo>
                  <a:lnTo>
                    <a:pt x="8917"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399109" y="1334207"/>
              <a:ext cx="1025631" cy="1053236"/>
            </a:xfrm>
            <a:custGeom>
              <a:avLst/>
              <a:gdLst/>
              <a:ahLst/>
              <a:cxnLst/>
              <a:rect l="l" t="t" r="r" b="b"/>
              <a:pathLst>
                <a:path w="34182" h="35102" extrusionOk="0">
                  <a:moveTo>
                    <a:pt x="9586" y="21861"/>
                  </a:moveTo>
                  <a:cubicBezTo>
                    <a:pt x="9720" y="21861"/>
                    <a:pt x="9838" y="21861"/>
                    <a:pt x="9898" y="21920"/>
                  </a:cubicBezTo>
                  <a:cubicBezTo>
                    <a:pt x="10032" y="21920"/>
                    <a:pt x="10091" y="21920"/>
                    <a:pt x="10210" y="21980"/>
                  </a:cubicBezTo>
                  <a:cubicBezTo>
                    <a:pt x="10522" y="22039"/>
                    <a:pt x="10894" y="22292"/>
                    <a:pt x="11072" y="22604"/>
                  </a:cubicBezTo>
                  <a:cubicBezTo>
                    <a:pt x="11265" y="22842"/>
                    <a:pt x="11325" y="23035"/>
                    <a:pt x="11265" y="23213"/>
                  </a:cubicBezTo>
                  <a:cubicBezTo>
                    <a:pt x="11206" y="23406"/>
                    <a:pt x="11012" y="23659"/>
                    <a:pt x="10641" y="23837"/>
                  </a:cubicBezTo>
                  <a:cubicBezTo>
                    <a:pt x="10463" y="23956"/>
                    <a:pt x="10151" y="24030"/>
                    <a:pt x="9957" y="24030"/>
                  </a:cubicBezTo>
                  <a:cubicBezTo>
                    <a:pt x="9838" y="24030"/>
                    <a:pt x="9720" y="23956"/>
                    <a:pt x="9660" y="23956"/>
                  </a:cubicBezTo>
                  <a:cubicBezTo>
                    <a:pt x="9289" y="23837"/>
                    <a:pt x="8917" y="23585"/>
                    <a:pt x="8664" y="23213"/>
                  </a:cubicBezTo>
                  <a:cubicBezTo>
                    <a:pt x="8471" y="22916"/>
                    <a:pt x="8293" y="22544"/>
                    <a:pt x="8233" y="22173"/>
                  </a:cubicBezTo>
                  <a:cubicBezTo>
                    <a:pt x="8471" y="22039"/>
                    <a:pt x="8664" y="21980"/>
                    <a:pt x="8843" y="21920"/>
                  </a:cubicBezTo>
                  <a:cubicBezTo>
                    <a:pt x="9095" y="21920"/>
                    <a:pt x="9348" y="21861"/>
                    <a:pt x="9586" y="21861"/>
                  </a:cubicBezTo>
                  <a:close/>
                  <a:moveTo>
                    <a:pt x="9586" y="21608"/>
                  </a:moveTo>
                  <a:cubicBezTo>
                    <a:pt x="9348" y="21608"/>
                    <a:pt x="9095" y="21668"/>
                    <a:pt x="8783" y="21727"/>
                  </a:cubicBezTo>
                  <a:cubicBezTo>
                    <a:pt x="8546" y="21727"/>
                    <a:pt x="8233" y="21861"/>
                    <a:pt x="7921" y="21980"/>
                  </a:cubicBezTo>
                  <a:cubicBezTo>
                    <a:pt x="8040" y="22470"/>
                    <a:pt x="8233" y="22975"/>
                    <a:pt x="8471" y="23347"/>
                  </a:cubicBezTo>
                  <a:cubicBezTo>
                    <a:pt x="8783" y="23778"/>
                    <a:pt x="9155" y="24090"/>
                    <a:pt x="9526" y="24209"/>
                  </a:cubicBezTo>
                  <a:cubicBezTo>
                    <a:pt x="9660" y="24209"/>
                    <a:pt x="9779" y="24268"/>
                    <a:pt x="9957" y="24268"/>
                  </a:cubicBezTo>
                  <a:cubicBezTo>
                    <a:pt x="10210" y="24268"/>
                    <a:pt x="10522" y="24149"/>
                    <a:pt x="10775" y="24030"/>
                  </a:cubicBezTo>
                  <a:cubicBezTo>
                    <a:pt x="11146" y="23837"/>
                    <a:pt x="11443" y="23525"/>
                    <a:pt x="11518" y="23287"/>
                  </a:cubicBezTo>
                  <a:cubicBezTo>
                    <a:pt x="11577" y="23035"/>
                    <a:pt x="11518" y="22782"/>
                    <a:pt x="11265" y="22470"/>
                  </a:cubicBezTo>
                  <a:cubicBezTo>
                    <a:pt x="11072" y="22098"/>
                    <a:pt x="10641" y="21861"/>
                    <a:pt x="10269" y="21727"/>
                  </a:cubicBezTo>
                  <a:cubicBezTo>
                    <a:pt x="10151" y="21668"/>
                    <a:pt x="10091" y="21668"/>
                    <a:pt x="9957" y="21668"/>
                  </a:cubicBezTo>
                  <a:cubicBezTo>
                    <a:pt x="9838" y="21608"/>
                    <a:pt x="9720" y="21608"/>
                    <a:pt x="9586" y="21608"/>
                  </a:cubicBezTo>
                  <a:close/>
                  <a:moveTo>
                    <a:pt x="3210" y="253"/>
                  </a:moveTo>
                  <a:cubicBezTo>
                    <a:pt x="5321" y="253"/>
                    <a:pt x="10894" y="6494"/>
                    <a:pt x="10894" y="6494"/>
                  </a:cubicBezTo>
                  <a:cubicBezTo>
                    <a:pt x="10032" y="4889"/>
                    <a:pt x="10151" y="2482"/>
                    <a:pt x="10834" y="2482"/>
                  </a:cubicBezTo>
                  <a:cubicBezTo>
                    <a:pt x="11206" y="2482"/>
                    <a:pt x="11756" y="3151"/>
                    <a:pt x="12439" y="5142"/>
                  </a:cubicBezTo>
                  <a:cubicBezTo>
                    <a:pt x="13747" y="8798"/>
                    <a:pt x="17016" y="10834"/>
                    <a:pt x="19067" y="11829"/>
                  </a:cubicBezTo>
                  <a:lnTo>
                    <a:pt x="19320" y="11829"/>
                  </a:lnTo>
                  <a:cubicBezTo>
                    <a:pt x="20182" y="11829"/>
                    <a:pt x="21103" y="11889"/>
                    <a:pt x="21980" y="12008"/>
                  </a:cubicBezTo>
                  <a:cubicBezTo>
                    <a:pt x="25012" y="12573"/>
                    <a:pt x="27731" y="14178"/>
                    <a:pt x="29842" y="16288"/>
                  </a:cubicBezTo>
                  <a:cubicBezTo>
                    <a:pt x="31952" y="18458"/>
                    <a:pt x="33438" y="21177"/>
                    <a:pt x="33928" y="24090"/>
                  </a:cubicBezTo>
                  <a:lnTo>
                    <a:pt x="33676" y="24149"/>
                  </a:lnTo>
                  <a:cubicBezTo>
                    <a:pt x="32933" y="21355"/>
                    <a:pt x="31387" y="18829"/>
                    <a:pt x="29277" y="16897"/>
                  </a:cubicBezTo>
                  <a:cubicBezTo>
                    <a:pt x="27181" y="14980"/>
                    <a:pt x="24521" y="13687"/>
                    <a:pt x="21787" y="13375"/>
                  </a:cubicBezTo>
                  <a:cubicBezTo>
                    <a:pt x="21178" y="13256"/>
                    <a:pt x="20553" y="13256"/>
                    <a:pt x="19989" y="13256"/>
                  </a:cubicBezTo>
                  <a:cubicBezTo>
                    <a:pt x="17759" y="13256"/>
                    <a:pt x="15605" y="13747"/>
                    <a:pt x="13673" y="14668"/>
                  </a:cubicBezTo>
                  <a:cubicBezTo>
                    <a:pt x="12439" y="15292"/>
                    <a:pt x="11325" y="16035"/>
                    <a:pt x="10329" y="16971"/>
                  </a:cubicBezTo>
                  <a:cubicBezTo>
                    <a:pt x="9660" y="17581"/>
                    <a:pt x="9095" y="18324"/>
                    <a:pt x="8664" y="19007"/>
                  </a:cubicBezTo>
                  <a:cubicBezTo>
                    <a:pt x="8917" y="19007"/>
                    <a:pt x="9214" y="18948"/>
                    <a:pt x="9526" y="18948"/>
                  </a:cubicBezTo>
                  <a:lnTo>
                    <a:pt x="10269" y="18948"/>
                  </a:lnTo>
                  <a:cubicBezTo>
                    <a:pt x="10522" y="19007"/>
                    <a:pt x="10775" y="19007"/>
                    <a:pt x="11012" y="19126"/>
                  </a:cubicBezTo>
                  <a:cubicBezTo>
                    <a:pt x="12008" y="19379"/>
                    <a:pt x="12870" y="20003"/>
                    <a:pt x="13554" y="20865"/>
                  </a:cubicBezTo>
                  <a:cubicBezTo>
                    <a:pt x="14178" y="21727"/>
                    <a:pt x="14490" y="22975"/>
                    <a:pt x="14044" y="24149"/>
                  </a:cubicBezTo>
                  <a:cubicBezTo>
                    <a:pt x="13866" y="24699"/>
                    <a:pt x="13554" y="25204"/>
                    <a:pt x="13123" y="25576"/>
                  </a:cubicBezTo>
                  <a:cubicBezTo>
                    <a:pt x="12751" y="25947"/>
                    <a:pt x="12320" y="26260"/>
                    <a:pt x="11815" y="26438"/>
                  </a:cubicBezTo>
                  <a:cubicBezTo>
                    <a:pt x="11265" y="26691"/>
                    <a:pt x="10700" y="26750"/>
                    <a:pt x="10151" y="26750"/>
                  </a:cubicBezTo>
                  <a:cubicBezTo>
                    <a:pt x="9660" y="26750"/>
                    <a:pt x="9214" y="26691"/>
                    <a:pt x="8724" y="26557"/>
                  </a:cubicBezTo>
                  <a:cubicBezTo>
                    <a:pt x="7728" y="26185"/>
                    <a:pt x="6985" y="25442"/>
                    <a:pt x="6495" y="24640"/>
                  </a:cubicBezTo>
                  <a:cubicBezTo>
                    <a:pt x="6242" y="24209"/>
                    <a:pt x="6064" y="23718"/>
                    <a:pt x="5945" y="23287"/>
                  </a:cubicBezTo>
                  <a:cubicBezTo>
                    <a:pt x="5811" y="23347"/>
                    <a:pt x="5692" y="23466"/>
                    <a:pt x="5633" y="23525"/>
                  </a:cubicBezTo>
                  <a:cubicBezTo>
                    <a:pt x="4578" y="24402"/>
                    <a:pt x="3775" y="25442"/>
                    <a:pt x="3092" y="26631"/>
                  </a:cubicBezTo>
                  <a:cubicBezTo>
                    <a:pt x="1784" y="28979"/>
                    <a:pt x="1234" y="31892"/>
                    <a:pt x="1665" y="34730"/>
                  </a:cubicBezTo>
                  <a:lnTo>
                    <a:pt x="1412" y="34805"/>
                  </a:lnTo>
                  <a:cubicBezTo>
                    <a:pt x="238" y="32070"/>
                    <a:pt x="238" y="28727"/>
                    <a:pt x="1412" y="25814"/>
                  </a:cubicBezTo>
                  <a:cubicBezTo>
                    <a:pt x="2036" y="24402"/>
                    <a:pt x="2839" y="23035"/>
                    <a:pt x="3953" y="21861"/>
                  </a:cubicBezTo>
                  <a:cubicBezTo>
                    <a:pt x="4578" y="21237"/>
                    <a:pt x="5202" y="20687"/>
                    <a:pt x="5871" y="20241"/>
                  </a:cubicBezTo>
                  <a:cubicBezTo>
                    <a:pt x="5945" y="19944"/>
                    <a:pt x="6004" y="19691"/>
                    <a:pt x="6123" y="19438"/>
                  </a:cubicBezTo>
                  <a:cubicBezTo>
                    <a:pt x="6747" y="17833"/>
                    <a:pt x="7862" y="16600"/>
                    <a:pt x="9036" y="15545"/>
                  </a:cubicBezTo>
                  <a:cubicBezTo>
                    <a:pt x="10210" y="14549"/>
                    <a:pt x="11577" y="13747"/>
                    <a:pt x="12930" y="13122"/>
                  </a:cubicBezTo>
                  <a:cubicBezTo>
                    <a:pt x="13435" y="12885"/>
                    <a:pt x="13925" y="12691"/>
                    <a:pt x="14416" y="12573"/>
                  </a:cubicBezTo>
                  <a:cubicBezTo>
                    <a:pt x="10329" y="11889"/>
                    <a:pt x="7119" y="9972"/>
                    <a:pt x="6807" y="8857"/>
                  </a:cubicBezTo>
                  <a:cubicBezTo>
                    <a:pt x="6614" y="8293"/>
                    <a:pt x="7059" y="8114"/>
                    <a:pt x="7728" y="8114"/>
                  </a:cubicBezTo>
                  <a:cubicBezTo>
                    <a:pt x="9155" y="8114"/>
                    <a:pt x="11696" y="8976"/>
                    <a:pt x="11696" y="8976"/>
                  </a:cubicBezTo>
                  <a:cubicBezTo>
                    <a:pt x="11696" y="8976"/>
                    <a:pt x="1858" y="4206"/>
                    <a:pt x="2467" y="921"/>
                  </a:cubicBezTo>
                  <a:cubicBezTo>
                    <a:pt x="2527" y="431"/>
                    <a:pt x="2839" y="253"/>
                    <a:pt x="3210" y="253"/>
                  </a:cubicBezTo>
                  <a:close/>
                  <a:moveTo>
                    <a:pt x="3210" y="0"/>
                  </a:moveTo>
                  <a:cubicBezTo>
                    <a:pt x="2898" y="0"/>
                    <a:pt x="2348" y="119"/>
                    <a:pt x="2230" y="921"/>
                  </a:cubicBezTo>
                  <a:cubicBezTo>
                    <a:pt x="1724" y="3403"/>
                    <a:pt x="6688" y="6494"/>
                    <a:pt x="9526" y="8114"/>
                  </a:cubicBezTo>
                  <a:cubicBezTo>
                    <a:pt x="8917" y="7980"/>
                    <a:pt x="8233" y="7862"/>
                    <a:pt x="7728" y="7862"/>
                  </a:cubicBezTo>
                  <a:cubicBezTo>
                    <a:pt x="7178" y="7862"/>
                    <a:pt x="6807" y="7980"/>
                    <a:pt x="6614" y="8233"/>
                  </a:cubicBezTo>
                  <a:cubicBezTo>
                    <a:pt x="6554" y="8352"/>
                    <a:pt x="6435" y="8545"/>
                    <a:pt x="6554" y="8917"/>
                  </a:cubicBezTo>
                  <a:cubicBezTo>
                    <a:pt x="6866" y="10091"/>
                    <a:pt x="9779" y="11829"/>
                    <a:pt x="13494" y="12632"/>
                  </a:cubicBezTo>
                  <a:cubicBezTo>
                    <a:pt x="13242" y="12691"/>
                    <a:pt x="13063" y="12810"/>
                    <a:pt x="12870" y="12885"/>
                  </a:cubicBezTo>
                  <a:cubicBezTo>
                    <a:pt x="11384" y="13494"/>
                    <a:pt x="10032" y="14371"/>
                    <a:pt x="8843" y="15352"/>
                  </a:cubicBezTo>
                  <a:cubicBezTo>
                    <a:pt x="7431" y="16600"/>
                    <a:pt x="6435" y="17893"/>
                    <a:pt x="5871" y="19319"/>
                  </a:cubicBezTo>
                  <a:cubicBezTo>
                    <a:pt x="5811" y="19572"/>
                    <a:pt x="5752" y="19810"/>
                    <a:pt x="5692" y="20063"/>
                  </a:cubicBezTo>
                  <a:cubicBezTo>
                    <a:pt x="5068" y="20493"/>
                    <a:pt x="4459" y="20984"/>
                    <a:pt x="3775" y="21668"/>
                  </a:cubicBezTo>
                  <a:cubicBezTo>
                    <a:pt x="2720" y="22842"/>
                    <a:pt x="1784" y="24268"/>
                    <a:pt x="1234" y="25754"/>
                  </a:cubicBezTo>
                  <a:cubicBezTo>
                    <a:pt x="0" y="28727"/>
                    <a:pt x="0" y="32130"/>
                    <a:pt x="1174" y="34924"/>
                  </a:cubicBezTo>
                  <a:lnTo>
                    <a:pt x="1293" y="35102"/>
                  </a:lnTo>
                  <a:lnTo>
                    <a:pt x="1487" y="35042"/>
                  </a:lnTo>
                  <a:lnTo>
                    <a:pt x="1724" y="34983"/>
                  </a:lnTo>
                  <a:lnTo>
                    <a:pt x="1917" y="34924"/>
                  </a:lnTo>
                  <a:lnTo>
                    <a:pt x="1917" y="34671"/>
                  </a:lnTo>
                  <a:cubicBezTo>
                    <a:pt x="1487" y="31951"/>
                    <a:pt x="1977" y="29157"/>
                    <a:pt x="3344" y="26750"/>
                  </a:cubicBezTo>
                  <a:cubicBezTo>
                    <a:pt x="4087" y="25442"/>
                    <a:pt x="4890" y="24461"/>
                    <a:pt x="5752" y="23718"/>
                  </a:cubicBezTo>
                  <a:lnTo>
                    <a:pt x="5811" y="23718"/>
                  </a:lnTo>
                  <a:cubicBezTo>
                    <a:pt x="5945" y="24090"/>
                    <a:pt x="6064" y="24461"/>
                    <a:pt x="6316" y="24773"/>
                  </a:cubicBezTo>
                  <a:cubicBezTo>
                    <a:pt x="6866" y="25695"/>
                    <a:pt x="7728" y="26438"/>
                    <a:pt x="8664" y="26750"/>
                  </a:cubicBezTo>
                  <a:cubicBezTo>
                    <a:pt x="9155" y="26928"/>
                    <a:pt x="9660" y="27003"/>
                    <a:pt x="10151" y="27003"/>
                  </a:cubicBezTo>
                  <a:cubicBezTo>
                    <a:pt x="10700" y="27003"/>
                    <a:pt x="11325" y="26928"/>
                    <a:pt x="11889" y="26691"/>
                  </a:cubicBezTo>
                  <a:cubicBezTo>
                    <a:pt x="12439" y="26438"/>
                    <a:pt x="12930" y="26126"/>
                    <a:pt x="13301" y="25754"/>
                  </a:cubicBezTo>
                  <a:cubicBezTo>
                    <a:pt x="13747" y="25323"/>
                    <a:pt x="14118" y="24773"/>
                    <a:pt x="14297" y="24209"/>
                  </a:cubicBezTo>
                  <a:cubicBezTo>
                    <a:pt x="14728" y="23094"/>
                    <a:pt x="14490" y="21727"/>
                    <a:pt x="13747" y="20687"/>
                  </a:cubicBezTo>
                  <a:cubicBezTo>
                    <a:pt x="13063" y="19810"/>
                    <a:pt x="12187" y="19201"/>
                    <a:pt x="11146" y="18888"/>
                  </a:cubicBezTo>
                  <a:cubicBezTo>
                    <a:pt x="10834" y="18755"/>
                    <a:pt x="10582" y="18755"/>
                    <a:pt x="10329" y="18695"/>
                  </a:cubicBezTo>
                  <a:lnTo>
                    <a:pt x="9155" y="18695"/>
                  </a:lnTo>
                  <a:cubicBezTo>
                    <a:pt x="9526" y="18205"/>
                    <a:pt x="9957" y="17640"/>
                    <a:pt x="10463" y="17150"/>
                  </a:cubicBezTo>
                  <a:cubicBezTo>
                    <a:pt x="11443" y="16288"/>
                    <a:pt x="12558" y="15485"/>
                    <a:pt x="13806" y="14921"/>
                  </a:cubicBezTo>
                  <a:cubicBezTo>
                    <a:pt x="15664" y="13999"/>
                    <a:pt x="17834" y="13494"/>
                    <a:pt x="19989" y="13494"/>
                  </a:cubicBezTo>
                  <a:cubicBezTo>
                    <a:pt x="20553" y="13494"/>
                    <a:pt x="21178" y="13494"/>
                    <a:pt x="21727" y="13628"/>
                  </a:cubicBezTo>
                  <a:cubicBezTo>
                    <a:pt x="24388" y="13925"/>
                    <a:pt x="26988" y="15173"/>
                    <a:pt x="29099" y="17090"/>
                  </a:cubicBezTo>
                  <a:cubicBezTo>
                    <a:pt x="31209" y="19007"/>
                    <a:pt x="32754" y="21549"/>
                    <a:pt x="33438" y="24209"/>
                  </a:cubicBezTo>
                  <a:lnTo>
                    <a:pt x="33497" y="24461"/>
                  </a:lnTo>
                  <a:lnTo>
                    <a:pt x="33735" y="24402"/>
                  </a:lnTo>
                  <a:lnTo>
                    <a:pt x="33988" y="24328"/>
                  </a:lnTo>
                  <a:lnTo>
                    <a:pt x="34181" y="24268"/>
                  </a:lnTo>
                  <a:lnTo>
                    <a:pt x="34181" y="24030"/>
                  </a:lnTo>
                  <a:cubicBezTo>
                    <a:pt x="33676" y="21118"/>
                    <a:pt x="32190" y="18324"/>
                    <a:pt x="30020" y="16095"/>
                  </a:cubicBezTo>
                  <a:cubicBezTo>
                    <a:pt x="27791" y="13865"/>
                    <a:pt x="24952" y="12320"/>
                    <a:pt x="22039" y="11829"/>
                  </a:cubicBezTo>
                  <a:cubicBezTo>
                    <a:pt x="21178" y="11636"/>
                    <a:pt x="20241" y="11577"/>
                    <a:pt x="19320" y="11577"/>
                  </a:cubicBezTo>
                  <a:lnTo>
                    <a:pt x="19127" y="11577"/>
                  </a:lnTo>
                  <a:cubicBezTo>
                    <a:pt x="17210" y="10655"/>
                    <a:pt x="13925" y="8664"/>
                    <a:pt x="12692" y="5008"/>
                  </a:cubicBezTo>
                  <a:cubicBezTo>
                    <a:pt x="12008" y="3151"/>
                    <a:pt x="11443" y="2229"/>
                    <a:pt x="10834" y="2229"/>
                  </a:cubicBezTo>
                  <a:cubicBezTo>
                    <a:pt x="10700" y="2229"/>
                    <a:pt x="10463" y="2289"/>
                    <a:pt x="10329" y="2541"/>
                  </a:cubicBezTo>
                  <a:cubicBezTo>
                    <a:pt x="10032" y="3091"/>
                    <a:pt x="9957" y="4265"/>
                    <a:pt x="10210" y="5380"/>
                  </a:cubicBezTo>
                  <a:cubicBezTo>
                    <a:pt x="8546" y="3596"/>
                    <a:pt x="4949" y="0"/>
                    <a:pt x="321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73600" y="1592358"/>
              <a:ext cx="561424" cy="269355"/>
            </a:xfrm>
            <a:custGeom>
              <a:avLst/>
              <a:gdLst/>
              <a:ahLst/>
              <a:cxnLst/>
              <a:rect l="l" t="t" r="r" b="b"/>
              <a:pathLst>
                <a:path w="18711" h="8977" extrusionOk="0">
                  <a:moveTo>
                    <a:pt x="9170" y="253"/>
                  </a:moveTo>
                  <a:cubicBezTo>
                    <a:pt x="15976" y="253"/>
                    <a:pt x="18280" y="5826"/>
                    <a:pt x="18280" y="5826"/>
                  </a:cubicBezTo>
                  <a:cubicBezTo>
                    <a:pt x="18280" y="5826"/>
                    <a:pt x="12885" y="4147"/>
                    <a:pt x="10909" y="4147"/>
                  </a:cubicBezTo>
                  <a:cubicBezTo>
                    <a:pt x="10478" y="4147"/>
                    <a:pt x="10225" y="4281"/>
                    <a:pt x="10166" y="4459"/>
                  </a:cubicBezTo>
                  <a:cubicBezTo>
                    <a:pt x="9973" y="5514"/>
                    <a:pt x="17968" y="6435"/>
                    <a:pt x="17968" y="6435"/>
                  </a:cubicBezTo>
                  <a:cubicBezTo>
                    <a:pt x="15917" y="8115"/>
                    <a:pt x="13822" y="8739"/>
                    <a:pt x="11830" y="8739"/>
                  </a:cubicBezTo>
                  <a:cubicBezTo>
                    <a:pt x="5648" y="8739"/>
                    <a:pt x="372" y="2720"/>
                    <a:pt x="372" y="2720"/>
                  </a:cubicBezTo>
                  <a:cubicBezTo>
                    <a:pt x="3909" y="937"/>
                    <a:pt x="6822" y="253"/>
                    <a:pt x="9170" y="253"/>
                  </a:cubicBezTo>
                  <a:close/>
                  <a:moveTo>
                    <a:pt x="9170" y="1"/>
                  </a:moveTo>
                  <a:cubicBezTo>
                    <a:pt x="6510" y="1"/>
                    <a:pt x="3538" y="803"/>
                    <a:pt x="253" y="2542"/>
                  </a:cubicBezTo>
                  <a:lnTo>
                    <a:pt x="1" y="2661"/>
                  </a:lnTo>
                  <a:lnTo>
                    <a:pt x="194" y="2913"/>
                  </a:lnTo>
                  <a:cubicBezTo>
                    <a:pt x="447" y="3166"/>
                    <a:pt x="5648" y="8977"/>
                    <a:pt x="11830" y="8977"/>
                  </a:cubicBezTo>
                  <a:cubicBezTo>
                    <a:pt x="14119" y="8977"/>
                    <a:pt x="16229" y="8174"/>
                    <a:pt x="18146" y="6629"/>
                  </a:cubicBezTo>
                  <a:lnTo>
                    <a:pt x="18577" y="6257"/>
                  </a:lnTo>
                  <a:lnTo>
                    <a:pt x="18027" y="6198"/>
                  </a:lnTo>
                  <a:cubicBezTo>
                    <a:pt x="17968" y="6198"/>
                    <a:pt x="16110" y="5945"/>
                    <a:pt x="14253" y="5633"/>
                  </a:cubicBezTo>
                  <a:cubicBezTo>
                    <a:pt x="10968" y="5024"/>
                    <a:pt x="10478" y="4578"/>
                    <a:pt x="10404" y="4459"/>
                  </a:cubicBezTo>
                  <a:cubicBezTo>
                    <a:pt x="10478" y="4459"/>
                    <a:pt x="10597" y="4399"/>
                    <a:pt x="10909" y="4399"/>
                  </a:cubicBezTo>
                  <a:cubicBezTo>
                    <a:pt x="12826" y="4399"/>
                    <a:pt x="18146" y="6064"/>
                    <a:pt x="18146" y="6064"/>
                  </a:cubicBezTo>
                  <a:lnTo>
                    <a:pt x="18711" y="6257"/>
                  </a:lnTo>
                  <a:lnTo>
                    <a:pt x="18458" y="5767"/>
                  </a:lnTo>
                  <a:cubicBezTo>
                    <a:pt x="18458" y="5692"/>
                    <a:pt x="17834" y="4281"/>
                    <a:pt x="16422" y="2854"/>
                  </a:cubicBezTo>
                  <a:cubicBezTo>
                    <a:pt x="15115" y="1546"/>
                    <a:pt x="12766" y="1"/>
                    <a:pt x="917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856153" y="1365861"/>
              <a:ext cx="265334" cy="282287"/>
            </a:xfrm>
            <a:custGeom>
              <a:avLst/>
              <a:gdLst/>
              <a:ahLst/>
              <a:cxnLst/>
              <a:rect l="l" t="t" r="r" b="b"/>
              <a:pathLst>
                <a:path w="8843" h="9408" extrusionOk="0">
                  <a:moveTo>
                    <a:pt x="4013" y="5439"/>
                  </a:moveTo>
                  <a:lnTo>
                    <a:pt x="4013" y="5439"/>
                  </a:lnTo>
                  <a:cubicBezTo>
                    <a:pt x="4325" y="5811"/>
                    <a:pt x="4830" y="6866"/>
                    <a:pt x="5320" y="7981"/>
                  </a:cubicBezTo>
                  <a:cubicBezTo>
                    <a:pt x="4696" y="6925"/>
                    <a:pt x="4206" y="5945"/>
                    <a:pt x="4013" y="5439"/>
                  </a:cubicBezTo>
                  <a:close/>
                  <a:moveTo>
                    <a:pt x="1293" y="312"/>
                  </a:moveTo>
                  <a:lnTo>
                    <a:pt x="1293" y="312"/>
                  </a:lnTo>
                  <a:cubicBezTo>
                    <a:pt x="8842" y="3715"/>
                    <a:pt x="5945" y="8857"/>
                    <a:pt x="5945" y="8857"/>
                  </a:cubicBezTo>
                  <a:cubicBezTo>
                    <a:pt x="5945" y="8857"/>
                    <a:pt x="4458" y="4949"/>
                    <a:pt x="3894" y="4949"/>
                  </a:cubicBezTo>
                  <a:cubicBezTo>
                    <a:pt x="3834" y="4949"/>
                    <a:pt x="3834" y="5008"/>
                    <a:pt x="3834" y="5008"/>
                  </a:cubicBezTo>
                  <a:cubicBezTo>
                    <a:pt x="3344" y="5261"/>
                    <a:pt x="5573" y="8917"/>
                    <a:pt x="5573" y="8917"/>
                  </a:cubicBezTo>
                  <a:cubicBezTo>
                    <a:pt x="0" y="7669"/>
                    <a:pt x="1293" y="312"/>
                    <a:pt x="1293" y="312"/>
                  </a:cubicBezTo>
                  <a:close/>
                  <a:moveTo>
                    <a:pt x="1115" y="0"/>
                  </a:moveTo>
                  <a:lnTo>
                    <a:pt x="1040" y="312"/>
                  </a:lnTo>
                  <a:cubicBezTo>
                    <a:pt x="1040" y="372"/>
                    <a:pt x="669" y="2229"/>
                    <a:pt x="1115" y="4206"/>
                  </a:cubicBezTo>
                  <a:cubicBezTo>
                    <a:pt x="1605" y="6925"/>
                    <a:pt x="3151" y="8664"/>
                    <a:pt x="5573" y="9155"/>
                  </a:cubicBezTo>
                  <a:lnTo>
                    <a:pt x="5811" y="9229"/>
                  </a:lnTo>
                  <a:lnTo>
                    <a:pt x="5870" y="9407"/>
                  </a:lnTo>
                  <a:lnTo>
                    <a:pt x="6004" y="9288"/>
                  </a:lnTo>
                  <a:lnTo>
                    <a:pt x="6123" y="9288"/>
                  </a:lnTo>
                  <a:lnTo>
                    <a:pt x="6004" y="9155"/>
                  </a:lnTo>
                  <a:lnTo>
                    <a:pt x="6123" y="8976"/>
                  </a:lnTo>
                  <a:cubicBezTo>
                    <a:pt x="6182" y="8917"/>
                    <a:pt x="7178" y="7059"/>
                    <a:pt x="6435" y="4830"/>
                  </a:cubicBezTo>
                  <a:cubicBezTo>
                    <a:pt x="5811" y="2913"/>
                    <a:pt x="4087" y="1293"/>
                    <a:pt x="1352" y="119"/>
                  </a:cubicBezTo>
                  <a:lnTo>
                    <a:pt x="1115"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852132" y="1761338"/>
              <a:ext cx="245261" cy="211835"/>
            </a:xfrm>
            <a:custGeom>
              <a:avLst/>
              <a:gdLst/>
              <a:ahLst/>
              <a:cxnLst/>
              <a:rect l="l" t="t" r="r" b="b"/>
              <a:pathLst>
                <a:path w="8174" h="7060" extrusionOk="0">
                  <a:moveTo>
                    <a:pt x="6881" y="1249"/>
                  </a:moveTo>
                  <a:lnTo>
                    <a:pt x="6881" y="1249"/>
                  </a:lnTo>
                  <a:cubicBezTo>
                    <a:pt x="6004" y="2052"/>
                    <a:pt x="5142" y="2735"/>
                    <a:pt x="4652" y="3033"/>
                  </a:cubicBezTo>
                  <a:cubicBezTo>
                    <a:pt x="5023" y="2602"/>
                    <a:pt x="5945" y="1918"/>
                    <a:pt x="6881" y="1249"/>
                  </a:cubicBezTo>
                  <a:close/>
                  <a:moveTo>
                    <a:pt x="6376" y="254"/>
                  </a:moveTo>
                  <a:cubicBezTo>
                    <a:pt x="7119" y="254"/>
                    <a:pt x="7624" y="432"/>
                    <a:pt x="7624" y="432"/>
                  </a:cubicBezTo>
                  <a:cubicBezTo>
                    <a:pt x="7624" y="432"/>
                    <a:pt x="3909" y="2854"/>
                    <a:pt x="4280" y="3285"/>
                  </a:cubicBezTo>
                  <a:cubicBezTo>
                    <a:pt x="4340" y="3345"/>
                    <a:pt x="4340" y="3345"/>
                    <a:pt x="4399" y="3345"/>
                  </a:cubicBezTo>
                  <a:cubicBezTo>
                    <a:pt x="5083" y="3345"/>
                    <a:pt x="7743" y="744"/>
                    <a:pt x="7743" y="744"/>
                  </a:cubicBezTo>
                  <a:lnTo>
                    <a:pt x="7743" y="744"/>
                  </a:lnTo>
                  <a:cubicBezTo>
                    <a:pt x="7743" y="6510"/>
                    <a:pt x="253" y="6822"/>
                    <a:pt x="253" y="6822"/>
                  </a:cubicBezTo>
                  <a:cubicBezTo>
                    <a:pt x="1486" y="1116"/>
                    <a:pt x="4592" y="254"/>
                    <a:pt x="6376" y="254"/>
                  </a:cubicBezTo>
                  <a:close/>
                  <a:moveTo>
                    <a:pt x="6376" y="1"/>
                  </a:moveTo>
                  <a:cubicBezTo>
                    <a:pt x="4518" y="1"/>
                    <a:pt x="1249" y="937"/>
                    <a:pt x="60" y="6748"/>
                  </a:cubicBezTo>
                  <a:lnTo>
                    <a:pt x="0" y="7060"/>
                  </a:lnTo>
                  <a:lnTo>
                    <a:pt x="312" y="7060"/>
                  </a:lnTo>
                  <a:cubicBezTo>
                    <a:pt x="372" y="7060"/>
                    <a:pt x="2229" y="6941"/>
                    <a:pt x="4087" y="6139"/>
                  </a:cubicBezTo>
                  <a:cubicBezTo>
                    <a:pt x="6688" y="5083"/>
                    <a:pt x="7996" y="3226"/>
                    <a:pt x="7996" y="744"/>
                  </a:cubicBezTo>
                  <a:lnTo>
                    <a:pt x="7996" y="506"/>
                  </a:lnTo>
                  <a:lnTo>
                    <a:pt x="8174" y="372"/>
                  </a:lnTo>
                  <a:lnTo>
                    <a:pt x="7996" y="313"/>
                  </a:lnTo>
                  <a:lnTo>
                    <a:pt x="7996" y="135"/>
                  </a:lnTo>
                  <a:lnTo>
                    <a:pt x="7936" y="254"/>
                  </a:lnTo>
                  <a:lnTo>
                    <a:pt x="7684" y="194"/>
                  </a:lnTo>
                  <a:cubicBezTo>
                    <a:pt x="7684" y="194"/>
                    <a:pt x="7119" y="1"/>
                    <a:pt x="637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19"/>
          <p:cNvSpPr txBox="1">
            <a:spLocks noGrp="1"/>
          </p:cNvSpPr>
          <p:nvPr>
            <p:ph type="ctrTitle" idx="2"/>
          </p:nvPr>
        </p:nvSpPr>
        <p:spPr>
          <a:xfrm flipH="1">
            <a:off x="3051150" y="1729313"/>
            <a:ext cx="3041700" cy="192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800" b="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76" name="Google Shape;676;p19"/>
          <p:cNvSpPr txBox="1">
            <a:spLocks noGrp="1"/>
          </p:cNvSpPr>
          <p:nvPr>
            <p:ph type="subTitle" idx="1"/>
          </p:nvPr>
        </p:nvSpPr>
        <p:spPr>
          <a:xfrm flipH="1">
            <a:off x="3264900" y="3542486"/>
            <a:ext cx="26142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Catamaran"/>
              <a:buNone/>
              <a:defRPr sz="1600">
                <a:latin typeface="Catamaran"/>
                <a:ea typeface="Catamaran"/>
                <a:cs typeface="Catamaran"/>
                <a:sym typeface="Catamaran"/>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grpSp>
        <p:nvGrpSpPr>
          <p:cNvPr id="677" name="Google Shape;677;p19"/>
          <p:cNvGrpSpPr/>
          <p:nvPr/>
        </p:nvGrpSpPr>
        <p:grpSpPr>
          <a:xfrm flipH="1">
            <a:off x="5255200" y="154375"/>
            <a:ext cx="3831145" cy="3847718"/>
            <a:chOff x="73600" y="154375"/>
            <a:chExt cx="3831145" cy="3847718"/>
          </a:xfrm>
        </p:grpSpPr>
        <p:sp>
          <p:nvSpPr>
            <p:cNvPr id="678" name="Google Shape;678;p19"/>
            <p:cNvSpPr/>
            <p:nvPr/>
          </p:nvSpPr>
          <p:spPr>
            <a:xfrm>
              <a:off x="226108" y="871371"/>
              <a:ext cx="2911355" cy="3130722"/>
            </a:xfrm>
            <a:custGeom>
              <a:avLst/>
              <a:gdLst/>
              <a:ahLst/>
              <a:cxnLst/>
              <a:rect l="l" t="t" r="r" b="b"/>
              <a:pathLst>
                <a:path w="97029" h="104340" extrusionOk="0">
                  <a:moveTo>
                    <a:pt x="51583" y="2913"/>
                  </a:moveTo>
                  <a:lnTo>
                    <a:pt x="51583" y="2913"/>
                  </a:lnTo>
                  <a:cubicBezTo>
                    <a:pt x="51895" y="4830"/>
                    <a:pt x="51464" y="6316"/>
                    <a:pt x="50900" y="7431"/>
                  </a:cubicBezTo>
                  <a:cubicBezTo>
                    <a:pt x="50959" y="5573"/>
                    <a:pt x="51212" y="4087"/>
                    <a:pt x="51583" y="2913"/>
                  </a:cubicBezTo>
                  <a:close/>
                  <a:moveTo>
                    <a:pt x="39011" y="2854"/>
                  </a:moveTo>
                  <a:cubicBezTo>
                    <a:pt x="41433" y="2854"/>
                    <a:pt x="43157" y="3478"/>
                    <a:pt x="44212" y="4592"/>
                  </a:cubicBezTo>
                  <a:cubicBezTo>
                    <a:pt x="45074" y="5514"/>
                    <a:pt x="45386" y="6688"/>
                    <a:pt x="45446" y="7505"/>
                  </a:cubicBezTo>
                  <a:cubicBezTo>
                    <a:pt x="43469" y="5766"/>
                    <a:pt x="41359" y="4221"/>
                    <a:pt x="39011" y="2854"/>
                  </a:cubicBezTo>
                  <a:close/>
                  <a:moveTo>
                    <a:pt x="50097" y="3047"/>
                  </a:moveTo>
                  <a:lnTo>
                    <a:pt x="50097" y="3047"/>
                  </a:lnTo>
                  <a:cubicBezTo>
                    <a:pt x="49785" y="4280"/>
                    <a:pt x="49532" y="5766"/>
                    <a:pt x="49473" y="7565"/>
                  </a:cubicBezTo>
                  <a:cubicBezTo>
                    <a:pt x="49101" y="6391"/>
                    <a:pt x="49042" y="5335"/>
                    <a:pt x="49354" y="4399"/>
                  </a:cubicBezTo>
                  <a:cubicBezTo>
                    <a:pt x="49532" y="3909"/>
                    <a:pt x="49785" y="3478"/>
                    <a:pt x="50097" y="3047"/>
                  </a:cubicBezTo>
                  <a:close/>
                  <a:moveTo>
                    <a:pt x="38520" y="4161"/>
                  </a:moveTo>
                  <a:lnTo>
                    <a:pt x="38520" y="4161"/>
                  </a:lnTo>
                  <a:cubicBezTo>
                    <a:pt x="40437" y="5335"/>
                    <a:pt x="42236" y="6569"/>
                    <a:pt x="43841" y="7996"/>
                  </a:cubicBezTo>
                  <a:cubicBezTo>
                    <a:pt x="41121" y="7505"/>
                    <a:pt x="39442" y="5647"/>
                    <a:pt x="38520" y="4161"/>
                  </a:cubicBezTo>
                  <a:close/>
                  <a:moveTo>
                    <a:pt x="38149" y="2601"/>
                  </a:moveTo>
                  <a:cubicBezTo>
                    <a:pt x="41062" y="4280"/>
                    <a:pt x="43588" y="6138"/>
                    <a:pt x="45698" y="8055"/>
                  </a:cubicBezTo>
                  <a:cubicBezTo>
                    <a:pt x="45698" y="7252"/>
                    <a:pt x="45579" y="5647"/>
                    <a:pt x="44405" y="4459"/>
                  </a:cubicBezTo>
                  <a:cubicBezTo>
                    <a:pt x="43291" y="3225"/>
                    <a:pt x="41359" y="2601"/>
                    <a:pt x="38832" y="2601"/>
                  </a:cubicBezTo>
                  <a:close/>
                  <a:moveTo>
                    <a:pt x="37837" y="3478"/>
                  </a:moveTo>
                  <a:lnTo>
                    <a:pt x="37837" y="3478"/>
                  </a:lnTo>
                  <a:cubicBezTo>
                    <a:pt x="38699" y="5202"/>
                    <a:pt x="40750" y="7996"/>
                    <a:pt x="44643" y="8308"/>
                  </a:cubicBezTo>
                  <a:cubicBezTo>
                    <a:pt x="42726" y="6628"/>
                    <a:pt x="40437" y="4964"/>
                    <a:pt x="37837" y="3478"/>
                  </a:cubicBezTo>
                  <a:close/>
                  <a:moveTo>
                    <a:pt x="51643" y="2051"/>
                  </a:moveTo>
                  <a:lnTo>
                    <a:pt x="51643" y="2051"/>
                  </a:lnTo>
                  <a:cubicBezTo>
                    <a:pt x="50900" y="3716"/>
                    <a:pt x="50647" y="6138"/>
                    <a:pt x="50588" y="8427"/>
                  </a:cubicBezTo>
                  <a:cubicBezTo>
                    <a:pt x="51464" y="7193"/>
                    <a:pt x="52386" y="5023"/>
                    <a:pt x="51643" y="2051"/>
                  </a:cubicBezTo>
                  <a:close/>
                  <a:moveTo>
                    <a:pt x="50647" y="2170"/>
                  </a:moveTo>
                  <a:lnTo>
                    <a:pt x="50647" y="2170"/>
                  </a:lnTo>
                  <a:cubicBezTo>
                    <a:pt x="50097" y="2601"/>
                    <a:pt x="49473" y="3344"/>
                    <a:pt x="49101" y="4280"/>
                  </a:cubicBezTo>
                  <a:cubicBezTo>
                    <a:pt x="48671" y="5573"/>
                    <a:pt x="48923" y="7059"/>
                    <a:pt x="49726" y="8739"/>
                  </a:cubicBezTo>
                  <a:cubicBezTo>
                    <a:pt x="49726" y="6509"/>
                    <a:pt x="49904" y="4028"/>
                    <a:pt x="50647" y="2170"/>
                  </a:cubicBezTo>
                  <a:close/>
                  <a:moveTo>
                    <a:pt x="43216" y="13078"/>
                  </a:moveTo>
                  <a:lnTo>
                    <a:pt x="43216" y="13078"/>
                  </a:lnTo>
                  <a:cubicBezTo>
                    <a:pt x="45148" y="13256"/>
                    <a:pt x="46694" y="13881"/>
                    <a:pt x="47868" y="14861"/>
                  </a:cubicBezTo>
                  <a:cubicBezTo>
                    <a:pt x="48240" y="15173"/>
                    <a:pt x="48552" y="15545"/>
                    <a:pt x="48864" y="15976"/>
                  </a:cubicBezTo>
                  <a:cubicBezTo>
                    <a:pt x="46872" y="14861"/>
                    <a:pt x="45015" y="13881"/>
                    <a:pt x="43216" y="13078"/>
                  </a:cubicBezTo>
                  <a:close/>
                  <a:moveTo>
                    <a:pt x="41805" y="12706"/>
                  </a:moveTo>
                  <a:cubicBezTo>
                    <a:pt x="44584" y="13881"/>
                    <a:pt x="47303" y="15367"/>
                    <a:pt x="49532" y="16660"/>
                  </a:cubicBezTo>
                  <a:cubicBezTo>
                    <a:pt x="49235" y="16050"/>
                    <a:pt x="48730" y="15307"/>
                    <a:pt x="47987" y="14683"/>
                  </a:cubicBezTo>
                  <a:cubicBezTo>
                    <a:pt x="46560" y="13450"/>
                    <a:pt x="44465" y="12766"/>
                    <a:pt x="41805" y="12706"/>
                  </a:cubicBezTo>
                  <a:close/>
                  <a:moveTo>
                    <a:pt x="40319" y="13316"/>
                  </a:moveTo>
                  <a:lnTo>
                    <a:pt x="40319" y="13316"/>
                  </a:lnTo>
                  <a:cubicBezTo>
                    <a:pt x="43469" y="14564"/>
                    <a:pt x="46560" y="16229"/>
                    <a:pt x="48864" y="17596"/>
                  </a:cubicBezTo>
                  <a:lnTo>
                    <a:pt x="48180" y="17596"/>
                  </a:lnTo>
                  <a:cubicBezTo>
                    <a:pt x="45327" y="17596"/>
                    <a:pt x="43098" y="16972"/>
                    <a:pt x="41730" y="15679"/>
                  </a:cubicBezTo>
                  <a:cubicBezTo>
                    <a:pt x="40868" y="14861"/>
                    <a:pt x="40497" y="14059"/>
                    <a:pt x="40319" y="13316"/>
                  </a:cubicBezTo>
                  <a:close/>
                  <a:moveTo>
                    <a:pt x="39947" y="12944"/>
                  </a:moveTo>
                  <a:lnTo>
                    <a:pt x="39947" y="12944"/>
                  </a:lnTo>
                  <a:cubicBezTo>
                    <a:pt x="40066" y="13628"/>
                    <a:pt x="40437" y="14802"/>
                    <a:pt x="41552" y="15857"/>
                  </a:cubicBezTo>
                  <a:cubicBezTo>
                    <a:pt x="43038" y="17165"/>
                    <a:pt x="45267" y="17834"/>
                    <a:pt x="48180" y="17834"/>
                  </a:cubicBezTo>
                  <a:cubicBezTo>
                    <a:pt x="48671" y="17834"/>
                    <a:pt x="49161" y="17834"/>
                    <a:pt x="49666" y="17774"/>
                  </a:cubicBezTo>
                  <a:cubicBezTo>
                    <a:pt x="47006" y="16169"/>
                    <a:pt x="43469" y="14252"/>
                    <a:pt x="39947" y="12944"/>
                  </a:cubicBezTo>
                  <a:close/>
                  <a:moveTo>
                    <a:pt x="59935" y="60559"/>
                  </a:moveTo>
                  <a:cubicBezTo>
                    <a:pt x="60931" y="60559"/>
                    <a:pt x="61927" y="60693"/>
                    <a:pt x="62848" y="61005"/>
                  </a:cubicBezTo>
                  <a:cubicBezTo>
                    <a:pt x="62907" y="61005"/>
                    <a:pt x="63041" y="61064"/>
                    <a:pt x="63101" y="61064"/>
                  </a:cubicBezTo>
                  <a:cubicBezTo>
                    <a:pt x="63532" y="61183"/>
                    <a:pt x="63963" y="61376"/>
                    <a:pt x="64334" y="61555"/>
                  </a:cubicBezTo>
                  <a:cubicBezTo>
                    <a:pt x="64765" y="61807"/>
                    <a:pt x="65211" y="62045"/>
                    <a:pt x="65582" y="62417"/>
                  </a:cubicBezTo>
                  <a:cubicBezTo>
                    <a:pt x="66326" y="63100"/>
                    <a:pt x="66623" y="63843"/>
                    <a:pt x="66563" y="64586"/>
                  </a:cubicBezTo>
                  <a:cubicBezTo>
                    <a:pt x="66504" y="65330"/>
                    <a:pt x="65954" y="66073"/>
                    <a:pt x="65077" y="66697"/>
                  </a:cubicBezTo>
                  <a:cubicBezTo>
                    <a:pt x="64706" y="67009"/>
                    <a:pt x="64215" y="67247"/>
                    <a:pt x="63784" y="67440"/>
                  </a:cubicBezTo>
                  <a:cubicBezTo>
                    <a:pt x="63532" y="67499"/>
                    <a:pt x="63279" y="67559"/>
                    <a:pt x="63041" y="67618"/>
                  </a:cubicBezTo>
                  <a:cubicBezTo>
                    <a:pt x="62982" y="67618"/>
                    <a:pt x="62907" y="67692"/>
                    <a:pt x="62848" y="67692"/>
                  </a:cubicBezTo>
                  <a:cubicBezTo>
                    <a:pt x="62789" y="67692"/>
                    <a:pt x="62729" y="67752"/>
                    <a:pt x="62670" y="67752"/>
                  </a:cubicBezTo>
                  <a:lnTo>
                    <a:pt x="62239" y="67811"/>
                  </a:lnTo>
                  <a:cubicBezTo>
                    <a:pt x="61793" y="67871"/>
                    <a:pt x="61362" y="67930"/>
                    <a:pt x="60931" y="67930"/>
                  </a:cubicBezTo>
                  <a:cubicBezTo>
                    <a:pt x="59266" y="67930"/>
                    <a:pt x="57528" y="67440"/>
                    <a:pt x="55982" y="66578"/>
                  </a:cubicBezTo>
                  <a:cubicBezTo>
                    <a:pt x="54437" y="65701"/>
                    <a:pt x="53129" y="64468"/>
                    <a:pt x="52267" y="62981"/>
                  </a:cubicBezTo>
                  <a:cubicBezTo>
                    <a:pt x="52638" y="62729"/>
                    <a:pt x="52951" y="62551"/>
                    <a:pt x="53322" y="62357"/>
                  </a:cubicBezTo>
                  <a:cubicBezTo>
                    <a:pt x="54303" y="61807"/>
                    <a:pt x="55358" y="61376"/>
                    <a:pt x="56413" y="61064"/>
                  </a:cubicBezTo>
                  <a:cubicBezTo>
                    <a:pt x="57587" y="60752"/>
                    <a:pt x="58761" y="60559"/>
                    <a:pt x="59935" y="60559"/>
                  </a:cubicBezTo>
                  <a:close/>
                  <a:moveTo>
                    <a:pt x="59935" y="60321"/>
                  </a:moveTo>
                  <a:cubicBezTo>
                    <a:pt x="58702" y="60321"/>
                    <a:pt x="57528" y="60500"/>
                    <a:pt x="56354" y="60871"/>
                  </a:cubicBezTo>
                  <a:cubicBezTo>
                    <a:pt x="55239" y="61183"/>
                    <a:pt x="54184" y="61614"/>
                    <a:pt x="53188" y="62179"/>
                  </a:cubicBezTo>
                  <a:cubicBezTo>
                    <a:pt x="52757" y="62357"/>
                    <a:pt x="52326" y="62669"/>
                    <a:pt x="51895" y="62922"/>
                  </a:cubicBezTo>
                  <a:cubicBezTo>
                    <a:pt x="52817" y="64527"/>
                    <a:pt x="54243" y="65835"/>
                    <a:pt x="55848" y="66756"/>
                  </a:cubicBezTo>
                  <a:cubicBezTo>
                    <a:pt x="57409" y="67618"/>
                    <a:pt x="59192" y="68183"/>
                    <a:pt x="60931" y="68183"/>
                  </a:cubicBezTo>
                  <a:cubicBezTo>
                    <a:pt x="61362" y="68183"/>
                    <a:pt x="61867" y="68123"/>
                    <a:pt x="62298" y="68064"/>
                  </a:cubicBezTo>
                  <a:lnTo>
                    <a:pt x="62670" y="67990"/>
                  </a:lnTo>
                  <a:cubicBezTo>
                    <a:pt x="62789" y="67930"/>
                    <a:pt x="62982" y="67930"/>
                    <a:pt x="63101" y="67871"/>
                  </a:cubicBezTo>
                  <a:cubicBezTo>
                    <a:pt x="63353" y="67811"/>
                    <a:pt x="63591" y="67752"/>
                    <a:pt x="63844" y="67618"/>
                  </a:cubicBezTo>
                  <a:cubicBezTo>
                    <a:pt x="64334" y="67440"/>
                    <a:pt x="64839" y="67187"/>
                    <a:pt x="65270" y="66875"/>
                  </a:cubicBezTo>
                  <a:cubicBezTo>
                    <a:pt x="66073" y="66325"/>
                    <a:pt x="66697" y="65463"/>
                    <a:pt x="66816" y="64586"/>
                  </a:cubicBezTo>
                  <a:cubicBezTo>
                    <a:pt x="66935" y="63784"/>
                    <a:pt x="66444" y="62922"/>
                    <a:pt x="65701" y="62238"/>
                  </a:cubicBezTo>
                  <a:cubicBezTo>
                    <a:pt x="65330" y="61867"/>
                    <a:pt x="64899" y="61555"/>
                    <a:pt x="64468" y="61302"/>
                  </a:cubicBezTo>
                  <a:cubicBezTo>
                    <a:pt x="63963" y="61124"/>
                    <a:pt x="63472" y="60931"/>
                    <a:pt x="62907" y="60752"/>
                  </a:cubicBezTo>
                  <a:cubicBezTo>
                    <a:pt x="61986" y="60440"/>
                    <a:pt x="60931" y="60321"/>
                    <a:pt x="59935" y="60321"/>
                  </a:cubicBezTo>
                  <a:close/>
                  <a:moveTo>
                    <a:pt x="43900" y="85214"/>
                  </a:moveTo>
                  <a:lnTo>
                    <a:pt x="43900" y="85214"/>
                  </a:lnTo>
                  <a:cubicBezTo>
                    <a:pt x="44896" y="87309"/>
                    <a:pt x="45891" y="89167"/>
                    <a:pt x="46932" y="90905"/>
                  </a:cubicBezTo>
                  <a:cubicBezTo>
                    <a:pt x="45446" y="89613"/>
                    <a:pt x="44465" y="88186"/>
                    <a:pt x="44093" y="86759"/>
                  </a:cubicBezTo>
                  <a:cubicBezTo>
                    <a:pt x="43960" y="86269"/>
                    <a:pt x="43900" y="85704"/>
                    <a:pt x="43900" y="85214"/>
                  </a:cubicBezTo>
                  <a:close/>
                  <a:moveTo>
                    <a:pt x="43781" y="84277"/>
                  </a:moveTo>
                  <a:lnTo>
                    <a:pt x="43781" y="84277"/>
                  </a:lnTo>
                  <a:cubicBezTo>
                    <a:pt x="43662" y="84961"/>
                    <a:pt x="43588" y="85823"/>
                    <a:pt x="43841" y="86819"/>
                  </a:cubicBezTo>
                  <a:cubicBezTo>
                    <a:pt x="44331" y="88676"/>
                    <a:pt x="45698" y="90415"/>
                    <a:pt x="47927" y="91961"/>
                  </a:cubicBezTo>
                  <a:cubicBezTo>
                    <a:pt x="46263" y="89419"/>
                    <a:pt x="44836" y="86640"/>
                    <a:pt x="43781" y="84277"/>
                  </a:cubicBezTo>
                  <a:close/>
                  <a:moveTo>
                    <a:pt x="44836" y="83906"/>
                  </a:moveTo>
                  <a:lnTo>
                    <a:pt x="44836" y="83906"/>
                  </a:lnTo>
                  <a:cubicBezTo>
                    <a:pt x="47556" y="85645"/>
                    <a:pt x="49161" y="87562"/>
                    <a:pt x="49607" y="89538"/>
                  </a:cubicBezTo>
                  <a:cubicBezTo>
                    <a:pt x="49845" y="90653"/>
                    <a:pt x="49726" y="91589"/>
                    <a:pt x="49473" y="92273"/>
                  </a:cubicBezTo>
                  <a:cubicBezTo>
                    <a:pt x="47556" y="89479"/>
                    <a:pt x="45951" y="86328"/>
                    <a:pt x="44836" y="83906"/>
                  </a:cubicBezTo>
                  <a:close/>
                  <a:moveTo>
                    <a:pt x="44272" y="83297"/>
                  </a:moveTo>
                  <a:cubicBezTo>
                    <a:pt x="45520" y="86135"/>
                    <a:pt x="47378" y="89731"/>
                    <a:pt x="49532" y="92763"/>
                  </a:cubicBezTo>
                  <a:cubicBezTo>
                    <a:pt x="49845" y="92139"/>
                    <a:pt x="50157" y="90965"/>
                    <a:pt x="49845" y="89479"/>
                  </a:cubicBezTo>
                  <a:cubicBezTo>
                    <a:pt x="49354" y="87250"/>
                    <a:pt x="47437" y="85154"/>
                    <a:pt x="44272" y="83297"/>
                  </a:cubicBezTo>
                  <a:close/>
                  <a:moveTo>
                    <a:pt x="37406" y="91099"/>
                  </a:moveTo>
                  <a:lnTo>
                    <a:pt x="37406" y="91099"/>
                  </a:lnTo>
                  <a:cubicBezTo>
                    <a:pt x="36291" y="92585"/>
                    <a:pt x="35236" y="93699"/>
                    <a:pt x="34240" y="94442"/>
                  </a:cubicBezTo>
                  <a:cubicBezTo>
                    <a:pt x="35117" y="92704"/>
                    <a:pt x="36291" y="91708"/>
                    <a:pt x="37406" y="91099"/>
                  </a:cubicBezTo>
                  <a:close/>
                  <a:moveTo>
                    <a:pt x="38149" y="90474"/>
                  </a:moveTo>
                  <a:cubicBezTo>
                    <a:pt x="36782" y="91024"/>
                    <a:pt x="34746" y="92273"/>
                    <a:pt x="33690" y="95111"/>
                  </a:cubicBezTo>
                  <a:cubicBezTo>
                    <a:pt x="35295" y="94190"/>
                    <a:pt x="36841" y="92332"/>
                    <a:pt x="38149" y="90474"/>
                  </a:cubicBezTo>
                  <a:close/>
                  <a:moveTo>
                    <a:pt x="38580" y="91767"/>
                  </a:moveTo>
                  <a:cubicBezTo>
                    <a:pt x="38268" y="93016"/>
                    <a:pt x="37718" y="93878"/>
                    <a:pt x="36900" y="94502"/>
                  </a:cubicBezTo>
                  <a:cubicBezTo>
                    <a:pt x="36529" y="94814"/>
                    <a:pt x="36039" y="94992"/>
                    <a:pt x="35548" y="95185"/>
                  </a:cubicBezTo>
                  <a:cubicBezTo>
                    <a:pt x="36529" y="94309"/>
                    <a:pt x="37525" y="93194"/>
                    <a:pt x="38580" y="91767"/>
                  </a:cubicBezTo>
                  <a:close/>
                  <a:moveTo>
                    <a:pt x="39070" y="90727"/>
                  </a:moveTo>
                  <a:lnTo>
                    <a:pt x="39070" y="90727"/>
                  </a:lnTo>
                  <a:cubicBezTo>
                    <a:pt x="37837" y="92510"/>
                    <a:pt x="36232" y="94442"/>
                    <a:pt x="34552" y="95616"/>
                  </a:cubicBezTo>
                  <a:cubicBezTo>
                    <a:pt x="35355" y="95557"/>
                    <a:pt x="36232" y="95304"/>
                    <a:pt x="37034" y="94680"/>
                  </a:cubicBezTo>
                  <a:cubicBezTo>
                    <a:pt x="38149" y="93878"/>
                    <a:pt x="38832" y="92510"/>
                    <a:pt x="39070" y="90727"/>
                  </a:cubicBezTo>
                  <a:close/>
                  <a:moveTo>
                    <a:pt x="43469" y="94680"/>
                  </a:moveTo>
                  <a:lnTo>
                    <a:pt x="43469" y="94680"/>
                  </a:lnTo>
                  <a:cubicBezTo>
                    <a:pt x="45446" y="96672"/>
                    <a:pt x="45817" y="99138"/>
                    <a:pt x="45698" y="100877"/>
                  </a:cubicBezTo>
                  <a:cubicBezTo>
                    <a:pt x="44836" y="98826"/>
                    <a:pt x="44034" y="96731"/>
                    <a:pt x="43469" y="94680"/>
                  </a:cubicBezTo>
                  <a:close/>
                  <a:moveTo>
                    <a:pt x="41924" y="94130"/>
                  </a:moveTo>
                  <a:cubicBezTo>
                    <a:pt x="42548" y="96672"/>
                    <a:pt x="43410" y="99198"/>
                    <a:pt x="44584" y="101620"/>
                  </a:cubicBezTo>
                  <a:cubicBezTo>
                    <a:pt x="42607" y="100253"/>
                    <a:pt x="41493" y="98767"/>
                    <a:pt x="41240" y="97221"/>
                  </a:cubicBezTo>
                  <a:cubicBezTo>
                    <a:pt x="41062" y="95988"/>
                    <a:pt x="41493" y="94873"/>
                    <a:pt x="41924" y="94130"/>
                  </a:cubicBezTo>
                  <a:close/>
                  <a:moveTo>
                    <a:pt x="43038" y="93937"/>
                  </a:moveTo>
                  <a:lnTo>
                    <a:pt x="43038" y="93937"/>
                  </a:lnTo>
                  <a:cubicBezTo>
                    <a:pt x="43662" y="96419"/>
                    <a:pt x="44584" y="99079"/>
                    <a:pt x="45891" y="101799"/>
                  </a:cubicBezTo>
                  <a:cubicBezTo>
                    <a:pt x="46129" y="99882"/>
                    <a:pt x="46070" y="96419"/>
                    <a:pt x="43038" y="93937"/>
                  </a:cubicBezTo>
                  <a:close/>
                  <a:moveTo>
                    <a:pt x="41983" y="93506"/>
                  </a:moveTo>
                  <a:cubicBezTo>
                    <a:pt x="41552" y="94249"/>
                    <a:pt x="40750" y="95616"/>
                    <a:pt x="40987" y="97221"/>
                  </a:cubicBezTo>
                  <a:cubicBezTo>
                    <a:pt x="41299" y="99079"/>
                    <a:pt x="42667" y="100758"/>
                    <a:pt x="45148" y="102363"/>
                  </a:cubicBezTo>
                  <a:cubicBezTo>
                    <a:pt x="43722" y="99272"/>
                    <a:pt x="42667" y="96359"/>
                    <a:pt x="41983" y="93506"/>
                  </a:cubicBezTo>
                  <a:close/>
                  <a:moveTo>
                    <a:pt x="52074" y="372"/>
                  </a:moveTo>
                  <a:lnTo>
                    <a:pt x="52207" y="818"/>
                  </a:lnTo>
                  <a:cubicBezTo>
                    <a:pt x="53872" y="5454"/>
                    <a:pt x="51643" y="8679"/>
                    <a:pt x="50588" y="9794"/>
                  </a:cubicBezTo>
                  <a:cubicBezTo>
                    <a:pt x="50647" y="11830"/>
                    <a:pt x="50840" y="13450"/>
                    <a:pt x="50900" y="13747"/>
                  </a:cubicBezTo>
                  <a:cubicBezTo>
                    <a:pt x="52505" y="15976"/>
                    <a:pt x="53812" y="18146"/>
                    <a:pt x="54734" y="20137"/>
                  </a:cubicBezTo>
                  <a:cubicBezTo>
                    <a:pt x="54808" y="20137"/>
                    <a:pt x="54808" y="20196"/>
                    <a:pt x="54808" y="20196"/>
                  </a:cubicBezTo>
                  <a:cubicBezTo>
                    <a:pt x="54986" y="20627"/>
                    <a:pt x="55180" y="20999"/>
                    <a:pt x="55358" y="21430"/>
                  </a:cubicBezTo>
                  <a:cubicBezTo>
                    <a:pt x="55417" y="18889"/>
                    <a:pt x="55982" y="16288"/>
                    <a:pt x="57097" y="13940"/>
                  </a:cubicBezTo>
                  <a:cubicBezTo>
                    <a:pt x="57780" y="12513"/>
                    <a:pt x="58702" y="11146"/>
                    <a:pt x="59816" y="9972"/>
                  </a:cubicBezTo>
                  <a:cubicBezTo>
                    <a:pt x="60931" y="8739"/>
                    <a:pt x="62239" y="7683"/>
                    <a:pt x="63725" y="6940"/>
                  </a:cubicBezTo>
                  <a:cubicBezTo>
                    <a:pt x="65077" y="6316"/>
                    <a:pt x="66563" y="5885"/>
                    <a:pt x="68109" y="5885"/>
                  </a:cubicBezTo>
                  <a:lnTo>
                    <a:pt x="68792" y="5885"/>
                  </a:lnTo>
                  <a:cubicBezTo>
                    <a:pt x="70591" y="6019"/>
                    <a:pt x="72270" y="6762"/>
                    <a:pt x="73622" y="7877"/>
                  </a:cubicBezTo>
                  <a:cubicBezTo>
                    <a:pt x="74990" y="8991"/>
                    <a:pt x="76045" y="10403"/>
                    <a:pt x="76654" y="12023"/>
                  </a:cubicBezTo>
                  <a:cubicBezTo>
                    <a:pt x="77219" y="13628"/>
                    <a:pt x="77397" y="15426"/>
                    <a:pt x="76966" y="17031"/>
                  </a:cubicBezTo>
                  <a:cubicBezTo>
                    <a:pt x="76223" y="20315"/>
                    <a:pt x="73816" y="22975"/>
                    <a:pt x="70843" y="23912"/>
                  </a:cubicBezTo>
                  <a:lnTo>
                    <a:pt x="70710" y="23659"/>
                  </a:lnTo>
                  <a:cubicBezTo>
                    <a:pt x="73251" y="22114"/>
                    <a:pt x="74871" y="19394"/>
                    <a:pt x="75108" y="16719"/>
                  </a:cubicBezTo>
                  <a:cubicBezTo>
                    <a:pt x="75168" y="16050"/>
                    <a:pt x="75168" y="15367"/>
                    <a:pt x="75108" y="14742"/>
                  </a:cubicBezTo>
                  <a:cubicBezTo>
                    <a:pt x="74990" y="14118"/>
                    <a:pt x="74796" y="13509"/>
                    <a:pt x="74499" y="12885"/>
                  </a:cubicBezTo>
                  <a:cubicBezTo>
                    <a:pt x="74187" y="12335"/>
                    <a:pt x="73875" y="11770"/>
                    <a:pt x="73444" y="11280"/>
                  </a:cubicBezTo>
                  <a:cubicBezTo>
                    <a:pt x="73013" y="10775"/>
                    <a:pt x="72508" y="10344"/>
                    <a:pt x="72017" y="9972"/>
                  </a:cubicBezTo>
                  <a:cubicBezTo>
                    <a:pt x="71527" y="9601"/>
                    <a:pt x="70962" y="9288"/>
                    <a:pt x="70338" y="9051"/>
                  </a:cubicBezTo>
                  <a:cubicBezTo>
                    <a:pt x="69788" y="8857"/>
                    <a:pt x="69164" y="8679"/>
                    <a:pt x="68555" y="8679"/>
                  </a:cubicBezTo>
                  <a:cubicBezTo>
                    <a:pt x="68421" y="8620"/>
                    <a:pt x="68243" y="8620"/>
                    <a:pt x="68049" y="8620"/>
                  </a:cubicBezTo>
                  <a:cubicBezTo>
                    <a:pt x="66994" y="8620"/>
                    <a:pt x="65880" y="8857"/>
                    <a:pt x="64839" y="9363"/>
                  </a:cubicBezTo>
                  <a:cubicBezTo>
                    <a:pt x="63651" y="9853"/>
                    <a:pt x="62477" y="10596"/>
                    <a:pt x="61496" y="11592"/>
                  </a:cubicBezTo>
                  <a:cubicBezTo>
                    <a:pt x="60500" y="12573"/>
                    <a:pt x="59638" y="13687"/>
                    <a:pt x="59014" y="14936"/>
                  </a:cubicBezTo>
                  <a:cubicBezTo>
                    <a:pt x="57647" y="17403"/>
                    <a:pt x="57037" y="20315"/>
                    <a:pt x="57097" y="23169"/>
                  </a:cubicBezTo>
                  <a:cubicBezTo>
                    <a:pt x="57156" y="26081"/>
                    <a:pt x="57959" y="28920"/>
                    <a:pt x="59385" y="31461"/>
                  </a:cubicBezTo>
                  <a:cubicBezTo>
                    <a:pt x="60753" y="34002"/>
                    <a:pt x="62789" y="36291"/>
                    <a:pt x="65077" y="38149"/>
                  </a:cubicBezTo>
                  <a:cubicBezTo>
                    <a:pt x="66192" y="39085"/>
                    <a:pt x="67440" y="39887"/>
                    <a:pt x="68733" y="40630"/>
                  </a:cubicBezTo>
                  <a:cubicBezTo>
                    <a:pt x="69476" y="41002"/>
                    <a:pt x="70160" y="41373"/>
                    <a:pt x="70903" y="41745"/>
                  </a:cubicBezTo>
                  <a:cubicBezTo>
                    <a:pt x="71453" y="41804"/>
                    <a:pt x="72017" y="41923"/>
                    <a:pt x="72508" y="42057"/>
                  </a:cubicBezTo>
                  <a:cubicBezTo>
                    <a:pt x="77338" y="43291"/>
                    <a:pt x="81677" y="45891"/>
                    <a:pt x="85333" y="49176"/>
                  </a:cubicBezTo>
                  <a:cubicBezTo>
                    <a:pt x="88989" y="52460"/>
                    <a:pt x="91827" y="56606"/>
                    <a:pt x="93819" y="61064"/>
                  </a:cubicBezTo>
                  <a:cubicBezTo>
                    <a:pt x="95795" y="65523"/>
                    <a:pt x="96791" y="70412"/>
                    <a:pt x="96791" y="75242"/>
                  </a:cubicBezTo>
                  <a:lnTo>
                    <a:pt x="96479" y="75242"/>
                  </a:lnTo>
                  <a:cubicBezTo>
                    <a:pt x="96479" y="70412"/>
                    <a:pt x="95364" y="65642"/>
                    <a:pt x="93313" y="61243"/>
                  </a:cubicBezTo>
                  <a:cubicBezTo>
                    <a:pt x="91337" y="56918"/>
                    <a:pt x="88424" y="52891"/>
                    <a:pt x="84828" y="49785"/>
                  </a:cubicBezTo>
                  <a:cubicBezTo>
                    <a:pt x="81187" y="46634"/>
                    <a:pt x="76907" y="44212"/>
                    <a:pt x="72270" y="43097"/>
                  </a:cubicBezTo>
                  <a:cubicBezTo>
                    <a:pt x="70591" y="42726"/>
                    <a:pt x="68852" y="42488"/>
                    <a:pt x="67128" y="42488"/>
                  </a:cubicBezTo>
                  <a:cubicBezTo>
                    <a:pt x="66504" y="42488"/>
                    <a:pt x="65880" y="42548"/>
                    <a:pt x="65270" y="42548"/>
                  </a:cubicBezTo>
                  <a:cubicBezTo>
                    <a:pt x="62907" y="42800"/>
                    <a:pt x="60619" y="43409"/>
                    <a:pt x="58523" y="44524"/>
                  </a:cubicBezTo>
                  <a:cubicBezTo>
                    <a:pt x="56473" y="45579"/>
                    <a:pt x="54615" y="47065"/>
                    <a:pt x="53188" y="48923"/>
                  </a:cubicBezTo>
                  <a:cubicBezTo>
                    <a:pt x="51762" y="50721"/>
                    <a:pt x="50900" y="52950"/>
                    <a:pt x="50528" y="55179"/>
                  </a:cubicBezTo>
                  <a:cubicBezTo>
                    <a:pt x="50276" y="57096"/>
                    <a:pt x="50409" y="59073"/>
                    <a:pt x="51019" y="60871"/>
                  </a:cubicBezTo>
                  <a:cubicBezTo>
                    <a:pt x="51390" y="60693"/>
                    <a:pt x="51762" y="60440"/>
                    <a:pt x="52207" y="60262"/>
                  </a:cubicBezTo>
                  <a:cubicBezTo>
                    <a:pt x="53322" y="59638"/>
                    <a:pt x="54496" y="59147"/>
                    <a:pt x="55789" y="58835"/>
                  </a:cubicBezTo>
                  <a:cubicBezTo>
                    <a:pt x="57037" y="58464"/>
                    <a:pt x="58390" y="58271"/>
                    <a:pt x="59757" y="58271"/>
                  </a:cubicBezTo>
                  <a:cubicBezTo>
                    <a:pt x="60990" y="58271"/>
                    <a:pt x="62298" y="58464"/>
                    <a:pt x="63532" y="58835"/>
                  </a:cubicBezTo>
                  <a:cubicBezTo>
                    <a:pt x="64156" y="59014"/>
                    <a:pt x="64765" y="59266"/>
                    <a:pt x="65389" y="59578"/>
                  </a:cubicBezTo>
                  <a:cubicBezTo>
                    <a:pt x="66013" y="59890"/>
                    <a:pt x="66563" y="60321"/>
                    <a:pt x="67069" y="60752"/>
                  </a:cubicBezTo>
                  <a:cubicBezTo>
                    <a:pt x="67559" y="61243"/>
                    <a:pt x="68049" y="61867"/>
                    <a:pt x="68362" y="62551"/>
                  </a:cubicBezTo>
                  <a:cubicBezTo>
                    <a:pt x="68674" y="63234"/>
                    <a:pt x="68792" y="64096"/>
                    <a:pt x="68674" y="64839"/>
                  </a:cubicBezTo>
                  <a:cubicBezTo>
                    <a:pt x="68614" y="65642"/>
                    <a:pt x="68302" y="66385"/>
                    <a:pt x="67871" y="66949"/>
                  </a:cubicBezTo>
                  <a:cubicBezTo>
                    <a:pt x="67440" y="67559"/>
                    <a:pt x="66875" y="67990"/>
                    <a:pt x="66326" y="68435"/>
                  </a:cubicBezTo>
                  <a:cubicBezTo>
                    <a:pt x="65761" y="68807"/>
                    <a:pt x="65137" y="69104"/>
                    <a:pt x="64527" y="69357"/>
                  </a:cubicBezTo>
                  <a:cubicBezTo>
                    <a:pt x="64156" y="69476"/>
                    <a:pt x="63844" y="69610"/>
                    <a:pt x="63532" y="69669"/>
                  </a:cubicBezTo>
                  <a:cubicBezTo>
                    <a:pt x="63353" y="69669"/>
                    <a:pt x="63220" y="69728"/>
                    <a:pt x="63041" y="69788"/>
                  </a:cubicBezTo>
                  <a:lnTo>
                    <a:pt x="62536" y="69847"/>
                  </a:lnTo>
                  <a:cubicBezTo>
                    <a:pt x="62046" y="69922"/>
                    <a:pt x="61555" y="69981"/>
                    <a:pt x="61050" y="69981"/>
                  </a:cubicBezTo>
                  <a:cubicBezTo>
                    <a:pt x="58895" y="69981"/>
                    <a:pt x="56785" y="69297"/>
                    <a:pt x="54986" y="68242"/>
                  </a:cubicBezTo>
                  <a:cubicBezTo>
                    <a:pt x="53188" y="67187"/>
                    <a:pt x="51643" y="65701"/>
                    <a:pt x="50588" y="63903"/>
                  </a:cubicBezTo>
                  <a:cubicBezTo>
                    <a:pt x="50528" y="63977"/>
                    <a:pt x="50409" y="63977"/>
                    <a:pt x="50350" y="64037"/>
                  </a:cubicBezTo>
                  <a:cubicBezTo>
                    <a:pt x="49473" y="64780"/>
                    <a:pt x="48671" y="65582"/>
                    <a:pt x="47868" y="66444"/>
                  </a:cubicBezTo>
                  <a:cubicBezTo>
                    <a:pt x="47125" y="67321"/>
                    <a:pt x="46382" y="68242"/>
                    <a:pt x="45758" y="69238"/>
                  </a:cubicBezTo>
                  <a:cubicBezTo>
                    <a:pt x="45074" y="70219"/>
                    <a:pt x="44465" y="71274"/>
                    <a:pt x="43841" y="72329"/>
                  </a:cubicBezTo>
                  <a:cubicBezTo>
                    <a:pt x="43291" y="73815"/>
                    <a:pt x="42726" y="75866"/>
                    <a:pt x="42295" y="78333"/>
                  </a:cubicBezTo>
                  <a:cubicBezTo>
                    <a:pt x="42473" y="78898"/>
                    <a:pt x="42979" y="80191"/>
                    <a:pt x="43722" y="81989"/>
                  </a:cubicBezTo>
                  <a:lnTo>
                    <a:pt x="43722" y="81929"/>
                  </a:lnTo>
                  <a:lnTo>
                    <a:pt x="44093" y="82182"/>
                  </a:lnTo>
                  <a:cubicBezTo>
                    <a:pt x="47868" y="84277"/>
                    <a:pt x="50097" y="86700"/>
                    <a:pt x="50721" y="89300"/>
                  </a:cubicBezTo>
                  <a:cubicBezTo>
                    <a:pt x="51271" y="91901"/>
                    <a:pt x="50038" y="93759"/>
                    <a:pt x="49978" y="93818"/>
                  </a:cubicBezTo>
                  <a:lnTo>
                    <a:pt x="49726" y="94130"/>
                  </a:lnTo>
                  <a:lnTo>
                    <a:pt x="49414" y="93937"/>
                  </a:lnTo>
                  <a:cubicBezTo>
                    <a:pt x="45817" y="91961"/>
                    <a:pt x="43662" y="89613"/>
                    <a:pt x="43038" y="87012"/>
                  </a:cubicBezTo>
                  <a:cubicBezTo>
                    <a:pt x="42548" y="85214"/>
                    <a:pt x="42919" y="83787"/>
                    <a:pt x="43157" y="82984"/>
                  </a:cubicBezTo>
                  <a:cubicBezTo>
                    <a:pt x="42726" y="81929"/>
                    <a:pt x="42355" y="80934"/>
                    <a:pt x="42042" y="80191"/>
                  </a:cubicBezTo>
                  <a:lnTo>
                    <a:pt x="42042" y="80191"/>
                  </a:lnTo>
                  <a:cubicBezTo>
                    <a:pt x="41671" y="83728"/>
                    <a:pt x="41671" y="87933"/>
                    <a:pt x="42726" y="92585"/>
                  </a:cubicBezTo>
                  <a:cubicBezTo>
                    <a:pt x="48611" y="96478"/>
                    <a:pt x="46441" y="103418"/>
                    <a:pt x="46441" y="103478"/>
                  </a:cubicBezTo>
                  <a:lnTo>
                    <a:pt x="46263" y="103968"/>
                  </a:lnTo>
                  <a:lnTo>
                    <a:pt x="45817" y="103731"/>
                  </a:lnTo>
                  <a:cubicBezTo>
                    <a:pt x="42414" y="101873"/>
                    <a:pt x="40497" y="99763"/>
                    <a:pt x="40125" y="97340"/>
                  </a:cubicBezTo>
                  <a:cubicBezTo>
                    <a:pt x="39754" y="94561"/>
                    <a:pt x="41671" y="92510"/>
                    <a:pt x="41730" y="92451"/>
                  </a:cubicBezTo>
                  <a:cubicBezTo>
                    <a:pt x="41433" y="90727"/>
                    <a:pt x="41180" y="89107"/>
                    <a:pt x="41062" y="87562"/>
                  </a:cubicBezTo>
                  <a:cubicBezTo>
                    <a:pt x="40809" y="87993"/>
                    <a:pt x="40497" y="88557"/>
                    <a:pt x="40125" y="89167"/>
                  </a:cubicBezTo>
                  <a:lnTo>
                    <a:pt x="40066" y="89672"/>
                  </a:lnTo>
                  <a:cubicBezTo>
                    <a:pt x="39947" y="92332"/>
                    <a:pt x="39070" y="94249"/>
                    <a:pt x="37584" y="95423"/>
                  </a:cubicBezTo>
                  <a:cubicBezTo>
                    <a:pt x="36410" y="96300"/>
                    <a:pt x="35043" y="96478"/>
                    <a:pt x="34121" y="96478"/>
                  </a:cubicBezTo>
                  <a:cubicBezTo>
                    <a:pt x="33378" y="96478"/>
                    <a:pt x="32888" y="96359"/>
                    <a:pt x="32814" y="96359"/>
                  </a:cubicBezTo>
                  <a:lnTo>
                    <a:pt x="32383" y="96300"/>
                  </a:lnTo>
                  <a:lnTo>
                    <a:pt x="32516" y="95795"/>
                  </a:lnTo>
                  <a:cubicBezTo>
                    <a:pt x="33809" y="91024"/>
                    <a:pt x="37465" y="89672"/>
                    <a:pt x="38951" y="89300"/>
                  </a:cubicBezTo>
                  <a:cubicBezTo>
                    <a:pt x="40066" y="87621"/>
                    <a:pt x="40809" y="86269"/>
                    <a:pt x="40987" y="85957"/>
                  </a:cubicBezTo>
                  <a:cubicBezTo>
                    <a:pt x="40868" y="83163"/>
                    <a:pt x="41062" y="80622"/>
                    <a:pt x="41433" y="78467"/>
                  </a:cubicBezTo>
                  <a:lnTo>
                    <a:pt x="41359" y="78392"/>
                  </a:lnTo>
                  <a:lnTo>
                    <a:pt x="41433" y="78392"/>
                  </a:lnTo>
                  <a:cubicBezTo>
                    <a:pt x="41552" y="77530"/>
                    <a:pt x="41671" y="76787"/>
                    <a:pt x="41864" y="75985"/>
                  </a:cubicBezTo>
                  <a:lnTo>
                    <a:pt x="41864" y="75985"/>
                  </a:lnTo>
                  <a:cubicBezTo>
                    <a:pt x="40868" y="77961"/>
                    <a:pt x="39873" y="79953"/>
                    <a:pt x="38832" y="81929"/>
                  </a:cubicBezTo>
                  <a:cubicBezTo>
                    <a:pt x="37644" y="84040"/>
                    <a:pt x="36291" y="86194"/>
                    <a:pt x="34746" y="88186"/>
                  </a:cubicBezTo>
                  <a:cubicBezTo>
                    <a:pt x="33185" y="90162"/>
                    <a:pt x="31268" y="91961"/>
                    <a:pt x="29098" y="93387"/>
                  </a:cubicBezTo>
                  <a:cubicBezTo>
                    <a:pt x="26944" y="94814"/>
                    <a:pt x="24402" y="95735"/>
                    <a:pt x="21802" y="96166"/>
                  </a:cubicBezTo>
                  <a:cubicBezTo>
                    <a:pt x="20865" y="96300"/>
                    <a:pt x="19944" y="96359"/>
                    <a:pt x="18948" y="96359"/>
                  </a:cubicBezTo>
                  <a:cubicBezTo>
                    <a:pt x="17343" y="96359"/>
                    <a:pt x="15664" y="96166"/>
                    <a:pt x="14059" y="95735"/>
                  </a:cubicBezTo>
                  <a:cubicBezTo>
                    <a:pt x="11518" y="95052"/>
                    <a:pt x="9170" y="93818"/>
                    <a:pt x="7178" y="92139"/>
                  </a:cubicBezTo>
                  <a:cubicBezTo>
                    <a:pt x="5142" y="90534"/>
                    <a:pt x="3537" y="88424"/>
                    <a:pt x="2348" y="86135"/>
                  </a:cubicBezTo>
                  <a:cubicBezTo>
                    <a:pt x="1174" y="83846"/>
                    <a:pt x="431" y="81305"/>
                    <a:pt x="372" y="78704"/>
                  </a:cubicBezTo>
                  <a:cubicBezTo>
                    <a:pt x="253" y="76104"/>
                    <a:pt x="803" y="73444"/>
                    <a:pt x="2170" y="71155"/>
                  </a:cubicBezTo>
                  <a:cubicBezTo>
                    <a:pt x="3597" y="68926"/>
                    <a:pt x="5766" y="67128"/>
                    <a:pt x="8367" y="66444"/>
                  </a:cubicBezTo>
                  <a:cubicBezTo>
                    <a:pt x="9036" y="66266"/>
                    <a:pt x="9779" y="66132"/>
                    <a:pt x="10596" y="66132"/>
                  </a:cubicBezTo>
                  <a:cubicBezTo>
                    <a:pt x="11146" y="66132"/>
                    <a:pt x="11711" y="66206"/>
                    <a:pt x="12261" y="66325"/>
                  </a:cubicBezTo>
                  <a:cubicBezTo>
                    <a:pt x="13568" y="66637"/>
                    <a:pt x="14802" y="67247"/>
                    <a:pt x="15798" y="68123"/>
                  </a:cubicBezTo>
                  <a:cubicBezTo>
                    <a:pt x="16778" y="68985"/>
                    <a:pt x="17522" y="70100"/>
                    <a:pt x="17953" y="71333"/>
                  </a:cubicBezTo>
                  <a:cubicBezTo>
                    <a:pt x="18146" y="71958"/>
                    <a:pt x="18265" y="72641"/>
                    <a:pt x="18265" y="73265"/>
                  </a:cubicBezTo>
                  <a:cubicBezTo>
                    <a:pt x="18205" y="73934"/>
                    <a:pt x="18086" y="74618"/>
                    <a:pt x="17893" y="75182"/>
                  </a:cubicBezTo>
                  <a:cubicBezTo>
                    <a:pt x="17655" y="75792"/>
                    <a:pt x="17343" y="76356"/>
                    <a:pt x="16972" y="76847"/>
                  </a:cubicBezTo>
                  <a:cubicBezTo>
                    <a:pt x="16541" y="77412"/>
                    <a:pt x="16095" y="77843"/>
                    <a:pt x="15604" y="78214"/>
                  </a:cubicBezTo>
                  <a:cubicBezTo>
                    <a:pt x="15055" y="78586"/>
                    <a:pt x="14490" y="78898"/>
                    <a:pt x="13866" y="79017"/>
                  </a:cubicBezTo>
                  <a:cubicBezTo>
                    <a:pt x="13435" y="79135"/>
                    <a:pt x="13004" y="79210"/>
                    <a:pt x="12513" y="79210"/>
                  </a:cubicBezTo>
                  <a:lnTo>
                    <a:pt x="12008" y="79210"/>
                  </a:lnTo>
                  <a:lnTo>
                    <a:pt x="12082" y="78957"/>
                  </a:lnTo>
                  <a:lnTo>
                    <a:pt x="12142" y="78957"/>
                  </a:lnTo>
                  <a:cubicBezTo>
                    <a:pt x="12692" y="78957"/>
                    <a:pt x="13256" y="78838"/>
                    <a:pt x="13747" y="78645"/>
                  </a:cubicBezTo>
                  <a:cubicBezTo>
                    <a:pt x="14312" y="78467"/>
                    <a:pt x="14802" y="78155"/>
                    <a:pt x="15292" y="77783"/>
                  </a:cubicBezTo>
                  <a:cubicBezTo>
                    <a:pt x="15723" y="77412"/>
                    <a:pt x="16095" y="76981"/>
                    <a:pt x="16407" y="76475"/>
                  </a:cubicBezTo>
                  <a:cubicBezTo>
                    <a:pt x="16719" y="76044"/>
                    <a:pt x="16972" y="75494"/>
                    <a:pt x="17150" y="74930"/>
                  </a:cubicBezTo>
                  <a:cubicBezTo>
                    <a:pt x="17343" y="74439"/>
                    <a:pt x="17403" y="73815"/>
                    <a:pt x="17343" y="73325"/>
                  </a:cubicBezTo>
                  <a:cubicBezTo>
                    <a:pt x="17343" y="72760"/>
                    <a:pt x="17209" y="72210"/>
                    <a:pt x="17031" y="71645"/>
                  </a:cubicBezTo>
                  <a:cubicBezTo>
                    <a:pt x="16600" y="70665"/>
                    <a:pt x="15917" y="69728"/>
                    <a:pt x="14980" y="69045"/>
                  </a:cubicBezTo>
                  <a:cubicBezTo>
                    <a:pt x="14118" y="68361"/>
                    <a:pt x="13063" y="67871"/>
                    <a:pt x="12008" y="67692"/>
                  </a:cubicBezTo>
                  <a:cubicBezTo>
                    <a:pt x="11637" y="67618"/>
                    <a:pt x="11265" y="67618"/>
                    <a:pt x="10893" y="67618"/>
                  </a:cubicBezTo>
                  <a:cubicBezTo>
                    <a:pt x="10225" y="67618"/>
                    <a:pt x="9482" y="67752"/>
                    <a:pt x="8798" y="67930"/>
                  </a:cubicBezTo>
                  <a:cubicBezTo>
                    <a:pt x="6688" y="68614"/>
                    <a:pt x="4830" y="70159"/>
                    <a:pt x="3775" y="72076"/>
                  </a:cubicBezTo>
                  <a:cubicBezTo>
                    <a:pt x="2720" y="74068"/>
                    <a:pt x="2348" y="76356"/>
                    <a:pt x="2482" y="78586"/>
                  </a:cubicBezTo>
                  <a:cubicBezTo>
                    <a:pt x="2601" y="80874"/>
                    <a:pt x="3285" y="83044"/>
                    <a:pt x="4399" y="85020"/>
                  </a:cubicBezTo>
                  <a:cubicBezTo>
                    <a:pt x="5514" y="87012"/>
                    <a:pt x="6940" y="88795"/>
                    <a:pt x="8739" y="90222"/>
                  </a:cubicBezTo>
                  <a:cubicBezTo>
                    <a:pt x="10522" y="91589"/>
                    <a:pt x="12573" y="92644"/>
                    <a:pt x="14743" y="93194"/>
                  </a:cubicBezTo>
                  <a:cubicBezTo>
                    <a:pt x="16035" y="93506"/>
                    <a:pt x="17403" y="93625"/>
                    <a:pt x="18770" y="93625"/>
                  </a:cubicBezTo>
                  <a:cubicBezTo>
                    <a:pt x="19632" y="93625"/>
                    <a:pt x="20494" y="93566"/>
                    <a:pt x="21430" y="93447"/>
                  </a:cubicBezTo>
                  <a:cubicBezTo>
                    <a:pt x="23600" y="93075"/>
                    <a:pt x="25755" y="92273"/>
                    <a:pt x="27612" y="91099"/>
                  </a:cubicBezTo>
                  <a:cubicBezTo>
                    <a:pt x="27984" y="90846"/>
                    <a:pt x="28430" y="90534"/>
                    <a:pt x="28801" y="90222"/>
                  </a:cubicBezTo>
                  <a:lnTo>
                    <a:pt x="28801" y="90222"/>
                  </a:lnTo>
                  <a:cubicBezTo>
                    <a:pt x="26200" y="91396"/>
                    <a:pt x="23525" y="91842"/>
                    <a:pt x="21549" y="91842"/>
                  </a:cubicBezTo>
                  <a:cubicBezTo>
                    <a:pt x="20003" y="91842"/>
                    <a:pt x="18829" y="91589"/>
                    <a:pt x="18458" y="91158"/>
                  </a:cubicBezTo>
                  <a:cubicBezTo>
                    <a:pt x="17209" y="89910"/>
                    <a:pt x="22857" y="88988"/>
                    <a:pt x="22857" y="88988"/>
                  </a:cubicBezTo>
                  <a:lnTo>
                    <a:pt x="21980" y="88988"/>
                  </a:lnTo>
                  <a:cubicBezTo>
                    <a:pt x="19439" y="88988"/>
                    <a:pt x="11770" y="88795"/>
                    <a:pt x="10968" y="86135"/>
                  </a:cubicBezTo>
                  <a:cubicBezTo>
                    <a:pt x="10715" y="85273"/>
                    <a:pt x="11339" y="84961"/>
                    <a:pt x="12380" y="84961"/>
                  </a:cubicBezTo>
                  <a:cubicBezTo>
                    <a:pt x="15233" y="84961"/>
                    <a:pt x="21059" y="87190"/>
                    <a:pt x="21059" y="87190"/>
                  </a:cubicBezTo>
                  <a:cubicBezTo>
                    <a:pt x="19379" y="86076"/>
                    <a:pt x="18324" y="83594"/>
                    <a:pt x="19320" y="83594"/>
                  </a:cubicBezTo>
                  <a:cubicBezTo>
                    <a:pt x="19691" y="83594"/>
                    <a:pt x="20494" y="84040"/>
                    <a:pt x="21802" y="85273"/>
                  </a:cubicBezTo>
                  <a:cubicBezTo>
                    <a:pt x="24343" y="87681"/>
                    <a:pt x="27746" y="88186"/>
                    <a:pt x="30035" y="88186"/>
                  </a:cubicBezTo>
                  <a:cubicBezTo>
                    <a:pt x="30466" y="88186"/>
                    <a:pt x="30837" y="88126"/>
                    <a:pt x="31209" y="88126"/>
                  </a:cubicBezTo>
                  <a:cubicBezTo>
                    <a:pt x="31699" y="87621"/>
                    <a:pt x="32204" y="87071"/>
                    <a:pt x="32635" y="86447"/>
                  </a:cubicBezTo>
                  <a:cubicBezTo>
                    <a:pt x="34121" y="84649"/>
                    <a:pt x="35355" y="82672"/>
                    <a:pt x="36529" y="80622"/>
                  </a:cubicBezTo>
                  <a:cubicBezTo>
                    <a:pt x="38268" y="77590"/>
                    <a:pt x="39813" y="74439"/>
                    <a:pt x="41611" y="71333"/>
                  </a:cubicBezTo>
                  <a:cubicBezTo>
                    <a:pt x="41671" y="70784"/>
                    <a:pt x="41671" y="70159"/>
                    <a:pt x="41611" y="69610"/>
                  </a:cubicBezTo>
                  <a:cubicBezTo>
                    <a:pt x="41493" y="67990"/>
                    <a:pt x="40987" y="66385"/>
                    <a:pt x="40125" y="64958"/>
                  </a:cubicBezTo>
                  <a:cubicBezTo>
                    <a:pt x="39323" y="63606"/>
                    <a:pt x="38149" y="62417"/>
                    <a:pt x="36782" y="61674"/>
                  </a:cubicBezTo>
                  <a:cubicBezTo>
                    <a:pt x="36098" y="61302"/>
                    <a:pt x="35414" y="61064"/>
                    <a:pt x="34671" y="60871"/>
                  </a:cubicBezTo>
                  <a:cubicBezTo>
                    <a:pt x="34181" y="60812"/>
                    <a:pt x="33750" y="60752"/>
                    <a:pt x="33319" y="60752"/>
                  </a:cubicBezTo>
                  <a:cubicBezTo>
                    <a:pt x="33007" y="60752"/>
                    <a:pt x="32695" y="60812"/>
                    <a:pt x="32383" y="60812"/>
                  </a:cubicBezTo>
                  <a:cubicBezTo>
                    <a:pt x="31640" y="60931"/>
                    <a:pt x="30956" y="61183"/>
                    <a:pt x="30287" y="61495"/>
                  </a:cubicBezTo>
                  <a:cubicBezTo>
                    <a:pt x="29663" y="61867"/>
                    <a:pt x="29098" y="62298"/>
                    <a:pt x="28667" y="62788"/>
                  </a:cubicBezTo>
                  <a:cubicBezTo>
                    <a:pt x="27805" y="63903"/>
                    <a:pt x="27315" y="65270"/>
                    <a:pt x="27315" y="66578"/>
                  </a:cubicBezTo>
                  <a:cubicBezTo>
                    <a:pt x="27241" y="67247"/>
                    <a:pt x="27374" y="67930"/>
                    <a:pt x="27612" y="68554"/>
                  </a:cubicBezTo>
                  <a:cubicBezTo>
                    <a:pt x="27924" y="69179"/>
                    <a:pt x="28355" y="69728"/>
                    <a:pt x="28861" y="70219"/>
                  </a:cubicBezTo>
                  <a:cubicBezTo>
                    <a:pt x="29841" y="71036"/>
                    <a:pt x="31090" y="71645"/>
                    <a:pt x="32516" y="71645"/>
                  </a:cubicBezTo>
                  <a:cubicBezTo>
                    <a:pt x="32695" y="71645"/>
                    <a:pt x="32947" y="71586"/>
                    <a:pt x="33260" y="71586"/>
                  </a:cubicBezTo>
                  <a:lnTo>
                    <a:pt x="33319" y="71839"/>
                  </a:lnTo>
                  <a:cubicBezTo>
                    <a:pt x="32576" y="72329"/>
                    <a:pt x="31640" y="72582"/>
                    <a:pt x="30718" y="72582"/>
                  </a:cubicBezTo>
                  <a:lnTo>
                    <a:pt x="30659" y="72582"/>
                  </a:lnTo>
                  <a:cubicBezTo>
                    <a:pt x="29663" y="72522"/>
                    <a:pt x="28667" y="72270"/>
                    <a:pt x="27805" y="71779"/>
                  </a:cubicBezTo>
                  <a:cubicBezTo>
                    <a:pt x="26944" y="71274"/>
                    <a:pt x="26200" y="70590"/>
                    <a:pt x="25576" y="69669"/>
                  </a:cubicBezTo>
                  <a:cubicBezTo>
                    <a:pt x="25012" y="68807"/>
                    <a:pt x="24714" y="67752"/>
                    <a:pt x="24640" y="66697"/>
                  </a:cubicBezTo>
                  <a:cubicBezTo>
                    <a:pt x="24521" y="64586"/>
                    <a:pt x="25324" y="62491"/>
                    <a:pt x="26750" y="61064"/>
                  </a:cubicBezTo>
                  <a:cubicBezTo>
                    <a:pt x="27493" y="60321"/>
                    <a:pt x="28430" y="59757"/>
                    <a:pt x="29351" y="59385"/>
                  </a:cubicBezTo>
                  <a:cubicBezTo>
                    <a:pt x="30287" y="59014"/>
                    <a:pt x="31209" y="58776"/>
                    <a:pt x="32204" y="58701"/>
                  </a:cubicBezTo>
                  <a:lnTo>
                    <a:pt x="32695" y="58701"/>
                  </a:lnTo>
                  <a:cubicBezTo>
                    <a:pt x="33497" y="58701"/>
                    <a:pt x="34300" y="58835"/>
                    <a:pt x="35117" y="59014"/>
                  </a:cubicBezTo>
                  <a:cubicBezTo>
                    <a:pt x="36039" y="59266"/>
                    <a:pt x="36900" y="59638"/>
                    <a:pt x="37718" y="60188"/>
                  </a:cubicBezTo>
                  <a:cubicBezTo>
                    <a:pt x="39263" y="61243"/>
                    <a:pt x="40497" y="62729"/>
                    <a:pt x="41299" y="64349"/>
                  </a:cubicBezTo>
                  <a:cubicBezTo>
                    <a:pt x="42102" y="66013"/>
                    <a:pt x="42414" y="67811"/>
                    <a:pt x="42414" y="69610"/>
                  </a:cubicBezTo>
                  <a:lnTo>
                    <a:pt x="42414" y="70040"/>
                  </a:lnTo>
                  <a:cubicBezTo>
                    <a:pt x="42845" y="69357"/>
                    <a:pt x="43350" y="68614"/>
                    <a:pt x="43841" y="67871"/>
                  </a:cubicBezTo>
                  <a:cubicBezTo>
                    <a:pt x="44524" y="66875"/>
                    <a:pt x="45327" y="65894"/>
                    <a:pt x="46189" y="64958"/>
                  </a:cubicBezTo>
                  <a:cubicBezTo>
                    <a:pt x="47006" y="64037"/>
                    <a:pt x="47927" y="63100"/>
                    <a:pt x="48983" y="62298"/>
                  </a:cubicBezTo>
                  <a:cubicBezTo>
                    <a:pt x="49161" y="62179"/>
                    <a:pt x="49414" y="61986"/>
                    <a:pt x="49607" y="61807"/>
                  </a:cubicBezTo>
                  <a:cubicBezTo>
                    <a:pt x="48864" y="59638"/>
                    <a:pt x="48671" y="57215"/>
                    <a:pt x="49042" y="54986"/>
                  </a:cubicBezTo>
                  <a:cubicBezTo>
                    <a:pt x="49414" y="52460"/>
                    <a:pt x="50469" y="50037"/>
                    <a:pt x="52074" y="48061"/>
                  </a:cubicBezTo>
                  <a:cubicBezTo>
                    <a:pt x="53619" y="46010"/>
                    <a:pt x="55670" y="44465"/>
                    <a:pt x="57959" y="43350"/>
                  </a:cubicBezTo>
                  <a:cubicBezTo>
                    <a:pt x="60188" y="42235"/>
                    <a:pt x="62670" y="41552"/>
                    <a:pt x="65137" y="41373"/>
                  </a:cubicBezTo>
                  <a:cubicBezTo>
                    <a:pt x="65642" y="41373"/>
                    <a:pt x="66192" y="41314"/>
                    <a:pt x="66697" y="41314"/>
                  </a:cubicBezTo>
                  <a:cubicBezTo>
                    <a:pt x="67559" y="41314"/>
                    <a:pt x="68421" y="41373"/>
                    <a:pt x="69298" y="41492"/>
                  </a:cubicBezTo>
                  <a:cubicBezTo>
                    <a:pt x="67618" y="40749"/>
                    <a:pt x="66073" y="39828"/>
                    <a:pt x="64587" y="38773"/>
                  </a:cubicBezTo>
                  <a:cubicBezTo>
                    <a:pt x="62105" y="36975"/>
                    <a:pt x="59876" y="34745"/>
                    <a:pt x="58211" y="32145"/>
                  </a:cubicBezTo>
                  <a:cubicBezTo>
                    <a:pt x="57706" y="31342"/>
                    <a:pt x="57335" y="30540"/>
                    <a:pt x="56963" y="29663"/>
                  </a:cubicBezTo>
                  <a:lnTo>
                    <a:pt x="56844" y="29663"/>
                  </a:lnTo>
                  <a:lnTo>
                    <a:pt x="56844" y="29425"/>
                  </a:lnTo>
                  <a:cubicBezTo>
                    <a:pt x="56101" y="27746"/>
                    <a:pt x="55670" y="25948"/>
                    <a:pt x="55477" y="24090"/>
                  </a:cubicBezTo>
                  <a:cubicBezTo>
                    <a:pt x="55105" y="23109"/>
                    <a:pt x="54615" y="21920"/>
                    <a:pt x="54065" y="20746"/>
                  </a:cubicBezTo>
                  <a:cubicBezTo>
                    <a:pt x="53619" y="20375"/>
                    <a:pt x="52445" y="19572"/>
                    <a:pt x="50840" y="18517"/>
                  </a:cubicBezTo>
                  <a:lnTo>
                    <a:pt x="50840" y="18577"/>
                  </a:lnTo>
                  <a:lnTo>
                    <a:pt x="50469" y="18651"/>
                  </a:lnTo>
                  <a:cubicBezTo>
                    <a:pt x="49666" y="18710"/>
                    <a:pt x="48923" y="18710"/>
                    <a:pt x="48180" y="18710"/>
                  </a:cubicBezTo>
                  <a:cubicBezTo>
                    <a:pt x="45015" y="18710"/>
                    <a:pt x="42548" y="17967"/>
                    <a:pt x="40928" y="16481"/>
                  </a:cubicBezTo>
                  <a:cubicBezTo>
                    <a:pt x="38951" y="14683"/>
                    <a:pt x="39011" y="12454"/>
                    <a:pt x="39011" y="12335"/>
                  </a:cubicBezTo>
                  <a:lnTo>
                    <a:pt x="39011" y="11963"/>
                  </a:lnTo>
                  <a:lnTo>
                    <a:pt x="39382" y="11889"/>
                  </a:lnTo>
                  <a:cubicBezTo>
                    <a:pt x="40066" y="11830"/>
                    <a:pt x="40750" y="11830"/>
                    <a:pt x="41359" y="11830"/>
                  </a:cubicBezTo>
                  <a:cubicBezTo>
                    <a:pt x="44465" y="11830"/>
                    <a:pt x="46872" y="12573"/>
                    <a:pt x="48611" y="13999"/>
                  </a:cubicBezTo>
                  <a:cubicBezTo>
                    <a:pt x="49978" y="15173"/>
                    <a:pt x="50528" y="16600"/>
                    <a:pt x="50721" y="17403"/>
                  </a:cubicBezTo>
                  <a:cubicBezTo>
                    <a:pt x="51702" y="18027"/>
                    <a:pt x="52579" y="18577"/>
                    <a:pt x="53248" y="19082"/>
                  </a:cubicBezTo>
                  <a:cubicBezTo>
                    <a:pt x="51583" y="15916"/>
                    <a:pt x="49161" y="12513"/>
                    <a:pt x="45639" y="9229"/>
                  </a:cubicBezTo>
                  <a:lnTo>
                    <a:pt x="45386" y="9229"/>
                  </a:lnTo>
                  <a:cubicBezTo>
                    <a:pt x="38580" y="9229"/>
                    <a:pt x="36410" y="2482"/>
                    <a:pt x="36410" y="2363"/>
                  </a:cubicBezTo>
                  <a:lnTo>
                    <a:pt x="36291" y="1858"/>
                  </a:lnTo>
                  <a:lnTo>
                    <a:pt x="36782" y="1798"/>
                  </a:lnTo>
                  <a:cubicBezTo>
                    <a:pt x="37525" y="1739"/>
                    <a:pt x="38208" y="1680"/>
                    <a:pt x="38832" y="1680"/>
                  </a:cubicBezTo>
                  <a:cubicBezTo>
                    <a:pt x="41671" y="1680"/>
                    <a:pt x="43722" y="2423"/>
                    <a:pt x="45074" y="3849"/>
                  </a:cubicBezTo>
                  <a:cubicBezTo>
                    <a:pt x="47006" y="5945"/>
                    <a:pt x="46560" y="8739"/>
                    <a:pt x="46560" y="8857"/>
                  </a:cubicBezTo>
                  <a:lnTo>
                    <a:pt x="46501" y="8857"/>
                  </a:lnTo>
                  <a:cubicBezTo>
                    <a:pt x="47809" y="10032"/>
                    <a:pt x="48864" y="11220"/>
                    <a:pt x="49845" y="12454"/>
                  </a:cubicBezTo>
                  <a:cubicBezTo>
                    <a:pt x="49845" y="11889"/>
                    <a:pt x="49785" y="11280"/>
                    <a:pt x="49726" y="10596"/>
                  </a:cubicBezTo>
                  <a:lnTo>
                    <a:pt x="49473" y="10165"/>
                  </a:lnTo>
                  <a:cubicBezTo>
                    <a:pt x="48121" y="7877"/>
                    <a:pt x="47675" y="5766"/>
                    <a:pt x="48299" y="4028"/>
                  </a:cubicBezTo>
                  <a:cubicBezTo>
                    <a:pt x="49101" y="1561"/>
                    <a:pt x="51524" y="565"/>
                    <a:pt x="51643" y="506"/>
                  </a:cubicBezTo>
                  <a:lnTo>
                    <a:pt x="52074" y="372"/>
                  </a:lnTo>
                  <a:close/>
                  <a:moveTo>
                    <a:pt x="52207" y="0"/>
                  </a:moveTo>
                  <a:lnTo>
                    <a:pt x="52014" y="134"/>
                  </a:lnTo>
                  <a:lnTo>
                    <a:pt x="51583" y="312"/>
                  </a:lnTo>
                  <a:cubicBezTo>
                    <a:pt x="51464" y="312"/>
                    <a:pt x="48923" y="1367"/>
                    <a:pt x="48046" y="3909"/>
                  </a:cubicBezTo>
                  <a:cubicBezTo>
                    <a:pt x="47437" y="5766"/>
                    <a:pt x="47868" y="7936"/>
                    <a:pt x="49295" y="10284"/>
                  </a:cubicBezTo>
                  <a:lnTo>
                    <a:pt x="49532" y="10656"/>
                  </a:lnTo>
                  <a:lnTo>
                    <a:pt x="49532" y="11711"/>
                  </a:lnTo>
                  <a:cubicBezTo>
                    <a:pt x="48671" y="10656"/>
                    <a:pt x="47749" y="9660"/>
                    <a:pt x="46813" y="8739"/>
                  </a:cubicBezTo>
                  <a:cubicBezTo>
                    <a:pt x="46872" y="8114"/>
                    <a:pt x="47066" y="5647"/>
                    <a:pt x="45267" y="3656"/>
                  </a:cubicBezTo>
                  <a:cubicBezTo>
                    <a:pt x="43900" y="2229"/>
                    <a:pt x="41730" y="1427"/>
                    <a:pt x="38832" y="1427"/>
                  </a:cubicBezTo>
                  <a:cubicBezTo>
                    <a:pt x="38208" y="1427"/>
                    <a:pt x="37465" y="1486"/>
                    <a:pt x="36782" y="1561"/>
                  </a:cubicBezTo>
                  <a:lnTo>
                    <a:pt x="36232" y="1620"/>
                  </a:lnTo>
                  <a:lnTo>
                    <a:pt x="35920" y="1680"/>
                  </a:lnTo>
                  <a:lnTo>
                    <a:pt x="36039" y="1932"/>
                  </a:lnTo>
                  <a:lnTo>
                    <a:pt x="36157" y="2482"/>
                  </a:lnTo>
                  <a:cubicBezTo>
                    <a:pt x="36232" y="2542"/>
                    <a:pt x="38327" y="9482"/>
                    <a:pt x="45386" y="9482"/>
                  </a:cubicBezTo>
                  <a:lnTo>
                    <a:pt x="45579" y="9482"/>
                  </a:lnTo>
                  <a:cubicBezTo>
                    <a:pt x="48358" y="12082"/>
                    <a:pt x="50647" y="15055"/>
                    <a:pt x="52505" y="18279"/>
                  </a:cubicBezTo>
                  <a:cubicBezTo>
                    <a:pt x="52014" y="17967"/>
                    <a:pt x="51464" y="17596"/>
                    <a:pt x="50900" y="17284"/>
                  </a:cubicBezTo>
                  <a:cubicBezTo>
                    <a:pt x="50647" y="16288"/>
                    <a:pt x="50097" y="14995"/>
                    <a:pt x="48730" y="13821"/>
                  </a:cubicBezTo>
                  <a:cubicBezTo>
                    <a:pt x="47006" y="12335"/>
                    <a:pt x="44524" y="11592"/>
                    <a:pt x="41359" y="11592"/>
                  </a:cubicBezTo>
                  <a:cubicBezTo>
                    <a:pt x="40750" y="11592"/>
                    <a:pt x="40066" y="11592"/>
                    <a:pt x="39382" y="11651"/>
                  </a:cubicBezTo>
                  <a:lnTo>
                    <a:pt x="38951" y="11711"/>
                  </a:lnTo>
                  <a:lnTo>
                    <a:pt x="38758" y="11711"/>
                  </a:lnTo>
                  <a:lnTo>
                    <a:pt x="38758" y="11963"/>
                  </a:lnTo>
                  <a:lnTo>
                    <a:pt x="38758" y="12335"/>
                  </a:lnTo>
                  <a:cubicBezTo>
                    <a:pt x="38758" y="12454"/>
                    <a:pt x="38758" y="14802"/>
                    <a:pt x="40809" y="16660"/>
                  </a:cubicBezTo>
                  <a:cubicBezTo>
                    <a:pt x="42414" y="18205"/>
                    <a:pt x="44955" y="18948"/>
                    <a:pt x="48180" y="18948"/>
                  </a:cubicBezTo>
                  <a:cubicBezTo>
                    <a:pt x="48923" y="18948"/>
                    <a:pt x="49666" y="18948"/>
                    <a:pt x="50469" y="18889"/>
                  </a:cubicBezTo>
                  <a:lnTo>
                    <a:pt x="50840" y="18829"/>
                  </a:lnTo>
                  <a:cubicBezTo>
                    <a:pt x="52326" y="19825"/>
                    <a:pt x="53441" y="20568"/>
                    <a:pt x="53872" y="20880"/>
                  </a:cubicBezTo>
                  <a:cubicBezTo>
                    <a:pt x="54362" y="21995"/>
                    <a:pt x="54808" y="23035"/>
                    <a:pt x="55239" y="24150"/>
                  </a:cubicBezTo>
                  <a:cubicBezTo>
                    <a:pt x="55417" y="26007"/>
                    <a:pt x="55923" y="27746"/>
                    <a:pt x="56591" y="29485"/>
                  </a:cubicBezTo>
                  <a:lnTo>
                    <a:pt x="56591" y="29722"/>
                  </a:lnTo>
                  <a:lnTo>
                    <a:pt x="56666" y="29975"/>
                  </a:lnTo>
                  <a:lnTo>
                    <a:pt x="56785" y="29975"/>
                  </a:lnTo>
                  <a:cubicBezTo>
                    <a:pt x="57156" y="30778"/>
                    <a:pt x="57587" y="31521"/>
                    <a:pt x="58018" y="32264"/>
                  </a:cubicBezTo>
                  <a:cubicBezTo>
                    <a:pt x="59564" y="34805"/>
                    <a:pt x="61733" y="37034"/>
                    <a:pt x="64394" y="38951"/>
                  </a:cubicBezTo>
                  <a:cubicBezTo>
                    <a:pt x="65508" y="39754"/>
                    <a:pt x="66697" y="40497"/>
                    <a:pt x="67931" y="41121"/>
                  </a:cubicBezTo>
                  <a:cubicBezTo>
                    <a:pt x="67559" y="41121"/>
                    <a:pt x="67128" y="41061"/>
                    <a:pt x="66697" y="41061"/>
                  </a:cubicBezTo>
                  <a:cubicBezTo>
                    <a:pt x="66192" y="41061"/>
                    <a:pt x="65642" y="41121"/>
                    <a:pt x="65137" y="41121"/>
                  </a:cubicBezTo>
                  <a:cubicBezTo>
                    <a:pt x="62536" y="41373"/>
                    <a:pt x="60069" y="41983"/>
                    <a:pt x="57840" y="43097"/>
                  </a:cubicBezTo>
                  <a:cubicBezTo>
                    <a:pt x="55477" y="44286"/>
                    <a:pt x="53381" y="45951"/>
                    <a:pt x="51895" y="47868"/>
                  </a:cubicBezTo>
                  <a:cubicBezTo>
                    <a:pt x="50276" y="49919"/>
                    <a:pt x="49235" y="52386"/>
                    <a:pt x="48789" y="54927"/>
                  </a:cubicBezTo>
                  <a:cubicBezTo>
                    <a:pt x="48418" y="57290"/>
                    <a:pt x="48611" y="59638"/>
                    <a:pt x="49295" y="61748"/>
                  </a:cubicBezTo>
                  <a:cubicBezTo>
                    <a:pt x="49101" y="61867"/>
                    <a:pt x="48983" y="61986"/>
                    <a:pt x="48789" y="62120"/>
                  </a:cubicBezTo>
                  <a:cubicBezTo>
                    <a:pt x="47927" y="62788"/>
                    <a:pt x="47006" y="63665"/>
                    <a:pt x="46010" y="64780"/>
                  </a:cubicBezTo>
                  <a:cubicBezTo>
                    <a:pt x="45148" y="65701"/>
                    <a:pt x="44331" y="66756"/>
                    <a:pt x="43588" y="67752"/>
                  </a:cubicBezTo>
                  <a:cubicBezTo>
                    <a:pt x="43350" y="68183"/>
                    <a:pt x="43038" y="68673"/>
                    <a:pt x="42667" y="69179"/>
                  </a:cubicBezTo>
                  <a:cubicBezTo>
                    <a:pt x="42607" y="67440"/>
                    <a:pt x="42236" y="65701"/>
                    <a:pt x="41552" y="64215"/>
                  </a:cubicBezTo>
                  <a:cubicBezTo>
                    <a:pt x="40690" y="62491"/>
                    <a:pt x="39382" y="61005"/>
                    <a:pt x="37837" y="59950"/>
                  </a:cubicBezTo>
                  <a:cubicBezTo>
                    <a:pt x="37034" y="59445"/>
                    <a:pt x="36098" y="59014"/>
                    <a:pt x="35177" y="58776"/>
                  </a:cubicBezTo>
                  <a:cubicBezTo>
                    <a:pt x="34374" y="58583"/>
                    <a:pt x="33557" y="58464"/>
                    <a:pt x="32695" y="58464"/>
                  </a:cubicBezTo>
                  <a:lnTo>
                    <a:pt x="32204" y="58464"/>
                  </a:lnTo>
                  <a:cubicBezTo>
                    <a:pt x="31209" y="58523"/>
                    <a:pt x="30213" y="58776"/>
                    <a:pt x="29232" y="59147"/>
                  </a:cubicBezTo>
                  <a:cubicBezTo>
                    <a:pt x="28236" y="59519"/>
                    <a:pt x="27315" y="60128"/>
                    <a:pt x="26572" y="60871"/>
                  </a:cubicBezTo>
                  <a:cubicBezTo>
                    <a:pt x="25012" y="62417"/>
                    <a:pt x="24269" y="64527"/>
                    <a:pt x="24402" y="66697"/>
                  </a:cubicBezTo>
                  <a:cubicBezTo>
                    <a:pt x="24462" y="67811"/>
                    <a:pt x="24833" y="68926"/>
                    <a:pt x="25383" y="69788"/>
                  </a:cubicBezTo>
                  <a:cubicBezTo>
                    <a:pt x="25948" y="70724"/>
                    <a:pt x="26750" y="71467"/>
                    <a:pt x="27687" y="71958"/>
                  </a:cubicBezTo>
                  <a:cubicBezTo>
                    <a:pt x="28608" y="72448"/>
                    <a:pt x="29604" y="72760"/>
                    <a:pt x="30659" y="72820"/>
                  </a:cubicBezTo>
                  <a:lnTo>
                    <a:pt x="30718" y="72820"/>
                  </a:lnTo>
                  <a:cubicBezTo>
                    <a:pt x="31699" y="72820"/>
                    <a:pt x="32695" y="72522"/>
                    <a:pt x="33438" y="72017"/>
                  </a:cubicBezTo>
                  <a:lnTo>
                    <a:pt x="33631" y="71898"/>
                  </a:lnTo>
                  <a:lnTo>
                    <a:pt x="33557" y="71705"/>
                  </a:lnTo>
                  <a:lnTo>
                    <a:pt x="33438" y="71467"/>
                  </a:lnTo>
                  <a:lnTo>
                    <a:pt x="33378" y="71274"/>
                  </a:lnTo>
                  <a:lnTo>
                    <a:pt x="33185" y="71333"/>
                  </a:lnTo>
                  <a:cubicBezTo>
                    <a:pt x="32947" y="71333"/>
                    <a:pt x="32695" y="71408"/>
                    <a:pt x="32516" y="71408"/>
                  </a:cubicBezTo>
                  <a:cubicBezTo>
                    <a:pt x="31268" y="71408"/>
                    <a:pt x="30035" y="70902"/>
                    <a:pt x="29039" y="70040"/>
                  </a:cubicBezTo>
                  <a:cubicBezTo>
                    <a:pt x="28489" y="69550"/>
                    <a:pt x="28118" y="68985"/>
                    <a:pt x="27865" y="68435"/>
                  </a:cubicBezTo>
                  <a:cubicBezTo>
                    <a:pt x="27612" y="67871"/>
                    <a:pt x="27493" y="67247"/>
                    <a:pt x="27553" y="66637"/>
                  </a:cubicBezTo>
                  <a:cubicBezTo>
                    <a:pt x="27553" y="65330"/>
                    <a:pt x="28058" y="63977"/>
                    <a:pt x="28861" y="62981"/>
                  </a:cubicBezTo>
                  <a:cubicBezTo>
                    <a:pt x="29292" y="62491"/>
                    <a:pt x="29841" y="62045"/>
                    <a:pt x="30406" y="61748"/>
                  </a:cubicBezTo>
                  <a:cubicBezTo>
                    <a:pt x="31030" y="61376"/>
                    <a:pt x="31699" y="61183"/>
                    <a:pt x="32442" y="61064"/>
                  </a:cubicBezTo>
                  <a:cubicBezTo>
                    <a:pt x="32695" y="61064"/>
                    <a:pt x="33007" y="61005"/>
                    <a:pt x="33319" y="61005"/>
                  </a:cubicBezTo>
                  <a:cubicBezTo>
                    <a:pt x="33750" y="61005"/>
                    <a:pt x="34181" y="61064"/>
                    <a:pt x="34612" y="61124"/>
                  </a:cubicBezTo>
                  <a:cubicBezTo>
                    <a:pt x="35295" y="61302"/>
                    <a:pt x="36039" y="61555"/>
                    <a:pt x="36663" y="61867"/>
                  </a:cubicBezTo>
                  <a:cubicBezTo>
                    <a:pt x="37956" y="62610"/>
                    <a:pt x="39070" y="63725"/>
                    <a:pt x="39947" y="65092"/>
                  </a:cubicBezTo>
                  <a:cubicBezTo>
                    <a:pt x="40750" y="66385"/>
                    <a:pt x="41240" y="67990"/>
                    <a:pt x="41359" y="69669"/>
                  </a:cubicBezTo>
                  <a:cubicBezTo>
                    <a:pt x="41359" y="70159"/>
                    <a:pt x="41433" y="70724"/>
                    <a:pt x="41359" y="71274"/>
                  </a:cubicBezTo>
                  <a:cubicBezTo>
                    <a:pt x="40378" y="72953"/>
                    <a:pt x="39501" y="74618"/>
                    <a:pt x="38580" y="76297"/>
                  </a:cubicBezTo>
                  <a:cubicBezTo>
                    <a:pt x="37896" y="77724"/>
                    <a:pt x="37094" y="79135"/>
                    <a:pt x="36351" y="80503"/>
                  </a:cubicBezTo>
                  <a:cubicBezTo>
                    <a:pt x="34983" y="82925"/>
                    <a:pt x="33750" y="84708"/>
                    <a:pt x="32442" y="86328"/>
                  </a:cubicBezTo>
                  <a:cubicBezTo>
                    <a:pt x="32011" y="86819"/>
                    <a:pt x="31580" y="87383"/>
                    <a:pt x="31090" y="87874"/>
                  </a:cubicBezTo>
                  <a:cubicBezTo>
                    <a:pt x="30718" y="87874"/>
                    <a:pt x="30406" y="87933"/>
                    <a:pt x="30035" y="87933"/>
                  </a:cubicBezTo>
                  <a:cubicBezTo>
                    <a:pt x="27746" y="87933"/>
                    <a:pt x="24402" y="87443"/>
                    <a:pt x="21920" y="85080"/>
                  </a:cubicBezTo>
                  <a:cubicBezTo>
                    <a:pt x="20746" y="83906"/>
                    <a:pt x="19884" y="83356"/>
                    <a:pt x="19320" y="83356"/>
                  </a:cubicBezTo>
                  <a:cubicBezTo>
                    <a:pt x="19008" y="83356"/>
                    <a:pt x="18829" y="83475"/>
                    <a:pt x="18696" y="83728"/>
                  </a:cubicBezTo>
                  <a:cubicBezTo>
                    <a:pt x="18577" y="84337"/>
                    <a:pt x="19067" y="85526"/>
                    <a:pt x="19944" y="86507"/>
                  </a:cubicBezTo>
                  <a:cubicBezTo>
                    <a:pt x="18086" y="85823"/>
                    <a:pt x="14490" y="84708"/>
                    <a:pt x="12380" y="84708"/>
                  </a:cubicBezTo>
                  <a:cubicBezTo>
                    <a:pt x="11637" y="84708"/>
                    <a:pt x="11087" y="84902"/>
                    <a:pt x="10834" y="85214"/>
                  </a:cubicBezTo>
                  <a:cubicBezTo>
                    <a:pt x="10656" y="85451"/>
                    <a:pt x="10596" y="85823"/>
                    <a:pt x="10715" y="86194"/>
                  </a:cubicBezTo>
                  <a:cubicBezTo>
                    <a:pt x="11458" y="88617"/>
                    <a:pt x="17031" y="89107"/>
                    <a:pt x="20553" y="89241"/>
                  </a:cubicBezTo>
                  <a:cubicBezTo>
                    <a:pt x="19439" y="89538"/>
                    <a:pt x="18265" y="89984"/>
                    <a:pt x="18027" y="90593"/>
                  </a:cubicBezTo>
                  <a:cubicBezTo>
                    <a:pt x="18027" y="90787"/>
                    <a:pt x="17953" y="91024"/>
                    <a:pt x="18265" y="91336"/>
                  </a:cubicBezTo>
                  <a:cubicBezTo>
                    <a:pt x="18696" y="91767"/>
                    <a:pt x="19944" y="92079"/>
                    <a:pt x="21549" y="92079"/>
                  </a:cubicBezTo>
                  <a:cubicBezTo>
                    <a:pt x="23228" y="92079"/>
                    <a:pt x="25145" y="91767"/>
                    <a:pt x="27003" y="91218"/>
                  </a:cubicBezTo>
                  <a:lnTo>
                    <a:pt x="27003" y="91218"/>
                  </a:lnTo>
                  <a:cubicBezTo>
                    <a:pt x="25264" y="92213"/>
                    <a:pt x="23407" y="92882"/>
                    <a:pt x="21371" y="93194"/>
                  </a:cubicBezTo>
                  <a:cubicBezTo>
                    <a:pt x="20494" y="93328"/>
                    <a:pt x="19632" y="93387"/>
                    <a:pt x="18770" y="93387"/>
                  </a:cubicBezTo>
                  <a:cubicBezTo>
                    <a:pt x="17403" y="93387"/>
                    <a:pt x="16035" y="93253"/>
                    <a:pt x="14802" y="92956"/>
                  </a:cubicBezTo>
                  <a:cubicBezTo>
                    <a:pt x="12632" y="92392"/>
                    <a:pt x="10656" y="91396"/>
                    <a:pt x="8858" y="90043"/>
                  </a:cubicBezTo>
                  <a:cubicBezTo>
                    <a:pt x="7178" y="88676"/>
                    <a:pt x="5692" y="86938"/>
                    <a:pt x="4652" y="84961"/>
                  </a:cubicBezTo>
                  <a:cubicBezTo>
                    <a:pt x="3537" y="82984"/>
                    <a:pt x="2854" y="80755"/>
                    <a:pt x="2720" y="78586"/>
                  </a:cubicBezTo>
                  <a:cubicBezTo>
                    <a:pt x="2601" y="76238"/>
                    <a:pt x="3032" y="74008"/>
                    <a:pt x="4028" y="72210"/>
                  </a:cubicBezTo>
                  <a:cubicBezTo>
                    <a:pt x="5083" y="70353"/>
                    <a:pt x="6881" y="68866"/>
                    <a:pt x="8858" y="68183"/>
                  </a:cubicBezTo>
                  <a:cubicBezTo>
                    <a:pt x="9541" y="67990"/>
                    <a:pt x="10225" y="67871"/>
                    <a:pt x="10893" y="67871"/>
                  </a:cubicBezTo>
                  <a:cubicBezTo>
                    <a:pt x="11265" y="67871"/>
                    <a:pt x="11637" y="67871"/>
                    <a:pt x="11949" y="67930"/>
                  </a:cubicBezTo>
                  <a:cubicBezTo>
                    <a:pt x="13004" y="68123"/>
                    <a:pt x="13999" y="68554"/>
                    <a:pt x="14861" y="69238"/>
                  </a:cubicBezTo>
                  <a:cubicBezTo>
                    <a:pt x="15723" y="69922"/>
                    <a:pt x="16407" y="70784"/>
                    <a:pt x="16778" y="71779"/>
                  </a:cubicBezTo>
                  <a:cubicBezTo>
                    <a:pt x="16972" y="72329"/>
                    <a:pt x="17091" y="72820"/>
                    <a:pt x="17091" y="73325"/>
                  </a:cubicBezTo>
                  <a:cubicBezTo>
                    <a:pt x="17150" y="73875"/>
                    <a:pt x="17091" y="74380"/>
                    <a:pt x="16912" y="74870"/>
                  </a:cubicBezTo>
                  <a:cubicBezTo>
                    <a:pt x="16719" y="75420"/>
                    <a:pt x="16466" y="75925"/>
                    <a:pt x="16229" y="76356"/>
                  </a:cubicBezTo>
                  <a:cubicBezTo>
                    <a:pt x="15857" y="76847"/>
                    <a:pt x="15486" y="77278"/>
                    <a:pt x="15114" y="77590"/>
                  </a:cubicBezTo>
                  <a:cubicBezTo>
                    <a:pt x="14683" y="77961"/>
                    <a:pt x="14178" y="78214"/>
                    <a:pt x="13687" y="78392"/>
                  </a:cubicBezTo>
                  <a:cubicBezTo>
                    <a:pt x="13197" y="78586"/>
                    <a:pt x="12692" y="78704"/>
                    <a:pt x="12142" y="78704"/>
                  </a:cubicBezTo>
                  <a:lnTo>
                    <a:pt x="11830" y="78704"/>
                  </a:lnTo>
                  <a:lnTo>
                    <a:pt x="11830" y="78898"/>
                  </a:lnTo>
                  <a:lnTo>
                    <a:pt x="11770" y="79210"/>
                  </a:lnTo>
                  <a:lnTo>
                    <a:pt x="11770" y="79448"/>
                  </a:lnTo>
                  <a:lnTo>
                    <a:pt x="12513" y="79448"/>
                  </a:lnTo>
                  <a:cubicBezTo>
                    <a:pt x="13004" y="79448"/>
                    <a:pt x="13494" y="79388"/>
                    <a:pt x="13940" y="79269"/>
                  </a:cubicBezTo>
                  <a:cubicBezTo>
                    <a:pt x="14549" y="79076"/>
                    <a:pt x="15173" y="78838"/>
                    <a:pt x="15723" y="78392"/>
                  </a:cubicBezTo>
                  <a:cubicBezTo>
                    <a:pt x="16229" y="78021"/>
                    <a:pt x="16719" y="77590"/>
                    <a:pt x="17150" y="77040"/>
                  </a:cubicBezTo>
                  <a:cubicBezTo>
                    <a:pt x="17522" y="76535"/>
                    <a:pt x="17834" y="75925"/>
                    <a:pt x="18086" y="75301"/>
                  </a:cubicBezTo>
                  <a:cubicBezTo>
                    <a:pt x="18324" y="74677"/>
                    <a:pt x="18458" y="74008"/>
                    <a:pt x="18517" y="73325"/>
                  </a:cubicBezTo>
                  <a:cubicBezTo>
                    <a:pt x="18517" y="72641"/>
                    <a:pt x="18398" y="72017"/>
                    <a:pt x="18205" y="71274"/>
                  </a:cubicBezTo>
                  <a:cubicBezTo>
                    <a:pt x="17774" y="70040"/>
                    <a:pt x="17031" y="68866"/>
                    <a:pt x="15917" y="67930"/>
                  </a:cubicBezTo>
                  <a:cubicBezTo>
                    <a:pt x="14921" y="67068"/>
                    <a:pt x="13687" y="66385"/>
                    <a:pt x="12320" y="66073"/>
                  </a:cubicBezTo>
                  <a:cubicBezTo>
                    <a:pt x="11770" y="65954"/>
                    <a:pt x="11146" y="65894"/>
                    <a:pt x="10596" y="65894"/>
                  </a:cubicBezTo>
                  <a:cubicBezTo>
                    <a:pt x="9779" y="65894"/>
                    <a:pt x="9036" y="66013"/>
                    <a:pt x="8233" y="66206"/>
                  </a:cubicBezTo>
                  <a:cubicBezTo>
                    <a:pt x="5692" y="66875"/>
                    <a:pt x="3403" y="68673"/>
                    <a:pt x="1977" y="71036"/>
                  </a:cubicBezTo>
                  <a:cubicBezTo>
                    <a:pt x="684" y="73191"/>
                    <a:pt x="0" y="75866"/>
                    <a:pt x="119" y="78704"/>
                  </a:cubicBezTo>
                  <a:cubicBezTo>
                    <a:pt x="193" y="81246"/>
                    <a:pt x="937" y="83906"/>
                    <a:pt x="2111" y="86269"/>
                  </a:cubicBezTo>
                  <a:cubicBezTo>
                    <a:pt x="3344" y="88617"/>
                    <a:pt x="5023" y="90727"/>
                    <a:pt x="7000" y="92332"/>
                  </a:cubicBezTo>
                  <a:cubicBezTo>
                    <a:pt x="9036" y="94071"/>
                    <a:pt x="11458" y="95304"/>
                    <a:pt x="13999" y="95988"/>
                  </a:cubicBezTo>
                  <a:cubicBezTo>
                    <a:pt x="15604" y="96419"/>
                    <a:pt x="17284" y="96597"/>
                    <a:pt x="18948" y="96597"/>
                  </a:cubicBezTo>
                  <a:cubicBezTo>
                    <a:pt x="19944" y="96597"/>
                    <a:pt x="20865" y="96538"/>
                    <a:pt x="21861" y="96419"/>
                  </a:cubicBezTo>
                  <a:cubicBezTo>
                    <a:pt x="24462" y="95988"/>
                    <a:pt x="27003" y="95052"/>
                    <a:pt x="29232" y="93625"/>
                  </a:cubicBezTo>
                  <a:cubicBezTo>
                    <a:pt x="31268" y="92273"/>
                    <a:pt x="33185" y="90474"/>
                    <a:pt x="34924" y="88305"/>
                  </a:cubicBezTo>
                  <a:cubicBezTo>
                    <a:pt x="36291" y="86566"/>
                    <a:pt x="37584" y="84589"/>
                    <a:pt x="39070" y="81989"/>
                  </a:cubicBezTo>
                  <a:cubicBezTo>
                    <a:pt x="39813" y="80562"/>
                    <a:pt x="40556" y="79135"/>
                    <a:pt x="41240" y="77724"/>
                  </a:cubicBezTo>
                  <a:lnTo>
                    <a:pt x="41240" y="77724"/>
                  </a:lnTo>
                  <a:cubicBezTo>
                    <a:pt x="41240" y="77902"/>
                    <a:pt x="41240" y="78095"/>
                    <a:pt x="41180" y="78214"/>
                  </a:cubicBezTo>
                  <a:lnTo>
                    <a:pt x="41062" y="78274"/>
                  </a:lnTo>
                  <a:lnTo>
                    <a:pt x="41121" y="78467"/>
                  </a:lnTo>
                  <a:cubicBezTo>
                    <a:pt x="40750" y="80874"/>
                    <a:pt x="40616" y="83415"/>
                    <a:pt x="40690" y="85897"/>
                  </a:cubicBezTo>
                  <a:cubicBezTo>
                    <a:pt x="40497" y="86269"/>
                    <a:pt x="39813" y="87562"/>
                    <a:pt x="38832" y="89107"/>
                  </a:cubicBezTo>
                  <a:cubicBezTo>
                    <a:pt x="37213" y="89479"/>
                    <a:pt x="33557" y="90965"/>
                    <a:pt x="32264" y="95735"/>
                  </a:cubicBezTo>
                  <a:lnTo>
                    <a:pt x="32145" y="96166"/>
                  </a:lnTo>
                  <a:lnTo>
                    <a:pt x="32071" y="96478"/>
                  </a:lnTo>
                  <a:lnTo>
                    <a:pt x="32323" y="96478"/>
                  </a:lnTo>
                  <a:lnTo>
                    <a:pt x="32754" y="96597"/>
                  </a:lnTo>
                  <a:cubicBezTo>
                    <a:pt x="32814" y="96597"/>
                    <a:pt x="33378" y="96731"/>
                    <a:pt x="34121" y="96731"/>
                  </a:cubicBezTo>
                  <a:cubicBezTo>
                    <a:pt x="35043" y="96731"/>
                    <a:pt x="36470" y="96538"/>
                    <a:pt x="37718" y="95616"/>
                  </a:cubicBezTo>
                  <a:cubicBezTo>
                    <a:pt x="39323" y="94442"/>
                    <a:pt x="40185" y="92451"/>
                    <a:pt x="40319" y="89672"/>
                  </a:cubicBezTo>
                  <a:lnTo>
                    <a:pt x="40378" y="89241"/>
                  </a:lnTo>
                  <a:cubicBezTo>
                    <a:pt x="40556" y="88929"/>
                    <a:pt x="40750" y="88676"/>
                    <a:pt x="40868" y="88364"/>
                  </a:cubicBezTo>
                  <a:cubicBezTo>
                    <a:pt x="40987" y="89672"/>
                    <a:pt x="41240" y="91024"/>
                    <a:pt x="41493" y="92332"/>
                  </a:cubicBezTo>
                  <a:cubicBezTo>
                    <a:pt x="41121" y="92822"/>
                    <a:pt x="39501" y="94814"/>
                    <a:pt x="39873" y="97415"/>
                  </a:cubicBezTo>
                  <a:cubicBezTo>
                    <a:pt x="40244" y="99822"/>
                    <a:pt x="42236" y="102051"/>
                    <a:pt x="45698" y="103968"/>
                  </a:cubicBezTo>
                  <a:lnTo>
                    <a:pt x="46129" y="104221"/>
                  </a:lnTo>
                  <a:lnTo>
                    <a:pt x="46441" y="104340"/>
                  </a:lnTo>
                  <a:lnTo>
                    <a:pt x="46501" y="104028"/>
                  </a:lnTo>
                  <a:lnTo>
                    <a:pt x="46694" y="103537"/>
                  </a:lnTo>
                  <a:cubicBezTo>
                    <a:pt x="46694" y="103478"/>
                    <a:pt x="48923" y="96419"/>
                    <a:pt x="42919" y="92451"/>
                  </a:cubicBezTo>
                  <a:cubicBezTo>
                    <a:pt x="42102" y="88736"/>
                    <a:pt x="41864" y="84961"/>
                    <a:pt x="42176" y="81246"/>
                  </a:cubicBezTo>
                  <a:lnTo>
                    <a:pt x="42176" y="81246"/>
                  </a:lnTo>
                  <a:cubicBezTo>
                    <a:pt x="42414" y="81810"/>
                    <a:pt x="42667" y="82420"/>
                    <a:pt x="42919" y="82984"/>
                  </a:cubicBezTo>
                  <a:cubicBezTo>
                    <a:pt x="42607" y="83906"/>
                    <a:pt x="42295" y="85333"/>
                    <a:pt x="42785" y="87071"/>
                  </a:cubicBezTo>
                  <a:cubicBezTo>
                    <a:pt x="43469" y="89731"/>
                    <a:pt x="45639" y="92139"/>
                    <a:pt x="49295" y="94190"/>
                  </a:cubicBezTo>
                  <a:lnTo>
                    <a:pt x="49607" y="94368"/>
                  </a:lnTo>
                  <a:lnTo>
                    <a:pt x="49785" y="94502"/>
                  </a:lnTo>
                  <a:lnTo>
                    <a:pt x="49904" y="94309"/>
                  </a:lnTo>
                  <a:lnTo>
                    <a:pt x="50157" y="93937"/>
                  </a:lnTo>
                  <a:cubicBezTo>
                    <a:pt x="50216" y="93878"/>
                    <a:pt x="51583" y="91961"/>
                    <a:pt x="50959" y="89241"/>
                  </a:cubicBezTo>
                  <a:cubicBezTo>
                    <a:pt x="50350" y="86566"/>
                    <a:pt x="48046" y="84099"/>
                    <a:pt x="44212" y="81929"/>
                  </a:cubicBezTo>
                  <a:lnTo>
                    <a:pt x="43900" y="81736"/>
                  </a:lnTo>
                  <a:cubicBezTo>
                    <a:pt x="43216" y="80131"/>
                    <a:pt x="42726" y="78838"/>
                    <a:pt x="42548" y="78333"/>
                  </a:cubicBezTo>
                  <a:cubicBezTo>
                    <a:pt x="42919" y="76297"/>
                    <a:pt x="43410" y="74246"/>
                    <a:pt x="44093" y="72389"/>
                  </a:cubicBezTo>
                  <a:cubicBezTo>
                    <a:pt x="44703" y="71274"/>
                    <a:pt x="45327" y="70293"/>
                    <a:pt x="45951" y="69357"/>
                  </a:cubicBezTo>
                  <a:cubicBezTo>
                    <a:pt x="46560" y="68435"/>
                    <a:pt x="47303" y="67499"/>
                    <a:pt x="48046" y="66637"/>
                  </a:cubicBezTo>
                  <a:cubicBezTo>
                    <a:pt x="48983" y="65582"/>
                    <a:pt x="49726" y="64839"/>
                    <a:pt x="50528" y="64274"/>
                  </a:cubicBezTo>
                  <a:lnTo>
                    <a:pt x="50528" y="64215"/>
                  </a:lnTo>
                  <a:cubicBezTo>
                    <a:pt x="51583" y="65954"/>
                    <a:pt x="53069" y="67440"/>
                    <a:pt x="54868" y="68495"/>
                  </a:cubicBezTo>
                  <a:cubicBezTo>
                    <a:pt x="56785" y="69610"/>
                    <a:pt x="58954" y="70219"/>
                    <a:pt x="61050" y="70219"/>
                  </a:cubicBezTo>
                  <a:cubicBezTo>
                    <a:pt x="61555" y="70219"/>
                    <a:pt x="62105" y="70159"/>
                    <a:pt x="62610" y="70100"/>
                  </a:cubicBezTo>
                  <a:lnTo>
                    <a:pt x="63101" y="70040"/>
                  </a:lnTo>
                  <a:cubicBezTo>
                    <a:pt x="63220" y="69981"/>
                    <a:pt x="63353" y="69981"/>
                    <a:pt x="63413" y="69922"/>
                  </a:cubicBezTo>
                  <a:lnTo>
                    <a:pt x="63591" y="69922"/>
                  </a:lnTo>
                  <a:cubicBezTo>
                    <a:pt x="63963" y="69788"/>
                    <a:pt x="64275" y="69728"/>
                    <a:pt x="64587" y="69610"/>
                  </a:cubicBezTo>
                  <a:cubicBezTo>
                    <a:pt x="65270" y="69357"/>
                    <a:pt x="65880" y="69045"/>
                    <a:pt x="66444" y="68614"/>
                  </a:cubicBezTo>
                  <a:cubicBezTo>
                    <a:pt x="67128" y="68183"/>
                    <a:pt x="67618" y="67692"/>
                    <a:pt x="68049" y="67068"/>
                  </a:cubicBezTo>
                  <a:cubicBezTo>
                    <a:pt x="68555" y="66444"/>
                    <a:pt x="68852" y="65642"/>
                    <a:pt x="68926" y="64899"/>
                  </a:cubicBezTo>
                  <a:cubicBezTo>
                    <a:pt x="69045" y="64096"/>
                    <a:pt x="68926" y="63234"/>
                    <a:pt x="68555" y="62491"/>
                  </a:cubicBezTo>
                  <a:cubicBezTo>
                    <a:pt x="68302" y="61807"/>
                    <a:pt x="67871" y="61183"/>
                    <a:pt x="67247" y="60633"/>
                  </a:cubicBezTo>
                  <a:cubicBezTo>
                    <a:pt x="66697" y="60128"/>
                    <a:pt x="66132" y="59697"/>
                    <a:pt x="65508" y="59385"/>
                  </a:cubicBezTo>
                  <a:cubicBezTo>
                    <a:pt x="64958" y="59073"/>
                    <a:pt x="64394" y="58835"/>
                    <a:pt x="63844" y="58642"/>
                  </a:cubicBezTo>
                  <a:lnTo>
                    <a:pt x="63591" y="58583"/>
                  </a:lnTo>
                  <a:cubicBezTo>
                    <a:pt x="62358" y="58211"/>
                    <a:pt x="61050" y="58033"/>
                    <a:pt x="59757" y="58033"/>
                  </a:cubicBezTo>
                  <a:cubicBezTo>
                    <a:pt x="58390" y="58033"/>
                    <a:pt x="57037" y="58211"/>
                    <a:pt x="55670" y="58583"/>
                  </a:cubicBezTo>
                  <a:cubicBezTo>
                    <a:pt x="54496" y="58895"/>
                    <a:pt x="53248" y="59385"/>
                    <a:pt x="52074" y="60009"/>
                  </a:cubicBezTo>
                  <a:cubicBezTo>
                    <a:pt x="51762" y="60128"/>
                    <a:pt x="51464" y="60321"/>
                    <a:pt x="51152" y="60500"/>
                  </a:cubicBezTo>
                  <a:cubicBezTo>
                    <a:pt x="50647" y="58895"/>
                    <a:pt x="50528" y="57037"/>
                    <a:pt x="50781" y="55239"/>
                  </a:cubicBezTo>
                  <a:cubicBezTo>
                    <a:pt x="51093" y="53010"/>
                    <a:pt x="52014" y="50840"/>
                    <a:pt x="53381" y="49042"/>
                  </a:cubicBezTo>
                  <a:cubicBezTo>
                    <a:pt x="54734" y="47318"/>
                    <a:pt x="56532" y="45832"/>
                    <a:pt x="58642" y="44717"/>
                  </a:cubicBezTo>
                  <a:cubicBezTo>
                    <a:pt x="60619" y="43722"/>
                    <a:pt x="62907" y="43038"/>
                    <a:pt x="65270" y="42800"/>
                  </a:cubicBezTo>
                  <a:cubicBezTo>
                    <a:pt x="65880" y="42800"/>
                    <a:pt x="66504" y="42726"/>
                    <a:pt x="67128" y="42726"/>
                  </a:cubicBezTo>
                  <a:cubicBezTo>
                    <a:pt x="68792" y="42726"/>
                    <a:pt x="70531" y="42919"/>
                    <a:pt x="72196" y="43350"/>
                  </a:cubicBezTo>
                  <a:cubicBezTo>
                    <a:pt x="76595" y="44405"/>
                    <a:pt x="80875" y="46694"/>
                    <a:pt x="84649" y="49978"/>
                  </a:cubicBezTo>
                  <a:cubicBezTo>
                    <a:pt x="88112" y="52950"/>
                    <a:pt x="91025" y="56918"/>
                    <a:pt x="93135" y="61376"/>
                  </a:cubicBezTo>
                  <a:cubicBezTo>
                    <a:pt x="95112" y="65701"/>
                    <a:pt x="96226" y="70471"/>
                    <a:pt x="96226" y="75242"/>
                  </a:cubicBezTo>
                  <a:lnTo>
                    <a:pt x="96226" y="75494"/>
                  </a:lnTo>
                  <a:lnTo>
                    <a:pt x="96969" y="75494"/>
                  </a:lnTo>
                  <a:lnTo>
                    <a:pt x="97029" y="75242"/>
                  </a:lnTo>
                  <a:cubicBezTo>
                    <a:pt x="97029" y="70353"/>
                    <a:pt x="96048" y="65389"/>
                    <a:pt x="94056" y="60931"/>
                  </a:cubicBezTo>
                  <a:cubicBezTo>
                    <a:pt x="91961" y="56294"/>
                    <a:pt x="89048" y="52148"/>
                    <a:pt x="85511" y="48982"/>
                  </a:cubicBezTo>
                  <a:cubicBezTo>
                    <a:pt x="81618" y="45520"/>
                    <a:pt x="77159" y="43038"/>
                    <a:pt x="72567" y="41864"/>
                  </a:cubicBezTo>
                  <a:cubicBezTo>
                    <a:pt x="72077" y="41745"/>
                    <a:pt x="71586" y="41611"/>
                    <a:pt x="71022" y="41492"/>
                  </a:cubicBezTo>
                  <a:cubicBezTo>
                    <a:pt x="70279" y="41121"/>
                    <a:pt x="69536" y="40809"/>
                    <a:pt x="68852" y="40378"/>
                  </a:cubicBezTo>
                  <a:cubicBezTo>
                    <a:pt x="67500" y="39635"/>
                    <a:pt x="66326" y="38832"/>
                    <a:pt x="65211" y="37970"/>
                  </a:cubicBezTo>
                  <a:cubicBezTo>
                    <a:pt x="62789" y="35979"/>
                    <a:pt x="60931" y="33750"/>
                    <a:pt x="59564" y="31342"/>
                  </a:cubicBezTo>
                  <a:cubicBezTo>
                    <a:pt x="58152" y="28742"/>
                    <a:pt x="57409" y="25888"/>
                    <a:pt x="57335" y="23169"/>
                  </a:cubicBezTo>
                  <a:cubicBezTo>
                    <a:pt x="57275" y="20196"/>
                    <a:pt x="57959" y="17343"/>
                    <a:pt x="59192" y="15055"/>
                  </a:cubicBezTo>
                  <a:cubicBezTo>
                    <a:pt x="59876" y="13821"/>
                    <a:pt x="60678" y="12706"/>
                    <a:pt x="61674" y="11770"/>
                  </a:cubicBezTo>
                  <a:cubicBezTo>
                    <a:pt x="62610" y="10849"/>
                    <a:pt x="63784" y="10032"/>
                    <a:pt x="64958" y="9541"/>
                  </a:cubicBezTo>
                  <a:cubicBezTo>
                    <a:pt x="66013" y="9110"/>
                    <a:pt x="67069" y="8857"/>
                    <a:pt x="68049" y="8857"/>
                  </a:cubicBezTo>
                  <a:cubicBezTo>
                    <a:pt x="68183" y="8857"/>
                    <a:pt x="68362" y="8857"/>
                    <a:pt x="68555" y="8917"/>
                  </a:cubicBezTo>
                  <a:cubicBezTo>
                    <a:pt x="69105" y="8917"/>
                    <a:pt x="69669" y="9051"/>
                    <a:pt x="70279" y="9288"/>
                  </a:cubicBezTo>
                  <a:cubicBezTo>
                    <a:pt x="70903" y="9541"/>
                    <a:pt x="71393" y="9794"/>
                    <a:pt x="71898" y="10165"/>
                  </a:cubicBezTo>
                  <a:cubicBezTo>
                    <a:pt x="72448" y="10596"/>
                    <a:pt x="72879" y="10968"/>
                    <a:pt x="73251" y="11399"/>
                  </a:cubicBezTo>
                  <a:cubicBezTo>
                    <a:pt x="73622" y="11889"/>
                    <a:pt x="73994" y="12394"/>
                    <a:pt x="74247" y="13004"/>
                  </a:cubicBezTo>
                  <a:cubicBezTo>
                    <a:pt x="74559" y="13568"/>
                    <a:pt x="74737" y="14193"/>
                    <a:pt x="74871" y="14802"/>
                  </a:cubicBezTo>
                  <a:cubicBezTo>
                    <a:pt x="74930" y="15367"/>
                    <a:pt x="74930" y="15976"/>
                    <a:pt x="74930" y="16719"/>
                  </a:cubicBezTo>
                  <a:cubicBezTo>
                    <a:pt x="74618" y="19394"/>
                    <a:pt x="72939" y="21995"/>
                    <a:pt x="70591" y="23481"/>
                  </a:cubicBezTo>
                  <a:lnTo>
                    <a:pt x="70412" y="23600"/>
                  </a:lnTo>
                  <a:lnTo>
                    <a:pt x="70472" y="23778"/>
                  </a:lnTo>
                  <a:lnTo>
                    <a:pt x="70591" y="24031"/>
                  </a:lnTo>
                  <a:lnTo>
                    <a:pt x="70710" y="24224"/>
                  </a:lnTo>
                  <a:lnTo>
                    <a:pt x="70903" y="24150"/>
                  </a:lnTo>
                  <a:cubicBezTo>
                    <a:pt x="73994" y="23169"/>
                    <a:pt x="76476" y="20375"/>
                    <a:pt x="77219" y="17091"/>
                  </a:cubicBezTo>
                  <a:cubicBezTo>
                    <a:pt x="77650" y="15426"/>
                    <a:pt x="77531" y="13628"/>
                    <a:pt x="76907" y="11889"/>
                  </a:cubicBezTo>
                  <a:cubicBezTo>
                    <a:pt x="76223" y="10284"/>
                    <a:pt x="75168" y="8798"/>
                    <a:pt x="73816" y="7683"/>
                  </a:cubicBezTo>
                  <a:cubicBezTo>
                    <a:pt x="72329" y="6509"/>
                    <a:pt x="70531" y="5766"/>
                    <a:pt x="68792" y="5647"/>
                  </a:cubicBezTo>
                  <a:lnTo>
                    <a:pt x="68109" y="5647"/>
                  </a:lnTo>
                  <a:cubicBezTo>
                    <a:pt x="66623" y="5647"/>
                    <a:pt x="65077" y="6019"/>
                    <a:pt x="63651" y="6762"/>
                  </a:cubicBezTo>
                  <a:cubicBezTo>
                    <a:pt x="62164" y="7505"/>
                    <a:pt x="60812" y="8486"/>
                    <a:pt x="59638" y="9794"/>
                  </a:cubicBezTo>
                  <a:cubicBezTo>
                    <a:pt x="58523" y="10968"/>
                    <a:pt x="57587" y="12335"/>
                    <a:pt x="56904" y="13881"/>
                  </a:cubicBezTo>
                  <a:cubicBezTo>
                    <a:pt x="55923" y="15916"/>
                    <a:pt x="55358" y="18086"/>
                    <a:pt x="55180" y="20375"/>
                  </a:cubicBezTo>
                  <a:cubicBezTo>
                    <a:pt x="55105" y="20315"/>
                    <a:pt x="55105" y="20256"/>
                    <a:pt x="55046" y="20196"/>
                  </a:cubicBezTo>
                  <a:lnTo>
                    <a:pt x="55180" y="20137"/>
                  </a:lnTo>
                  <a:lnTo>
                    <a:pt x="54927" y="19944"/>
                  </a:lnTo>
                  <a:cubicBezTo>
                    <a:pt x="53872" y="17774"/>
                    <a:pt x="52638" y="15679"/>
                    <a:pt x="51152" y="13628"/>
                  </a:cubicBezTo>
                  <a:cubicBezTo>
                    <a:pt x="51093" y="13256"/>
                    <a:pt x="50900" y="11770"/>
                    <a:pt x="50840" y="9913"/>
                  </a:cubicBezTo>
                  <a:cubicBezTo>
                    <a:pt x="51955" y="8679"/>
                    <a:pt x="54125" y="5395"/>
                    <a:pt x="52445" y="684"/>
                  </a:cubicBezTo>
                  <a:lnTo>
                    <a:pt x="52326" y="253"/>
                  </a:lnTo>
                  <a:lnTo>
                    <a:pt x="52207"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2509499" y="2532281"/>
              <a:ext cx="583267" cy="477590"/>
            </a:xfrm>
            <a:custGeom>
              <a:avLst/>
              <a:gdLst/>
              <a:ahLst/>
              <a:cxnLst/>
              <a:rect l="l" t="t" r="r" b="b"/>
              <a:pathLst>
                <a:path w="19439" h="15917" extrusionOk="0">
                  <a:moveTo>
                    <a:pt x="3775" y="253"/>
                  </a:moveTo>
                  <a:cubicBezTo>
                    <a:pt x="7119" y="253"/>
                    <a:pt x="13182" y="7134"/>
                    <a:pt x="13182" y="7134"/>
                  </a:cubicBezTo>
                  <a:cubicBezTo>
                    <a:pt x="13182" y="7134"/>
                    <a:pt x="10031" y="2423"/>
                    <a:pt x="11696" y="2423"/>
                  </a:cubicBezTo>
                  <a:lnTo>
                    <a:pt x="11770" y="2423"/>
                  </a:lnTo>
                  <a:cubicBezTo>
                    <a:pt x="13494" y="2423"/>
                    <a:pt x="18636" y="8115"/>
                    <a:pt x="19126" y="14936"/>
                  </a:cubicBezTo>
                  <a:cubicBezTo>
                    <a:pt x="19126" y="14936"/>
                    <a:pt x="15545" y="9229"/>
                    <a:pt x="9719" y="8917"/>
                  </a:cubicBezTo>
                  <a:cubicBezTo>
                    <a:pt x="4577" y="8620"/>
                    <a:pt x="7059" y="6941"/>
                    <a:pt x="9600" y="6941"/>
                  </a:cubicBezTo>
                  <a:cubicBezTo>
                    <a:pt x="9972" y="6941"/>
                    <a:pt x="10284" y="6941"/>
                    <a:pt x="10656" y="7060"/>
                  </a:cubicBezTo>
                  <a:cubicBezTo>
                    <a:pt x="10656" y="7060"/>
                    <a:pt x="0" y="1933"/>
                    <a:pt x="2972" y="447"/>
                  </a:cubicBezTo>
                  <a:cubicBezTo>
                    <a:pt x="3225" y="313"/>
                    <a:pt x="3522" y="253"/>
                    <a:pt x="3775" y="253"/>
                  </a:cubicBezTo>
                  <a:close/>
                  <a:moveTo>
                    <a:pt x="3775" y="1"/>
                  </a:moveTo>
                  <a:cubicBezTo>
                    <a:pt x="3463" y="1"/>
                    <a:pt x="3151" y="75"/>
                    <a:pt x="2854" y="194"/>
                  </a:cubicBezTo>
                  <a:cubicBezTo>
                    <a:pt x="2348" y="447"/>
                    <a:pt x="2229" y="878"/>
                    <a:pt x="2229" y="1115"/>
                  </a:cubicBezTo>
                  <a:cubicBezTo>
                    <a:pt x="2229" y="2795"/>
                    <a:pt x="7059" y="5455"/>
                    <a:pt x="9407" y="6688"/>
                  </a:cubicBezTo>
                  <a:cubicBezTo>
                    <a:pt x="7981" y="6763"/>
                    <a:pt x="6494" y="7253"/>
                    <a:pt x="6494" y="7996"/>
                  </a:cubicBezTo>
                  <a:cubicBezTo>
                    <a:pt x="6435" y="8680"/>
                    <a:pt x="7490" y="9051"/>
                    <a:pt x="9719" y="9170"/>
                  </a:cubicBezTo>
                  <a:cubicBezTo>
                    <a:pt x="15352" y="9482"/>
                    <a:pt x="18889" y="14996"/>
                    <a:pt x="18948" y="15055"/>
                  </a:cubicBezTo>
                  <a:lnTo>
                    <a:pt x="19439" y="15917"/>
                  </a:lnTo>
                  <a:lnTo>
                    <a:pt x="19379" y="14936"/>
                  </a:lnTo>
                  <a:cubicBezTo>
                    <a:pt x="19067" y="10849"/>
                    <a:pt x="17209" y="7565"/>
                    <a:pt x="16095" y="6019"/>
                  </a:cubicBezTo>
                  <a:cubicBezTo>
                    <a:pt x="14549" y="3790"/>
                    <a:pt x="12751" y="2170"/>
                    <a:pt x="11770" y="2170"/>
                  </a:cubicBezTo>
                  <a:lnTo>
                    <a:pt x="11696" y="2170"/>
                  </a:lnTo>
                  <a:cubicBezTo>
                    <a:pt x="11324" y="2170"/>
                    <a:pt x="11146" y="2364"/>
                    <a:pt x="11087" y="2542"/>
                  </a:cubicBezTo>
                  <a:cubicBezTo>
                    <a:pt x="10774" y="3047"/>
                    <a:pt x="11265" y="4221"/>
                    <a:pt x="11830" y="5276"/>
                  </a:cubicBezTo>
                  <a:cubicBezTo>
                    <a:pt x="9719" y="3226"/>
                    <a:pt x="6123" y="1"/>
                    <a:pt x="377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9"/>
            <p:cNvSpPr/>
            <p:nvPr/>
          </p:nvSpPr>
          <p:spPr>
            <a:xfrm>
              <a:off x="2509499" y="936449"/>
              <a:ext cx="362100" cy="667131"/>
            </a:xfrm>
            <a:custGeom>
              <a:avLst/>
              <a:gdLst/>
              <a:ahLst/>
              <a:cxnLst/>
              <a:rect l="l" t="t" r="r" b="b"/>
              <a:pathLst>
                <a:path w="12068" h="22234" extrusionOk="0">
                  <a:moveTo>
                    <a:pt x="2913" y="254"/>
                  </a:moveTo>
                  <a:cubicBezTo>
                    <a:pt x="2972" y="254"/>
                    <a:pt x="3032" y="254"/>
                    <a:pt x="3091" y="313"/>
                  </a:cubicBezTo>
                  <a:cubicBezTo>
                    <a:pt x="6376" y="625"/>
                    <a:pt x="8055" y="11459"/>
                    <a:pt x="8055" y="11459"/>
                  </a:cubicBezTo>
                  <a:cubicBezTo>
                    <a:pt x="8055" y="11459"/>
                    <a:pt x="7921" y="6629"/>
                    <a:pt x="9036" y="6629"/>
                  </a:cubicBezTo>
                  <a:cubicBezTo>
                    <a:pt x="9169" y="6629"/>
                    <a:pt x="9229" y="6629"/>
                    <a:pt x="9348" y="6688"/>
                  </a:cubicBezTo>
                  <a:cubicBezTo>
                    <a:pt x="10774" y="7684"/>
                    <a:pt x="12067" y="15234"/>
                    <a:pt x="8798" y="21237"/>
                  </a:cubicBezTo>
                  <a:cubicBezTo>
                    <a:pt x="8798" y="21237"/>
                    <a:pt x="8917" y="14491"/>
                    <a:pt x="4146" y="11087"/>
                  </a:cubicBezTo>
                  <a:cubicBezTo>
                    <a:pt x="1605" y="9230"/>
                    <a:pt x="1739" y="8487"/>
                    <a:pt x="2660" y="8487"/>
                  </a:cubicBezTo>
                  <a:cubicBezTo>
                    <a:pt x="3522" y="8487"/>
                    <a:pt x="5008" y="9051"/>
                    <a:pt x="5945" y="9973"/>
                  </a:cubicBezTo>
                  <a:cubicBezTo>
                    <a:pt x="5945" y="9973"/>
                    <a:pt x="0" y="254"/>
                    <a:pt x="2913" y="254"/>
                  </a:cubicBezTo>
                  <a:close/>
                  <a:moveTo>
                    <a:pt x="2913" y="1"/>
                  </a:moveTo>
                  <a:cubicBezTo>
                    <a:pt x="2408" y="1"/>
                    <a:pt x="2170" y="313"/>
                    <a:pt x="2036" y="506"/>
                  </a:cubicBezTo>
                  <a:cubicBezTo>
                    <a:pt x="1234" y="1992"/>
                    <a:pt x="3775" y="6748"/>
                    <a:pt x="5083" y="9051"/>
                  </a:cubicBezTo>
                  <a:cubicBezTo>
                    <a:pt x="4206" y="8546"/>
                    <a:pt x="3284" y="8234"/>
                    <a:pt x="2660" y="8234"/>
                  </a:cubicBezTo>
                  <a:cubicBezTo>
                    <a:pt x="2110" y="8234"/>
                    <a:pt x="1917" y="8487"/>
                    <a:pt x="1858" y="8680"/>
                  </a:cubicBezTo>
                  <a:cubicBezTo>
                    <a:pt x="1665" y="9230"/>
                    <a:pt x="2348" y="10092"/>
                    <a:pt x="4028" y="11281"/>
                  </a:cubicBezTo>
                  <a:cubicBezTo>
                    <a:pt x="8605" y="14550"/>
                    <a:pt x="8545" y="21178"/>
                    <a:pt x="8545" y="21237"/>
                  </a:cubicBezTo>
                  <a:lnTo>
                    <a:pt x="8545" y="22233"/>
                  </a:lnTo>
                  <a:lnTo>
                    <a:pt x="9036" y="21371"/>
                  </a:lnTo>
                  <a:cubicBezTo>
                    <a:pt x="10953" y="17775"/>
                    <a:pt x="11146" y="14000"/>
                    <a:pt x="11087" y="12083"/>
                  </a:cubicBezTo>
                  <a:cubicBezTo>
                    <a:pt x="11027" y="9349"/>
                    <a:pt x="10344" y="7060"/>
                    <a:pt x="9467" y="6510"/>
                  </a:cubicBezTo>
                  <a:cubicBezTo>
                    <a:pt x="9348" y="6376"/>
                    <a:pt x="9229" y="6376"/>
                    <a:pt x="9036" y="6376"/>
                  </a:cubicBezTo>
                  <a:cubicBezTo>
                    <a:pt x="8917" y="6376"/>
                    <a:pt x="8724" y="6376"/>
                    <a:pt x="8545" y="6570"/>
                  </a:cubicBezTo>
                  <a:cubicBezTo>
                    <a:pt x="8174" y="7001"/>
                    <a:pt x="7981" y="8115"/>
                    <a:pt x="7862" y="9170"/>
                  </a:cubicBezTo>
                  <a:cubicBezTo>
                    <a:pt x="7178" y="5945"/>
                    <a:pt x="5633" y="313"/>
                    <a:pt x="3091" y="60"/>
                  </a:cubicBezTo>
                  <a:cubicBezTo>
                    <a:pt x="3032" y="1"/>
                    <a:pt x="2972" y="1"/>
                    <a:pt x="2913"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a:off x="1472816" y="1999447"/>
              <a:ext cx="680033" cy="269355"/>
            </a:xfrm>
            <a:custGeom>
              <a:avLst/>
              <a:gdLst/>
              <a:ahLst/>
              <a:cxnLst/>
              <a:rect l="l" t="t" r="r" b="b"/>
              <a:pathLst>
                <a:path w="22664" h="8977" extrusionOk="0">
                  <a:moveTo>
                    <a:pt x="11636" y="239"/>
                  </a:moveTo>
                  <a:cubicBezTo>
                    <a:pt x="14609" y="239"/>
                    <a:pt x="18458" y="982"/>
                    <a:pt x="21668" y="3211"/>
                  </a:cubicBezTo>
                  <a:cubicBezTo>
                    <a:pt x="21668" y="3211"/>
                    <a:pt x="21237" y="3151"/>
                    <a:pt x="20553" y="3151"/>
                  </a:cubicBezTo>
                  <a:cubicBezTo>
                    <a:pt x="18458" y="3151"/>
                    <a:pt x="13999" y="3582"/>
                    <a:pt x="11146" y="6807"/>
                  </a:cubicBezTo>
                  <a:cubicBezTo>
                    <a:pt x="9912" y="8174"/>
                    <a:pt x="9169" y="8724"/>
                    <a:pt x="8798" y="8724"/>
                  </a:cubicBezTo>
                  <a:cubicBezTo>
                    <a:pt x="7862" y="8724"/>
                    <a:pt x="8724" y="6183"/>
                    <a:pt x="10210" y="4950"/>
                  </a:cubicBezTo>
                  <a:lnTo>
                    <a:pt x="10210" y="4950"/>
                  </a:lnTo>
                  <a:cubicBezTo>
                    <a:pt x="10209" y="4950"/>
                    <a:pt x="4087" y="7922"/>
                    <a:pt x="1486" y="7922"/>
                  </a:cubicBezTo>
                  <a:cubicBezTo>
                    <a:pt x="624" y="7922"/>
                    <a:pt x="119" y="7669"/>
                    <a:pt x="312" y="6867"/>
                  </a:cubicBezTo>
                  <a:cubicBezTo>
                    <a:pt x="996" y="3642"/>
                    <a:pt x="11889" y="2973"/>
                    <a:pt x="11889" y="2973"/>
                  </a:cubicBezTo>
                  <a:cubicBezTo>
                    <a:pt x="11889" y="2973"/>
                    <a:pt x="6197" y="2601"/>
                    <a:pt x="7312" y="1234"/>
                  </a:cubicBezTo>
                  <a:cubicBezTo>
                    <a:pt x="7743" y="670"/>
                    <a:pt x="9467" y="239"/>
                    <a:pt x="11636" y="239"/>
                  </a:cubicBezTo>
                  <a:close/>
                  <a:moveTo>
                    <a:pt x="11636" y="1"/>
                  </a:moveTo>
                  <a:cubicBezTo>
                    <a:pt x="9407" y="1"/>
                    <a:pt x="7683" y="432"/>
                    <a:pt x="7119" y="1115"/>
                  </a:cubicBezTo>
                  <a:cubicBezTo>
                    <a:pt x="6866" y="1413"/>
                    <a:pt x="6866" y="1665"/>
                    <a:pt x="6940" y="1858"/>
                  </a:cubicBezTo>
                  <a:cubicBezTo>
                    <a:pt x="7178" y="2408"/>
                    <a:pt x="8426" y="2720"/>
                    <a:pt x="9600" y="2973"/>
                  </a:cubicBezTo>
                  <a:cubicBezTo>
                    <a:pt x="6316" y="3345"/>
                    <a:pt x="550" y="4385"/>
                    <a:pt x="59" y="6807"/>
                  </a:cubicBezTo>
                  <a:cubicBezTo>
                    <a:pt x="0" y="7238"/>
                    <a:pt x="59" y="7550"/>
                    <a:pt x="253" y="7729"/>
                  </a:cubicBezTo>
                  <a:cubicBezTo>
                    <a:pt x="431" y="8041"/>
                    <a:pt x="862" y="8174"/>
                    <a:pt x="1486" y="8174"/>
                  </a:cubicBezTo>
                  <a:cubicBezTo>
                    <a:pt x="3463" y="8174"/>
                    <a:pt x="7237" y="6614"/>
                    <a:pt x="9169" y="5752"/>
                  </a:cubicBezTo>
                  <a:lnTo>
                    <a:pt x="9169" y="5752"/>
                  </a:lnTo>
                  <a:cubicBezTo>
                    <a:pt x="8426" y="6748"/>
                    <a:pt x="8055" y="7981"/>
                    <a:pt x="8233" y="8546"/>
                  </a:cubicBezTo>
                  <a:cubicBezTo>
                    <a:pt x="8293" y="8784"/>
                    <a:pt x="8545" y="8977"/>
                    <a:pt x="8798" y="8977"/>
                  </a:cubicBezTo>
                  <a:cubicBezTo>
                    <a:pt x="9348" y="8977"/>
                    <a:pt x="10150" y="8293"/>
                    <a:pt x="11324" y="6985"/>
                  </a:cubicBezTo>
                  <a:cubicBezTo>
                    <a:pt x="14118" y="3835"/>
                    <a:pt x="18324" y="3404"/>
                    <a:pt x="20553" y="3404"/>
                  </a:cubicBezTo>
                  <a:cubicBezTo>
                    <a:pt x="21237" y="3404"/>
                    <a:pt x="21668" y="3463"/>
                    <a:pt x="21668" y="3463"/>
                  </a:cubicBezTo>
                  <a:lnTo>
                    <a:pt x="22663" y="3523"/>
                  </a:lnTo>
                  <a:lnTo>
                    <a:pt x="21861" y="2973"/>
                  </a:lnTo>
                  <a:cubicBezTo>
                    <a:pt x="17833" y="298"/>
                    <a:pt x="13375" y="1"/>
                    <a:pt x="1163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a:off x="2056025" y="1692690"/>
              <a:ext cx="390185" cy="444134"/>
            </a:xfrm>
            <a:custGeom>
              <a:avLst/>
              <a:gdLst/>
              <a:ahLst/>
              <a:cxnLst/>
              <a:rect l="l" t="t" r="r" b="b"/>
              <a:pathLst>
                <a:path w="13004" h="14802" extrusionOk="0">
                  <a:moveTo>
                    <a:pt x="6510" y="253"/>
                  </a:moveTo>
                  <a:cubicBezTo>
                    <a:pt x="7936" y="253"/>
                    <a:pt x="9110" y="2230"/>
                    <a:pt x="7431" y="5826"/>
                  </a:cubicBezTo>
                  <a:cubicBezTo>
                    <a:pt x="5514" y="10032"/>
                    <a:pt x="12885" y="14549"/>
                    <a:pt x="12885" y="14549"/>
                  </a:cubicBezTo>
                  <a:cubicBezTo>
                    <a:pt x="0" y="9407"/>
                    <a:pt x="3478" y="1427"/>
                    <a:pt x="5826" y="372"/>
                  </a:cubicBezTo>
                  <a:cubicBezTo>
                    <a:pt x="6079" y="253"/>
                    <a:pt x="6257" y="253"/>
                    <a:pt x="6510" y="253"/>
                  </a:cubicBezTo>
                  <a:close/>
                  <a:moveTo>
                    <a:pt x="6510" y="0"/>
                  </a:moveTo>
                  <a:cubicBezTo>
                    <a:pt x="6257" y="0"/>
                    <a:pt x="5945" y="60"/>
                    <a:pt x="5707" y="119"/>
                  </a:cubicBezTo>
                  <a:cubicBezTo>
                    <a:pt x="4518" y="684"/>
                    <a:pt x="3285" y="2660"/>
                    <a:pt x="3285" y="5023"/>
                  </a:cubicBezTo>
                  <a:cubicBezTo>
                    <a:pt x="3344" y="7312"/>
                    <a:pt x="4652" y="11518"/>
                    <a:pt x="12766" y="14802"/>
                  </a:cubicBezTo>
                  <a:lnTo>
                    <a:pt x="13004" y="14371"/>
                  </a:lnTo>
                  <a:cubicBezTo>
                    <a:pt x="12944" y="14312"/>
                    <a:pt x="5885" y="9853"/>
                    <a:pt x="7684" y="5945"/>
                  </a:cubicBezTo>
                  <a:cubicBezTo>
                    <a:pt x="8605" y="3835"/>
                    <a:pt x="8739" y="1977"/>
                    <a:pt x="8055" y="862"/>
                  </a:cubicBezTo>
                  <a:cubicBezTo>
                    <a:pt x="7684" y="312"/>
                    <a:pt x="7119" y="0"/>
                    <a:pt x="651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a:off x="2251318" y="2251837"/>
              <a:ext cx="488751" cy="213606"/>
            </a:xfrm>
            <a:custGeom>
              <a:avLst/>
              <a:gdLst/>
              <a:ahLst/>
              <a:cxnLst/>
              <a:rect l="l" t="t" r="r" b="b"/>
              <a:pathLst>
                <a:path w="16289" h="7119" extrusionOk="0">
                  <a:moveTo>
                    <a:pt x="6688" y="253"/>
                  </a:moveTo>
                  <a:cubicBezTo>
                    <a:pt x="9096" y="253"/>
                    <a:pt x="12261" y="1248"/>
                    <a:pt x="16095" y="4221"/>
                  </a:cubicBezTo>
                  <a:cubicBezTo>
                    <a:pt x="16095" y="4221"/>
                    <a:pt x="12633" y="2422"/>
                    <a:pt x="9527" y="2422"/>
                  </a:cubicBezTo>
                  <a:cubicBezTo>
                    <a:pt x="8040" y="2422"/>
                    <a:pt x="6688" y="2794"/>
                    <a:pt x="5811" y="4027"/>
                  </a:cubicBezTo>
                  <a:cubicBezTo>
                    <a:pt x="4399" y="6078"/>
                    <a:pt x="3032" y="6881"/>
                    <a:pt x="1977" y="6881"/>
                  </a:cubicBezTo>
                  <a:cubicBezTo>
                    <a:pt x="1056" y="6881"/>
                    <a:pt x="432" y="6316"/>
                    <a:pt x="313" y="5454"/>
                  </a:cubicBezTo>
                  <a:cubicBezTo>
                    <a:pt x="119" y="3775"/>
                    <a:pt x="2230" y="253"/>
                    <a:pt x="6688" y="253"/>
                  </a:cubicBezTo>
                  <a:close/>
                  <a:moveTo>
                    <a:pt x="6688" y="0"/>
                  </a:moveTo>
                  <a:cubicBezTo>
                    <a:pt x="3835" y="0"/>
                    <a:pt x="2170" y="1367"/>
                    <a:pt x="1427" y="2229"/>
                  </a:cubicBezTo>
                  <a:cubicBezTo>
                    <a:pt x="491" y="3284"/>
                    <a:pt x="1" y="4518"/>
                    <a:pt x="60" y="5514"/>
                  </a:cubicBezTo>
                  <a:cubicBezTo>
                    <a:pt x="179" y="6450"/>
                    <a:pt x="981" y="7119"/>
                    <a:pt x="1977" y="7119"/>
                  </a:cubicBezTo>
                  <a:cubicBezTo>
                    <a:pt x="3285" y="7119"/>
                    <a:pt x="4771" y="6078"/>
                    <a:pt x="6004" y="4146"/>
                  </a:cubicBezTo>
                  <a:cubicBezTo>
                    <a:pt x="6748" y="3166"/>
                    <a:pt x="7922" y="2660"/>
                    <a:pt x="9527" y="2660"/>
                  </a:cubicBezTo>
                  <a:cubicBezTo>
                    <a:pt x="12499" y="2660"/>
                    <a:pt x="15976" y="4399"/>
                    <a:pt x="16036" y="4399"/>
                  </a:cubicBezTo>
                  <a:lnTo>
                    <a:pt x="16288" y="3968"/>
                  </a:lnTo>
                  <a:cubicBezTo>
                    <a:pt x="12751" y="1308"/>
                    <a:pt x="9527" y="0"/>
                    <a:pt x="668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a:off x="2550514" y="557473"/>
              <a:ext cx="495863" cy="505674"/>
            </a:xfrm>
            <a:custGeom>
              <a:avLst/>
              <a:gdLst/>
              <a:ahLst/>
              <a:cxnLst/>
              <a:rect l="l" t="t" r="r" b="b"/>
              <a:pathLst>
                <a:path w="16526" h="16853" extrusionOk="0">
                  <a:moveTo>
                    <a:pt x="2408" y="372"/>
                  </a:moveTo>
                  <a:lnTo>
                    <a:pt x="2408" y="372"/>
                  </a:lnTo>
                  <a:cubicBezTo>
                    <a:pt x="16526" y="6628"/>
                    <a:pt x="11146" y="16288"/>
                    <a:pt x="11146" y="16288"/>
                  </a:cubicBezTo>
                  <a:cubicBezTo>
                    <a:pt x="11146" y="16288"/>
                    <a:pt x="8352" y="9050"/>
                    <a:pt x="7297" y="9050"/>
                  </a:cubicBezTo>
                  <a:cubicBezTo>
                    <a:pt x="7238" y="9050"/>
                    <a:pt x="7238" y="9050"/>
                    <a:pt x="7178" y="9110"/>
                  </a:cubicBezTo>
                  <a:cubicBezTo>
                    <a:pt x="6242" y="9600"/>
                    <a:pt x="10522" y="16407"/>
                    <a:pt x="10522" y="16407"/>
                  </a:cubicBezTo>
                  <a:cubicBezTo>
                    <a:pt x="1" y="14178"/>
                    <a:pt x="2408" y="372"/>
                    <a:pt x="2408" y="372"/>
                  </a:cubicBezTo>
                  <a:close/>
                  <a:moveTo>
                    <a:pt x="2230" y="0"/>
                  </a:moveTo>
                  <a:lnTo>
                    <a:pt x="2155" y="312"/>
                  </a:lnTo>
                  <a:cubicBezTo>
                    <a:pt x="2155" y="372"/>
                    <a:pt x="1546" y="3849"/>
                    <a:pt x="2289" y="7624"/>
                  </a:cubicBezTo>
                  <a:cubicBezTo>
                    <a:pt x="3210" y="12573"/>
                    <a:pt x="6064" y="15738"/>
                    <a:pt x="10463" y="16659"/>
                  </a:cubicBezTo>
                  <a:lnTo>
                    <a:pt x="11013" y="16778"/>
                  </a:lnTo>
                  <a:lnTo>
                    <a:pt x="10700" y="16288"/>
                  </a:lnTo>
                  <a:cubicBezTo>
                    <a:pt x="10700" y="16288"/>
                    <a:pt x="9720" y="14683"/>
                    <a:pt x="8783" y="13004"/>
                  </a:cubicBezTo>
                  <a:cubicBezTo>
                    <a:pt x="7178" y="10031"/>
                    <a:pt x="7238" y="9422"/>
                    <a:pt x="7297" y="9288"/>
                  </a:cubicBezTo>
                  <a:lnTo>
                    <a:pt x="7297" y="9288"/>
                  </a:lnTo>
                  <a:cubicBezTo>
                    <a:pt x="7431" y="9348"/>
                    <a:pt x="7981" y="9719"/>
                    <a:pt x="9407" y="12825"/>
                  </a:cubicBezTo>
                  <a:cubicBezTo>
                    <a:pt x="10210" y="14549"/>
                    <a:pt x="10894" y="16347"/>
                    <a:pt x="10894" y="16347"/>
                  </a:cubicBezTo>
                  <a:lnTo>
                    <a:pt x="11072" y="16853"/>
                  </a:lnTo>
                  <a:lnTo>
                    <a:pt x="11325" y="16407"/>
                  </a:lnTo>
                  <a:cubicBezTo>
                    <a:pt x="11384" y="16288"/>
                    <a:pt x="13242" y="12944"/>
                    <a:pt x="11889" y="8857"/>
                  </a:cubicBezTo>
                  <a:cubicBezTo>
                    <a:pt x="10700" y="5335"/>
                    <a:pt x="7550" y="2422"/>
                    <a:pt x="2527" y="134"/>
                  </a:cubicBezTo>
                  <a:lnTo>
                    <a:pt x="2230"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a:off x="811538" y="3208682"/>
              <a:ext cx="393786" cy="198933"/>
            </a:xfrm>
            <a:custGeom>
              <a:avLst/>
              <a:gdLst/>
              <a:ahLst/>
              <a:cxnLst/>
              <a:rect l="l" t="t" r="r" b="b"/>
              <a:pathLst>
                <a:path w="13124" h="6630" extrusionOk="0">
                  <a:moveTo>
                    <a:pt x="7550" y="3345"/>
                  </a:moveTo>
                  <a:cubicBezTo>
                    <a:pt x="8546" y="3345"/>
                    <a:pt x="11325" y="4400"/>
                    <a:pt x="12321" y="4771"/>
                  </a:cubicBezTo>
                  <a:cubicBezTo>
                    <a:pt x="10211" y="4340"/>
                    <a:pt x="7922" y="3716"/>
                    <a:pt x="7491" y="3345"/>
                  </a:cubicBezTo>
                  <a:close/>
                  <a:moveTo>
                    <a:pt x="6005" y="254"/>
                  </a:moveTo>
                  <a:cubicBezTo>
                    <a:pt x="11325" y="254"/>
                    <a:pt x="12752" y="4653"/>
                    <a:pt x="12752" y="4653"/>
                  </a:cubicBezTo>
                  <a:cubicBezTo>
                    <a:pt x="12752" y="4653"/>
                    <a:pt x="8784" y="3092"/>
                    <a:pt x="7550" y="3092"/>
                  </a:cubicBezTo>
                  <a:cubicBezTo>
                    <a:pt x="7298" y="3092"/>
                    <a:pt x="7179" y="3166"/>
                    <a:pt x="7179" y="3285"/>
                  </a:cubicBezTo>
                  <a:cubicBezTo>
                    <a:pt x="6926" y="4028"/>
                    <a:pt x="12499" y="5083"/>
                    <a:pt x="12499" y="5083"/>
                  </a:cubicBezTo>
                  <a:cubicBezTo>
                    <a:pt x="11206" y="6005"/>
                    <a:pt x="9839" y="6376"/>
                    <a:pt x="8606" y="6376"/>
                  </a:cubicBezTo>
                  <a:cubicBezTo>
                    <a:pt x="4013" y="6376"/>
                    <a:pt x="372" y="1547"/>
                    <a:pt x="372" y="1547"/>
                  </a:cubicBezTo>
                  <a:cubicBezTo>
                    <a:pt x="2602" y="625"/>
                    <a:pt x="4459" y="254"/>
                    <a:pt x="6005" y="254"/>
                  </a:cubicBezTo>
                  <a:close/>
                  <a:moveTo>
                    <a:pt x="6005" y="1"/>
                  </a:moveTo>
                  <a:cubicBezTo>
                    <a:pt x="4326" y="1"/>
                    <a:pt x="2349" y="432"/>
                    <a:pt x="298" y="1368"/>
                  </a:cubicBezTo>
                  <a:lnTo>
                    <a:pt x="1" y="1487"/>
                  </a:lnTo>
                  <a:lnTo>
                    <a:pt x="179" y="1740"/>
                  </a:lnTo>
                  <a:cubicBezTo>
                    <a:pt x="298" y="1918"/>
                    <a:pt x="3954" y="6629"/>
                    <a:pt x="8606" y="6629"/>
                  </a:cubicBezTo>
                  <a:cubicBezTo>
                    <a:pt x="10032" y="6629"/>
                    <a:pt x="11385" y="6198"/>
                    <a:pt x="12692" y="5262"/>
                  </a:cubicBezTo>
                  <a:lnTo>
                    <a:pt x="13004" y="5024"/>
                  </a:lnTo>
                  <a:lnTo>
                    <a:pt x="13123" y="5083"/>
                  </a:lnTo>
                  <a:lnTo>
                    <a:pt x="13123" y="4950"/>
                  </a:lnTo>
                  <a:lnTo>
                    <a:pt x="13064" y="4890"/>
                  </a:lnTo>
                  <a:lnTo>
                    <a:pt x="13004" y="4578"/>
                  </a:lnTo>
                  <a:cubicBezTo>
                    <a:pt x="12930" y="4578"/>
                    <a:pt x="11444" y="1"/>
                    <a:pt x="600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a:off x="1015772" y="2227744"/>
              <a:ext cx="373262" cy="388415"/>
            </a:xfrm>
            <a:custGeom>
              <a:avLst/>
              <a:gdLst/>
              <a:ahLst/>
              <a:cxnLst/>
              <a:rect l="l" t="t" r="r" b="b"/>
              <a:pathLst>
                <a:path w="12440" h="12945" extrusionOk="0">
                  <a:moveTo>
                    <a:pt x="5573" y="7179"/>
                  </a:moveTo>
                  <a:lnTo>
                    <a:pt x="5573" y="7179"/>
                  </a:lnTo>
                  <a:cubicBezTo>
                    <a:pt x="6064" y="7550"/>
                    <a:pt x="7238" y="9972"/>
                    <a:pt x="8115" y="12261"/>
                  </a:cubicBezTo>
                  <a:cubicBezTo>
                    <a:pt x="6807" y="10225"/>
                    <a:pt x="5573" y="7803"/>
                    <a:pt x="5573" y="7179"/>
                  </a:cubicBezTo>
                  <a:close/>
                  <a:moveTo>
                    <a:pt x="1858" y="372"/>
                  </a:moveTo>
                  <a:lnTo>
                    <a:pt x="1858" y="372"/>
                  </a:lnTo>
                  <a:cubicBezTo>
                    <a:pt x="12439" y="5083"/>
                    <a:pt x="8427" y="12320"/>
                    <a:pt x="8427" y="12320"/>
                  </a:cubicBezTo>
                  <a:cubicBezTo>
                    <a:pt x="8427" y="12320"/>
                    <a:pt x="6316" y="6881"/>
                    <a:pt x="5514" y="6881"/>
                  </a:cubicBezTo>
                  <a:lnTo>
                    <a:pt x="5454" y="6941"/>
                  </a:lnTo>
                  <a:cubicBezTo>
                    <a:pt x="4711" y="7312"/>
                    <a:pt x="7921" y="12454"/>
                    <a:pt x="7921" y="12454"/>
                  </a:cubicBezTo>
                  <a:cubicBezTo>
                    <a:pt x="0" y="10715"/>
                    <a:pt x="1858" y="372"/>
                    <a:pt x="1858" y="372"/>
                  </a:cubicBezTo>
                  <a:close/>
                  <a:moveTo>
                    <a:pt x="1665" y="1"/>
                  </a:moveTo>
                  <a:lnTo>
                    <a:pt x="1605" y="313"/>
                  </a:lnTo>
                  <a:cubicBezTo>
                    <a:pt x="1605" y="432"/>
                    <a:pt x="1174" y="2973"/>
                    <a:pt x="1665" y="5826"/>
                  </a:cubicBezTo>
                  <a:cubicBezTo>
                    <a:pt x="2408" y="9601"/>
                    <a:pt x="4518" y="11949"/>
                    <a:pt x="7862" y="12692"/>
                  </a:cubicBezTo>
                  <a:lnTo>
                    <a:pt x="8293" y="12826"/>
                  </a:lnTo>
                  <a:lnTo>
                    <a:pt x="8352" y="12945"/>
                  </a:lnTo>
                  <a:lnTo>
                    <a:pt x="8427" y="12826"/>
                  </a:lnTo>
                  <a:lnTo>
                    <a:pt x="8605" y="12454"/>
                  </a:lnTo>
                  <a:cubicBezTo>
                    <a:pt x="8664" y="12380"/>
                    <a:pt x="10091" y="9854"/>
                    <a:pt x="9036" y="6748"/>
                  </a:cubicBezTo>
                  <a:cubicBezTo>
                    <a:pt x="8174" y="4087"/>
                    <a:pt x="5752" y="1858"/>
                    <a:pt x="1977" y="120"/>
                  </a:cubicBezTo>
                  <a:lnTo>
                    <a:pt x="1665" y="1"/>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2286542" y="804493"/>
              <a:ext cx="239500" cy="211835"/>
            </a:xfrm>
            <a:custGeom>
              <a:avLst/>
              <a:gdLst/>
              <a:ahLst/>
              <a:cxnLst/>
              <a:rect l="l" t="t" r="r" b="b"/>
              <a:pathLst>
                <a:path w="7982" h="7060" extrusionOk="0">
                  <a:moveTo>
                    <a:pt x="4340" y="1992"/>
                  </a:moveTo>
                  <a:cubicBezTo>
                    <a:pt x="4949" y="1992"/>
                    <a:pt x="5321" y="2304"/>
                    <a:pt x="5321" y="2482"/>
                  </a:cubicBezTo>
                  <a:cubicBezTo>
                    <a:pt x="5321" y="2675"/>
                    <a:pt x="4949" y="2913"/>
                    <a:pt x="4340" y="2913"/>
                  </a:cubicBezTo>
                  <a:cubicBezTo>
                    <a:pt x="3775" y="2913"/>
                    <a:pt x="3404" y="2675"/>
                    <a:pt x="3404" y="2482"/>
                  </a:cubicBezTo>
                  <a:cubicBezTo>
                    <a:pt x="3404" y="2304"/>
                    <a:pt x="3775" y="1992"/>
                    <a:pt x="4340" y="1992"/>
                  </a:cubicBezTo>
                  <a:close/>
                  <a:moveTo>
                    <a:pt x="4340" y="1739"/>
                  </a:moveTo>
                  <a:cubicBezTo>
                    <a:pt x="3656" y="1739"/>
                    <a:pt x="3151" y="2110"/>
                    <a:pt x="3151" y="2482"/>
                  </a:cubicBezTo>
                  <a:cubicBezTo>
                    <a:pt x="3151" y="2853"/>
                    <a:pt x="3656" y="3166"/>
                    <a:pt x="4340" y="3166"/>
                  </a:cubicBezTo>
                  <a:cubicBezTo>
                    <a:pt x="5009" y="3166"/>
                    <a:pt x="5574" y="2853"/>
                    <a:pt x="5574" y="2482"/>
                  </a:cubicBezTo>
                  <a:cubicBezTo>
                    <a:pt x="5574" y="2110"/>
                    <a:pt x="5009" y="1739"/>
                    <a:pt x="4340" y="1739"/>
                  </a:cubicBezTo>
                  <a:close/>
                  <a:moveTo>
                    <a:pt x="4028" y="253"/>
                  </a:moveTo>
                  <a:cubicBezTo>
                    <a:pt x="6064" y="253"/>
                    <a:pt x="7743" y="1739"/>
                    <a:pt x="7743" y="3537"/>
                  </a:cubicBezTo>
                  <a:cubicBezTo>
                    <a:pt x="7743" y="5335"/>
                    <a:pt x="6064" y="6821"/>
                    <a:pt x="4028" y="6821"/>
                  </a:cubicBezTo>
                  <a:cubicBezTo>
                    <a:pt x="1918" y="6821"/>
                    <a:pt x="253" y="5335"/>
                    <a:pt x="253" y="3537"/>
                  </a:cubicBezTo>
                  <a:cubicBezTo>
                    <a:pt x="253" y="1739"/>
                    <a:pt x="1918" y="253"/>
                    <a:pt x="4028" y="253"/>
                  </a:cubicBezTo>
                  <a:close/>
                  <a:moveTo>
                    <a:pt x="4028" y="0"/>
                  </a:moveTo>
                  <a:cubicBezTo>
                    <a:pt x="1799" y="0"/>
                    <a:pt x="1" y="1620"/>
                    <a:pt x="1" y="3537"/>
                  </a:cubicBezTo>
                  <a:cubicBezTo>
                    <a:pt x="1" y="5454"/>
                    <a:pt x="1799" y="7059"/>
                    <a:pt x="4028" y="7059"/>
                  </a:cubicBezTo>
                  <a:cubicBezTo>
                    <a:pt x="6198" y="7059"/>
                    <a:pt x="7981" y="5454"/>
                    <a:pt x="7981" y="3537"/>
                  </a:cubicBezTo>
                  <a:cubicBezTo>
                    <a:pt x="7981" y="1620"/>
                    <a:pt x="6198" y="0"/>
                    <a:pt x="402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a:off x="2723064" y="2955872"/>
              <a:ext cx="239920" cy="211835"/>
            </a:xfrm>
            <a:custGeom>
              <a:avLst/>
              <a:gdLst/>
              <a:ahLst/>
              <a:cxnLst/>
              <a:rect l="l" t="t" r="r" b="b"/>
              <a:pathLst>
                <a:path w="7996" h="7060" extrusionOk="0">
                  <a:moveTo>
                    <a:pt x="4340" y="2052"/>
                  </a:moveTo>
                  <a:cubicBezTo>
                    <a:pt x="4949" y="2052"/>
                    <a:pt x="5321" y="2304"/>
                    <a:pt x="5321" y="2483"/>
                  </a:cubicBezTo>
                  <a:cubicBezTo>
                    <a:pt x="5321" y="2676"/>
                    <a:pt x="4949" y="2914"/>
                    <a:pt x="4340" y="2914"/>
                  </a:cubicBezTo>
                  <a:cubicBezTo>
                    <a:pt x="3775" y="2914"/>
                    <a:pt x="3344" y="2676"/>
                    <a:pt x="3344" y="2483"/>
                  </a:cubicBezTo>
                  <a:cubicBezTo>
                    <a:pt x="3344" y="2304"/>
                    <a:pt x="3775" y="2052"/>
                    <a:pt x="4340" y="2052"/>
                  </a:cubicBezTo>
                  <a:close/>
                  <a:moveTo>
                    <a:pt x="4340" y="1799"/>
                  </a:moveTo>
                  <a:cubicBezTo>
                    <a:pt x="3656" y="1799"/>
                    <a:pt x="3092" y="2111"/>
                    <a:pt x="3092" y="2483"/>
                  </a:cubicBezTo>
                  <a:cubicBezTo>
                    <a:pt x="3092" y="2854"/>
                    <a:pt x="3656" y="3166"/>
                    <a:pt x="4340" y="3166"/>
                  </a:cubicBezTo>
                  <a:cubicBezTo>
                    <a:pt x="5024" y="3166"/>
                    <a:pt x="5574" y="2854"/>
                    <a:pt x="5574" y="2483"/>
                  </a:cubicBezTo>
                  <a:cubicBezTo>
                    <a:pt x="5574" y="2111"/>
                    <a:pt x="5024" y="1799"/>
                    <a:pt x="4340" y="1799"/>
                  </a:cubicBezTo>
                  <a:close/>
                  <a:moveTo>
                    <a:pt x="4028" y="253"/>
                  </a:moveTo>
                  <a:cubicBezTo>
                    <a:pt x="6064" y="253"/>
                    <a:pt x="7743" y="1740"/>
                    <a:pt x="7743" y="3538"/>
                  </a:cubicBezTo>
                  <a:cubicBezTo>
                    <a:pt x="7743" y="5336"/>
                    <a:pt x="6064" y="6822"/>
                    <a:pt x="4028" y="6822"/>
                  </a:cubicBezTo>
                  <a:cubicBezTo>
                    <a:pt x="1918" y="6822"/>
                    <a:pt x="253" y="5336"/>
                    <a:pt x="253" y="3538"/>
                  </a:cubicBezTo>
                  <a:cubicBezTo>
                    <a:pt x="253" y="1740"/>
                    <a:pt x="1918" y="253"/>
                    <a:pt x="4028" y="253"/>
                  </a:cubicBezTo>
                  <a:close/>
                  <a:moveTo>
                    <a:pt x="4028" y="1"/>
                  </a:moveTo>
                  <a:cubicBezTo>
                    <a:pt x="1799" y="1"/>
                    <a:pt x="1" y="1621"/>
                    <a:pt x="1" y="3538"/>
                  </a:cubicBezTo>
                  <a:cubicBezTo>
                    <a:pt x="1" y="5455"/>
                    <a:pt x="1799" y="7060"/>
                    <a:pt x="4028" y="7060"/>
                  </a:cubicBezTo>
                  <a:cubicBezTo>
                    <a:pt x="6198" y="7060"/>
                    <a:pt x="7996" y="5455"/>
                    <a:pt x="7996" y="3538"/>
                  </a:cubicBezTo>
                  <a:cubicBezTo>
                    <a:pt x="7996" y="1621"/>
                    <a:pt x="6198" y="1"/>
                    <a:pt x="402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2366352" y="2950531"/>
              <a:ext cx="239950" cy="210035"/>
            </a:xfrm>
            <a:custGeom>
              <a:avLst/>
              <a:gdLst/>
              <a:ahLst/>
              <a:cxnLst/>
              <a:rect l="l" t="t" r="r" b="b"/>
              <a:pathLst>
                <a:path w="7997" h="7000" extrusionOk="0">
                  <a:moveTo>
                    <a:pt x="4340" y="1977"/>
                  </a:moveTo>
                  <a:cubicBezTo>
                    <a:pt x="4950" y="1977"/>
                    <a:pt x="5321" y="2230"/>
                    <a:pt x="5321" y="2408"/>
                  </a:cubicBezTo>
                  <a:cubicBezTo>
                    <a:pt x="5321" y="2601"/>
                    <a:pt x="4950" y="2913"/>
                    <a:pt x="4340" y="2913"/>
                  </a:cubicBezTo>
                  <a:cubicBezTo>
                    <a:pt x="3716" y="2913"/>
                    <a:pt x="3345" y="2601"/>
                    <a:pt x="3345" y="2408"/>
                  </a:cubicBezTo>
                  <a:cubicBezTo>
                    <a:pt x="3345" y="2230"/>
                    <a:pt x="3716" y="1977"/>
                    <a:pt x="4340" y="1977"/>
                  </a:cubicBezTo>
                  <a:close/>
                  <a:moveTo>
                    <a:pt x="4340" y="1739"/>
                  </a:moveTo>
                  <a:cubicBezTo>
                    <a:pt x="3657" y="1739"/>
                    <a:pt x="3092" y="2036"/>
                    <a:pt x="3092" y="2408"/>
                  </a:cubicBezTo>
                  <a:cubicBezTo>
                    <a:pt x="3092" y="2854"/>
                    <a:pt x="3657" y="3151"/>
                    <a:pt x="4340" y="3151"/>
                  </a:cubicBezTo>
                  <a:cubicBezTo>
                    <a:pt x="5024" y="3151"/>
                    <a:pt x="5574" y="2854"/>
                    <a:pt x="5574" y="2408"/>
                  </a:cubicBezTo>
                  <a:cubicBezTo>
                    <a:pt x="5574" y="2036"/>
                    <a:pt x="5024" y="1739"/>
                    <a:pt x="4340" y="1739"/>
                  </a:cubicBezTo>
                  <a:close/>
                  <a:moveTo>
                    <a:pt x="3969" y="253"/>
                  </a:moveTo>
                  <a:cubicBezTo>
                    <a:pt x="6064" y="253"/>
                    <a:pt x="7743" y="1665"/>
                    <a:pt x="7743" y="3523"/>
                  </a:cubicBezTo>
                  <a:cubicBezTo>
                    <a:pt x="7743" y="5321"/>
                    <a:pt x="6064" y="6747"/>
                    <a:pt x="3969" y="6747"/>
                  </a:cubicBezTo>
                  <a:cubicBezTo>
                    <a:pt x="1918" y="6747"/>
                    <a:pt x="253" y="5321"/>
                    <a:pt x="253" y="3523"/>
                  </a:cubicBezTo>
                  <a:cubicBezTo>
                    <a:pt x="253" y="1665"/>
                    <a:pt x="1918" y="253"/>
                    <a:pt x="3969" y="253"/>
                  </a:cubicBezTo>
                  <a:close/>
                  <a:moveTo>
                    <a:pt x="3969" y="0"/>
                  </a:moveTo>
                  <a:cubicBezTo>
                    <a:pt x="1799" y="0"/>
                    <a:pt x="1" y="1546"/>
                    <a:pt x="1" y="3523"/>
                  </a:cubicBezTo>
                  <a:cubicBezTo>
                    <a:pt x="1" y="5454"/>
                    <a:pt x="1799" y="7000"/>
                    <a:pt x="3969" y="7000"/>
                  </a:cubicBezTo>
                  <a:cubicBezTo>
                    <a:pt x="6198" y="7000"/>
                    <a:pt x="7996" y="5454"/>
                    <a:pt x="7996" y="3523"/>
                  </a:cubicBezTo>
                  <a:cubicBezTo>
                    <a:pt x="7996" y="1546"/>
                    <a:pt x="6198" y="0"/>
                    <a:pt x="396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2576377" y="2864931"/>
              <a:ext cx="163677" cy="143154"/>
            </a:xfrm>
            <a:custGeom>
              <a:avLst/>
              <a:gdLst/>
              <a:ahLst/>
              <a:cxnLst/>
              <a:rect l="l" t="t" r="r" b="b"/>
              <a:pathLst>
                <a:path w="5455" h="4771" extrusionOk="0">
                  <a:moveTo>
                    <a:pt x="2973" y="1486"/>
                  </a:moveTo>
                  <a:cubicBezTo>
                    <a:pt x="3344" y="1486"/>
                    <a:pt x="3522" y="1679"/>
                    <a:pt x="3522" y="1679"/>
                  </a:cubicBezTo>
                  <a:cubicBezTo>
                    <a:pt x="3522" y="1739"/>
                    <a:pt x="3344" y="1917"/>
                    <a:pt x="2973" y="1917"/>
                  </a:cubicBezTo>
                  <a:cubicBezTo>
                    <a:pt x="2601" y="1917"/>
                    <a:pt x="2408" y="1739"/>
                    <a:pt x="2408" y="1679"/>
                  </a:cubicBezTo>
                  <a:cubicBezTo>
                    <a:pt x="2408" y="1679"/>
                    <a:pt x="2601" y="1486"/>
                    <a:pt x="2973" y="1486"/>
                  </a:cubicBezTo>
                  <a:close/>
                  <a:moveTo>
                    <a:pt x="2973" y="1248"/>
                  </a:moveTo>
                  <a:cubicBezTo>
                    <a:pt x="2542" y="1248"/>
                    <a:pt x="2170" y="1427"/>
                    <a:pt x="2170" y="1679"/>
                  </a:cubicBezTo>
                  <a:cubicBezTo>
                    <a:pt x="2170" y="1991"/>
                    <a:pt x="2542" y="2170"/>
                    <a:pt x="2973" y="2170"/>
                  </a:cubicBezTo>
                  <a:cubicBezTo>
                    <a:pt x="3404" y="2170"/>
                    <a:pt x="3775" y="1991"/>
                    <a:pt x="3775" y="1679"/>
                  </a:cubicBezTo>
                  <a:cubicBezTo>
                    <a:pt x="3775" y="1427"/>
                    <a:pt x="3404" y="1248"/>
                    <a:pt x="2973" y="1248"/>
                  </a:cubicBezTo>
                  <a:close/>
                  <a:moveTo>
                    <a:pt x="2720" y="253"/>
                  </a:moveTo>
                  <a:cubicBezTo>
                    <a:pt x="4087" y="253"/>
                    <a:pt x="5202" y="1248"/>
                    <a:pt x="5202" y="2422"/>
                  </a:cubicBezTo>
                  <a:cubicBezTo>
                    <a:pt x="5202" y="3596"/>
                    <a:pt x="4087" y="4518"/>
                    <a:pt x="2720" y="4518"/>
                  </a:cubicBezTo>
                  <a:cubicBezTo>
                    <a:pt x="1368" y="4518"/>
                    <a:pt x="253" y="3596"/>
                    <a:pt x="253" y="2422"/>
                  </a:cubicBezTo>
                  <a:cubicBezTo>
                    <a:pt x="253" y="1248"/>
                    <a:pt x="1368" y="253"/>
                    <a:pt x="2720" y="253"/>
                  </a:cubicBezTo>
                  <a:close/>
                  <a:moveTo>
                    <a:pt x="2720" y="0"/>
                  </a:moveTo>
                  <a:cubicBezTo>
                    <a:pt x="1234" y="0"/>
                    <a:pt x="0" y="1055"/>
                    <a:pt x="0" y="2422"/>
                  </a:cubicBezTo>
                  <a:cubicBezTo>
                    <a:pt x="0" y="3715"/>
                    <a:pt x="1234" y="4771"/>
                    <a:pt x="2720" y="4771"/>
                  </a:cubicBezTo>
                  <a:cubicBezTo>
                    <a:pt x="4206" y="4771"/>
                    <a:pt x="5454" y="3715"/>
                    <a:pt x="5454" y="2422"/>
                  </a:cubicBezTo>
                  <a:cubicBezTo>
                    <a:pt x="5454" y="1055"/>
                    <a:pt x="4206" y="0"/>
                    <a:pt x="272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2931289" y="667137"/>
              <a:ext cx="210065" cy="178410"/>
            </a:xfrm>
            <a:custGeom>
              <a:avLst/>
              <a:gdLst/>
              <a:ahLst/>
              <a:cxnLst/>
              <a:rect l="l" t="t" r="r" b="b"/>
              <a:pathLst>
                <a:path w="7001" h="5946" extrusionOk="0">
                  <a:moveTo>
                    <a:pt x="3582" y="1606"/>
                  </a:moveTo>
                  <a:cubicBezTo>
                    <a:pt x="3716" y="1606"/>
                    <a:pt x="3776" y="1680"/>
                    <a:pt x="3776" y="1740"/>
                  </a:cubicBezTo>
                  <a:cubicBezTo>
                    <a:pt x="3835" y="1799"/>
                    <a:pt x="3716" y="2111"/>
                    <a:pt x="3285" y="2349"/>
                  </a:cubicBezTo>
                  <a:cubicBezTo>
                    <a:pt x="3092" y="2483"/>
                    <a:pt x="2914" y="2542"/>
                    <a:pt x="2720" y="2542"/>
                  </a:cubicBezTo>
                  <a:cubicBezTo>
                    <a:pt x="2602" y="2542"/>
                    <a:pt x="2542" y="2483"/>
                    <a:pt x="2468" y="2483"/>
                  </a:cubicBezTo>
                  <a:cubicBezTo>
                    <a:pt x="2468" y="2423"/>
                    <a:pt x="2468" y="2290"/>
                    <a:pt x="2542" y="2230"/>
                  </a:cubicBezTo>
                  <a:cubicBezTo>
                    <a:pt x="2661" y="2052"/>
                    <a:pt x="2780" y="1918"/>
                    <a:pt x="2973" y="1799"/>
                  </a:cubicBezTo>
                  <a:cubicBezTo>
                    <a:pt x="3211" y="1680"/>
                    <a:pt x="3404" y="1606"/>
                    <a:pt x="3582" y="1606"/>
                  </a:cubicBezTo>
                  <a:close/>
                  <a:moveTo>
                    <a:pt x="3582" y="1368"/>
                  </a:moveTo>
                  <a:cubicBezTo>
                    <a:pt x="3345" y="1368"/>
                    <a:pt x="3092" y="1428"/>
                    <a:pt x="2839" y="1606"/>
                  </a:cubicBezTo>
                  <a:cubicBezTo>
                    <a:pt x="2408" y="1859"/>
                    <a:pt x="2096" y="2290"/>
                    <a:pt x="2289" y="2602"/>
                  </a:cubicBezTo>
                  <a:cubicBezTo>
                    <a:pt x="2349" y="2720"/>
                    <a:pt x="2542" y="2795"/>
                    <a:pt x="2720" y="2795"/>
                  </a:cubicBezTo>
                  <a:cubicBezTo>
                    <a:pt x="2973" y="2795"/>
                    <a:pt x="3211" y="2720"/>
                    <a:pt x="3404" y="2542"/>
                  </a:cubicBezTo>
                  <a:cubicBezTo>
                    <a:pt x="3894" y="2290"/>
                    <a:pt x="4147" y="1859"/>
                    <a:pt x="4028" y="1606"/>
                  </a:cubicBezTo>
                  <a:cubicBezTo>
                    <a:pt x="3954" y="1428"/>
                    <a:pt x="3776" y="1368"/>
                    <a:pt x="3582" y="1368"/>
                  </a:cubicBezTo>
                  <a:close/>
                  <a:moveTo>
                    <a:pt x="3657" y="254"/>
                  </a:moveTo>
                  <a:cubicBezTo>
                    <a:pt x="4637" y="254"/>
                    <a:pt x="5514" y="685"/>
                    <a:pt x="5945" y="1487"/>
                  </a:cubicBezTo>
                  <a:cubicBezTo>
                    <a:pt x="6688" y="2720"/>
                    <a:pt x="6124" y="4459"/>
                    <a:pt x="4637" y="5262"/>
                  </a:cubicBezTo>
                  <a:cubicBezTo>
                    <a:pt x="4147" y="5574"/>
                    <a:pt x="3523" y="5693"/>
                    <a:pt x="2973" y="5693"/>
                  </a:cubicBezTo>
                  <a:cubicBezTo>
                    <a:pt x="2037" y="5693"/>
                    <a:pt x="1175" y="5262"/>
                    <a:pt x="684" y="4459"/>
                  </a:cubicBezTo>
                  <a:cubicBezTo>
                    <a:pt x="1" y="3226"/>
                    <a:pt x="551" y="1487"/>
                    <a:pt x="2037" y="685"/>
                  </a:cubicBezTo>
                  <a:cubicBezTo>
                    <a:pt x="2542" y="372"/>
                    <a:pt x="3151" y="254"/>
                    <a:pt x="3657" y="254"/>
                  </a:cubicBezTo>
                  <a:close/>
                  <a:moveTo>
                    <a:pt x="3657" y="1"/>
                  </a:moveTo>
                  <a:cubicBezTo>
                    <a:pt x="3092" y="1"/>
                    <a:pt x="2468" y="120"/>
                    <a:pt x="1918" y="432"/>
                  </a:cubicBezTo>
                  <a:cubicBezTo>
                    <a:pt x="1175" y="863"/>
                    <a:pt x="551" y="1546"/>
                    <a:pt x="313" y="2349"/>
                  </a:cubicBezTo>
                  <a:cubicBezTo>
                    <a:pt x="60" y="3092"/>
                    <a:pt x="120" y="3909"/>
                    <a:pt x="491" y="4578"/>
                  </a:cubicBezTo>
                  <a:cubicBezTo>
                    <a:pt x="982" y="5455"/>
                    <a:pt x="1918" y="5945"/>
                    <a:pt x="2973" y="5945"/>
                  </a:cubicBezTo>
                  <a:cubicBezTo>
                    <a:pt x="3582" y="5945"/>
                    <a:pt x="4207" y="5826"/>
                    <a:pt x="4771" y="5455"/>
                  </a:cubicBezTo>
                  <a:cubicBezTo>
                    <a:pt x="6317" y="4578"/>
                    <a:pt x="7000" y="2720"/>
                    <a:pt x="6183" y="1368"/>
                  </a:cubicBezTo>
                  <a:cubicBezTo>
                    <a:pt x="5693" y="491"/>
                    <a:pt x="4771" y="1"/>
                    <a:pt x="365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2451982" y="1926778"/>
              <a:ext cx="239470" cy="210035"/>
            </a:xfrm>
            <a:custGeom>
              <a:avLst/>
              <a:gdLst/>
              <a:ahLst/>
              <a:cxnLst/>
              <a:rect l="l" t="t" r="r" b="b"/>
              <a:pathLst>
                <a:path w="7981" h="7000" extrusionOk="0">
                  <a:moveTo>
                    <a:pt x="4325" y="1977"/>
                  </a:moveTo>
                  <a:cubicBezTo>
                    <a:pt x="4949" y="1977"/>
                    <a:pt x="5320" y="2230"/>
                    <a:pt x="5320" y="2423"/>
                  </a:cubicBezTo>
                  <a:cubicBezTo>
                    <a:pt x="5320" y="2601"/>
                    <a:pt x="4949" y="2854"/>
                    <a:pt x="4325" y="2854"/>
                  </a:cubicBezTo>
                  <a:cubicBezTo>
                    <a:pt x="3715" y="2854"/>
                    <a:pt x="3344" y="2601"/>
                    <a:pt x="3344" y="2423"/>
                  </a:cubicBezTo>
                  <a:cubicBezTo>
                    <a:pt x="3344" y="2230"/>
                    <a:pt x="3715" y="1977"/>
                    <a:pt x="4325" y="1977"/>
                  </a:cubicBezTo>
                  <a:close/>
                  <a:moveTo>
                    <a:pt x="4325" y="1739"/>
                  </a:moveTo>
                  <a:cubicBezTo>
                    <a:pt x="3656" y="1739"/>
                    <a:pt x="3091" y="2051"/>
                    <a:pt x="3091" y="2423"/>
                  </a:cubicBezTo>
                  <a:cubicBezTo>
                    <a:pt x="3091" y="2794"/>
                    <a:pt x="3656" y="3092"/>
                    <a:pt x="4325" y="3092"/>
                  </a:cubicBezTo>
                  <a:cubicBezTo>
                    <a:pt x="5008" y="3092"/>
                    <a:pt x="5573" y="2794"/>
                    <a:pt x="5573" y="2423"/>
                  </a:cubicBezTo>
                  <a:cubicBezTo>
                    <a:pt x="5573" y="2051"/>
                    <a:pt x="5008" y="1739"/>
                    <a:pt x="4325" y="1739"/>
                  </a:cubicBezTo>
                  <a:close/>
                  <a:moveTo>
                    <a:pt x="3953" y="253"/>
                  </a:moveTo>
                  <a:cubicBezTo>
                    <a:pt x="6063" y="253"/>
                    <a:pt x="7743" y="1680"/>
                    <a:pt x="7743" y="3463"/>
                  </a:cubicBezTo>
                  <a:cubicBezTo>
                    <a:pt x="7743" y="5321"/>
                    <a:pt x="6063" y="6747"/>
                    <a:pt x="3953" y="6747"/>
                  </a:cubicBezTo>
                  <a:cubicBezTo>
                    <a:pt x="1917" y="6747"/>
                    <a:pt x="238" y="5321"/>
                    <a:pt x="238" y="3463"/>
                  </a:cubicBezTo>
                  <a:cubicBezTo>
                    <a:pt x="238" y="1680"/>
                    <a:pt x="1917" y="253"/>
                    <a:pt x="3953" y="253"/>
                  </a:cubicBezTo>
                  <a:close/>
                  <a:moveTo>
                    <a:pt x="3953" y="0"/>
                  </a:moveTo>
                  <a:cubicBezTo>
                    <a:pt x="1798" y="0"/>
                    <a:pt x="0" y="1546"/>
                    <a:pt x="0" y="3463"/>
                  </a:cubicBezTo>
                  <a:cubicBezTo>
                    <a:pt x="0" y="5454"/>
                    <a:pt x="1798" y="7000"/>
                    <a:pt x="3953" y="7000"/>
                  </a:cubicBezTo>
                  <a:cubicBezTo>
                    <a:pt x="6182" y="7000"/>
                    <a:pt x="7981" y="5454"/>
                    <a:pt x="7981" y="3463"/>
                  </a:cubicBezTo>
                  <a:cubicBezTo>
                    <a:pt x="7981" y="1546"/>
                    <a:pt x="6182" y="0"/>
                    <a:pt x="395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2329358" y="1815315"/>
              <a:ext cx="167248" cy="159657"/>
            </a:xfrm>
            <a:custGeom>
              <a:avLst/>
              <a:gdLst/>
              <a:ahLst/>
              <a:cxnLst/>
              <a:rect l="l" t="t" r="r" b="b"/>
              <a:pathLst>
                <a:path w="5574" h="5321" extrusionOk="0">
                  <a:moveTo>
                    <a:pt x="2972" y="1546"/>
                  </a:moveTo>
                  <a:cubicBezTo>
                    <a:pt x="3032" y="1605"/>
                    <a:pt x="2913" y="1858"/>
                    <a:pt x="2660" y="2110"/>
                  </a:cubicBezTo>
                  <a:cubicBezTo>
                    <a:pt x="2408" y="2289"/>
                    <a:pt x="2229" y="2348"/>
                    <a:pt x="2096" y="2348"/>
                  </a:cubicBezTo>
                  <a:cubicBezTo>
                    <a:pt x="2096" y="2348"/>
                    <a:pt x="2036" y="2348"/>
                    <a:pt x="2036" y="2289"/>
                  </a:cubicBezTo>
                  <a:lnTo>
                    <a:pt x="2036" y="2170"/>
                  </a:lnTo>
                  <a:cubicBezTo>
                    <a:pt x="2096" y="2051"/>
                    <a:pt x="2229" y="1858"/>
                    <a:pt x="2348" y="1739"/>
                  </a:cubicBezTo>
                  <a:cubicBezTo>
                    <a:pt x="2542" y="1605"/>
                    <a:pt x="2720" y="1546"/>
                    <a:pt x="2839" y="1546"/>
                  </a:cubicBezTo>
                  <a:close/>
                  <a:moveTo>
                    <a:pt x="2839" y="1308"/>
                  </a:moveTo>
                  <a:cubicBezTo>
                    <a:pt x="2660" y="1308"/>
                    <a:pt x="2408" y="1367"/>
                    <a:pt x="2170" y="1546"/>
                  </a:cubicBezTo>
                  <a:cubicBezTo>
                    <a:pt x="1858" y="1858"/>
                    <a:pt x="1665" y="2289"/>
                    <a:pt x="1858" y="2482"/>
                  </a:cubicBezTo>
                  <a:cubicBezTo>
                    <a:pt x="1917" y="2541"/>
                    <a:pt x="2036" y="2601"/>
                    <a:pt x="2096" y="2601"/>
                  </a:cubicBezTo>
                  <a:cubicBezTo>
                    <a:pt x="2348" y="2601"/>
                    <a:pt x="2601" y="2482"/>
                    <a:pt x="2779" y="2289"/>
                  </a:cubicBezTo>
                  <a:cubicBezTo>
                    <a:pt x="3151" y="1977"/>
                    <a:pt x="3344" y="1605"/>
                    <a:pt x="3151" y="1367"/>
                  </a:cubicBezTo>
                  <a:cubicBezTo>
                    <a:pt x="3091" y="1308"/>
                    <a:pt x="2972" y="1308"/>
                    <a:pt x="2839" y="1308"/>
                  </a:cubicBezTo>
                  <a:close/>
                  <a:moveTo>
                    <a:pt x="3091" y="253"/>
                  </a:moveTo>
                  <a:cubicBezTo>
                    <a:pt x="3775" y="253"/>
                    <a:pt x="4325" y="491"/>
                    <a:pt x="4771" y="996"/>
                  </a:cubicBezTo>
                  <a:cubicBezTo>
                    <a:pt x="5573" y="1917"/>
                    <a:pt x="5321" y="3463"/>
                    <a:pt x="4265" y="4399"/>
                  </a:cubicBezTo>
                  <a:cubicBezTo>
                    <a:pt x="3716" y="4830"/>
                    <a:pt x="3091" y="5083"/>
                    <a:pt x="2467" y="5083"/>
                  </a:cubicBezTo>
                  <a:cubicBezTo>
                    <a:pt x="1798" y="5083"/>
                    <a:pt x="1234" y="4830"/>
                    <a:pt x="803" y="4340"/>
                  </a:cubicBezTo>
                  <a:cubicBezTo>
                    <a:pt x="0" y="3344"/>
                    <a:pt x="238" y="1858"/>
                    <a:pt x="1293" y="936"/>
                  </a:cubicBezTo>
                  <a:cubicBezTo>
                    <a:pt x="1858" y="491"/>
                    <a:pt x="2467" y="253"/>
                    <a:pt x="3091" y="253"/>
                  </a:cubicBezTo>
                  <a:close/>
                  <a:moveTo>
                    <a:pt x="3091" y="0"/>
                  </a:moveTo>
                  <a:cubicBezTo>
                    <a:pt x="2408" y="0"/>
                    <a:pt x="1724" y="253"/>
                    <a:pt x="1174" y="743"/>
                  </a:cubicBezTo>
                  <a:cubicBezTo>
                    <a:pt x="610" y="1234"/>
                    <a:pt x="238" y="1858"/>
                    <a:pt x="119" y="2601"/>
                  </a:cubicBezTo>
                  <a:cubicBezTo>
                    <a:pt x="0" y="3284"/>
                    <a:pt x="179" y="3968"/>
                    <a:pt x="610" y="4458"/>
                  </a:cubicBezTo>
                  <a:cubicBezTo>
                    <a:pt x="1055" y="5023"/>
                    <a:pt x="1724" y="5320"/>
                    <a:pt x="2467" y="5320"/>
                  </a:cubicBezTo>
                  <a:cubicBezTo>
                    <a:pt x="3151" y="5320"/>
                    <a:pt x="3834" y="5023"/>
                    <a:pt x="4399" y="4577"/>
                  </a:cubicBezTo>
                  <a:cubicBezTo>
                    <a:pt x="4949" y="4087"/>
                    <a:pt x="5380" y="3403"/>
                    <a:pt x="5439" y="2720"/>
                  </a:cubicBezTo>
                  <a:cubicBezTo>
                    <a:pt x="5573" y="1977"/>
                    <a:pt x="5380" y="1308"/>
                    <a:pt x="4949" y="803"/>
                  </a:cubicBezTo>
                  <a:cubicBezTo>
                    <a:pt x="4518" y="312"/>
                    <a:pt x="3834" y="0"/>
                    <a:pt x="309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2845689" y="154375"/>
              <a:ext cx="1059056" cy="549842"/>
            </a:xfrm>
            <a:custGeom>
              <a:avLst/>
              <a:gdLst/>
              <a:ahLst/>
              <a:cxnLst/>
              <a:rect l="l" t="t" r="r" b="b"/>
              <a:pathLst>
                <a:path w="35296" h="18325" extrusionOk="0">
                  <a:moveTo>
                    <a:pt x="8546" y="1918"/>
                  </a:moveTo>
                  <a:lnTo>
                    <a:pt x="8546" y="1918"/>
                  </a:lnTo>
                  <a:cubicBezTo>
                    <a:pt x="10344" y="2601"/>
                    <a:pt x="11518" y="3657"/>
                    <a:pt x="12201" y="4712"/>
                  </a:cubicBezTo>
                  <a:cubicBezTo>
                    <a:pt x="10596" y="3775"/>
                    <a:pt x="9348" y="2854"/>
                    <a:pt x="8546" y="1918"/>
                  </a:cubicBezTo>
                  <a:close/>
                  <a:moveTo>
                    <a:pt x="7803" y="1427"/>
                  </a:moveTo>
                  <a:cubicBezTo>
                    <a:pt x="8917" y="2913"/>
                    <a:pt x="10968" y="4340"/>
                    <a:pt x="12885" y="5395"/>
                  </a:cubicBezTo>
                  <a:cubicBezTo>
                    <a:pt x="12201" y="4087"/>
                    <a:pt x="10775" y="2230"/>
                    <a:pt x="7803" y="1427"/>
                  </a:cubicBezTo>
                  <a:close/>
                  <a:moveTo>
                    <a:pt x="7921" y="3285"/>
                  </a:moveTo>
                  <a:cubicBezTo>
                    <a:pt x="8858" y="4206"/>
                    <a:pt x="10091" y="5083"/>
                    <a:pt x="11637" y="6005"/>
                  </a:cubicBezTo>
                  <a:cubicBezTo>
                    <a:pt x="10403" y="5767"/>
                    <a:pt x="9408" y="5321"/>
                    <a:pt x="8739" y="4578"/>
                  </a:cubicBezTo>
                  <a:cubicBezTo>
                    <a:pt x="8427" y="4206"/>
                    <a:pt x="8174" y="3775"/>
                    <a:pt x="7921" y="3285"/>
                  </a:cubicBezTo>
                  <a:close/>
                  <a:moveTo>
                    <a:pt x="7431" y="2349"/>
                  </a:moveTo>
                  <a:cubicBezTo>
                    <a:pt x="7550" y="3092"/>
                    <a:pt x="7862" y="4028"/>
                    <a:pt x="8546" y="4771"/>
                  </a:cubicBezTo>
                  <a:cubicBezTo>
                    <a:pt x="9482" y="5767"/>
                    <a:pt x="10894" y="6257"/>
                    <a:pt x="12751" y="6317"/>
                  </a:cubicBezTo>
                  <a:cubicBezTo>
                    <a:pt x="10834" y="5262"/>
                    <a:pt x="8739" y="3909"/>
                    <a:pt x="7431" y="2349"/>
                  </a:cubicBezTo>
                  <a:close/>
                  <a:moveTo>
                    <a:pt x="7624" y="9036"/>
                  </a:moveTo>
                  <a:cubicBezTo>
                    <a:pt x="8367" y="9036"/>
                    <a:pt x="9110" y="9289"/>
                    <a:pt x="9660" y="9541"/>
                  </a:cubicBezTo>
                  <a:cubicBezTo>
                    <a:pt x="7178" y="10403"/>
                    <a:pt x="4830" y="11577"/>
                    <a:pt x="2482" y="12945"/>
                  </a:cubicBezTo>
                  <a:cubicBezTo>
                    <a:pt x="3656" y="10834"/>
                    <a:pt x="5024" y="9601"/>
                    <a:pt x="6510" y="9229"/>
                  </a:cubicBezTo>
                  <a:cubicBezTo>
                    <a:pt x="6881" y="9111"/>
                    <a:pt x="7253" y="9036"/>
                    <a:pt x="7624" y="9036"/>
                  </a:cubicBezTo>
                  <a:close/>
                  <a:moveTo>
                    <a:pt x="7624" y="8798"/>
                  </a:moveTo>
                  <a:cubicBezTo>
                    <a:pt x="7253" y="8798"/>
                    <a:pt x="6881" y="8858"/>
                    <a:pt x="6435" y="8977"/>
                  </a:cubicBezTo>
                  <a:cubicBezTo>
                    <a:pt x="4711" y="9408"/>
                    <a:pt x="3166" y="11028"/>
                    <a:pt x="1858" y="13628"/>
                  </a:cubicBezTo>
                  <a:cubicBezTo>
                    <a:pt x="4711" y="11830"/>
                    <a:pt x="7550" y="10522"/>
                    <a:pt x="10284" y="9541"/>
                  </a:cubicBezTo>
                  <a:cubicBezTo>
                    <a:pt x="9720" y="9229"/>
                    <a:pt x="8739" y="8798"/>
                    <a:pt x="7624" y="8798"/>
                  </a:cubicBezTo>
                  <a:close/>
                  <a:moveTo>
                    <a:pt x="9289" y="11146"/>
                  </a:moveTo>
                  <a:lnTo>
                    <a:pt x="9289" y="11146"/>
                  </a:lnTo>
                  <a:cubicBezTo>
                    <a:pt x="7550" y="13257"/>
                    <a:pt x="5261" y="13940"/>
                    <a:pt x="3344" y="14059"/>
                  </a:cubicBezTo>
                  <a:cubicBezTo>
                    <a:pt x="5261" y="12885"/>
                    <a:pt x="7312" y="11890"/>
                    <a:pt x="9289" y="11146"/>
                  </a:cubicBezTo>
                  <a:close/>
                  <a:moveTo>
                    <a:pt x="18770" y="10597"/>
                  </a:moveTo>
                  <a:cubicBezTo>
                    <a:pt x="16779" y="11771"/>
                    <a:pt x="14981" y="12945"/>
                    <a:pt x="13435" y="14178"/>
                  </a:cubicBezTo>
                  <a:cubicBezTo>
                    <a:pt x="14550" y="12514"/>
                    <a:pt x="15857" y="11459"/>
                    <a:pt x="17210" y="10894"/>
                  </a:cubicBezTo>
                  <a:cubicBezTo>
                    <a:pt x="17715" y="10716"/>
                    <a:pt x="18205" y="10597"/>
                    <a:pt x="18770" y="10597"/>
                  </a:cubicBezTo>
                  <a:close/>
                  <a:moveTo>
                    <a:pt x="9972" y="10597"/>
                  </a:moveTo>
                  <a:cubicBezTo>
                    <a:pt x="7550" y="11518"/>
                    <a:pt x="5024" y="12692"/>
                    <a:pt x="2482" y="14312"/>
                  </a:cubicBezTo>
                  <a:lnTo>
                    <a:pt x="2720" y="14312"/>
                  </a:lnTo>
                  <a:cubicBezTo>
                    <a:pt x="4711" y="14312"/>
                    <a:pt x="7921" y="13747"/>
                    <a:pt x="9972" y="10597"/>
                  </a:cubicBezTo>
                  <a:close/>
                  <a:moveTo>
                    <a:pt x="19261" y="10285"/>
                  </a:moveTo>
                  <a:cubicBezTo>
                    <a:pt x="18636" y="10285"/>
                    <a:pt x="17893" y="10403"/>
                    <a:pt x="17150" y="10656"/>
                  </a:cubicBezTo>
                  <a:cubicBezTo>
                    <a:pt x="15352" y="11399"/>
                    <a:pt x="13806" y="12885"/>
                    <a:pt x="12454" y="15233"/>
                  </a:cubicBezTo>
                  <a:cubicBezTo>
                    <a:pt x="14802" y="13316"/>
                    <a:pt x="17403" y="11637"/>
                    <a:pt x="19632" y="10285"/>
                  </a:cubicBezTo>
                  <a:close/>
                  <a:moveTo>
                    <a:pt x="20122" y="11340"/>
                  </a:moveTo>
                  <a:cubicBezTo>
                    <a:pt x="18696" y="14178"/>
                    <a:pt x="16972" y="15976"/>
                    <a:pt x="15055" y="16660"/>
                  </a:cubicBezTo>
                  <a:cubicBezTo>
                    <a:pt x="14490" y="16838"/>
                    <a:pt x="14000" y="16972"/>
                    <a:pt x="13435" y="16972"/>
                  </a:cubicBezTo>
                  <a:cubicBezTo>
                    <a:pt x="13004" y="16972"/>
                    <a:pt x="12632" y="16913"/>
                    <a:pt x="12320" y="16838"/>
                  </a:cubicBezTo>
                  <a:cubicBezTo>
                    <a:pt x="14862" y="14609"/>
                    <a:pt x="17834" y="12692"/>
                    <a:pt x="20122" y="11340"/>
                  </a:cubicBezTo>
                  <a:close/>
                  <a:moveTo>
                    <a:pt x="20687" y="10716"/>
                  </a:moveTo>
                  <a:cubicBezTo>
                    <a:pt x="18027" y="12261"/>
                    <a:pt x="14609" y="14431"/>
                    <a:pt x="11830" y="16972"/>
                  </a:cubicBezTo>
                  <a:cubicBezTo>
                    <a:pt x="12201" y="17091"/>
                    <a:pt x="12751" y="17210"/>
                    <a:pt x="13435" y="17210"/>
                  </a:cubicBezTo>
                  <a:cubicBezTo>
                    <a:pt x="13940" y="17210"/>
                    <a:pt x="14490" y="17091"/>
                    <a:pt x="15114" y="16913"/>
                  </a:cubicBezTo>
                  <a:cubicBezTo>
                    <a:pt x="17284" y="16170"/>
                    <a:pt x="19201" y="14059"/>
                    <a:pt x="20687" y="10716"/>
                  </a:cubicBezTo>
                  <a:close/>
                  <a:moveTo>
                    <a:pt x="6510" y="253"/>
                  </a:moveTo>
                  <a:lnTo>
                    <a:pt x="7000" y="372"/>
                  </a:lnTo>
                  <a:cubicBezTo>
                    <a:pt x="11889" y="1115"/>
                    <a:pt x="13628" y="4652"/>
                    <a:pt x="14119" y="6064"/>
                  </a:cubicBezTo>
                  <a:cubicBezTo>
                    <a:pt x="15917" y="7000"/>
                    <a:pt x="17403" y="7550"/>
                    <a:pt x="17715" y="7684"/>
                  </a:cubicBezTo>
                  <a:cubicBezTo>
                    <a:pt x="19691" y="7431"/>
                    <a:pt x="21609" y="7312"/>
                    <a:pt x="23347" y="7312"/>
                  </a:cubicBezTo>
                  <a:lnTo>
                    <a:pt x="25264" y="7312"/>
                  </a:lnTo>
                  <a:cubicBezTo>
                    <a:pt x="31090" y="7624"/>
                    <a:pt x="34865" y="9170"/>
                    <a:pt x="34924" y="9229"/>
                  </a:cubicBezTo>
                  <a:lnTo>
                    <a:pt x="34612" y="10032"/>
                  </a:lnTo>
                  <a:cubicBezTo>
                    <a:pt x="34553" y="9972"/>
                    <a:pt x="30956" y="8546"/>
                    <a:pt x="25383" y="8234"/>
                  </a:cubicBezTo>
                  <a:cubicBezTo>
                    <a:pt x="24893" y="8486"/>
                    <a:pt x="23600" y="9111"/>
                    <a:pt x="21921" y="10032"/>
                  </a:cubicBezTo>
                  <a:lnTo>
                    <a:pt x="21980" y="10032"/>
                  </a:lnTo>
                  <a:lnTo>
                    <a:pt x="21802" y="10403"/>
                  </a:lnTo>
                  <a:cubicBezTo>
                    <a:pt x="20122" y="14431"/>
                    <a:pt x="17953" y="16913"/>
                    <a:pt x="15426" y="17775"/>
                  </a:cubicBezTo>
                  <a:cubicBezTo>
                    <a:pt x="14683" y="18027"/>
                    <a:pt x="14000" y="18087"/>
                    <a:pt x="13375" y="18087"/>
                  </a:cubicBezTo>
                  <a:cubicBezTo>
                    <a:pt x="11889" y="18087"/>
                    <a:pt x="10894" y="17522"/>
                    <a:pt x="10834" y="17462"/>
                  </a:cubicBezTo>
                  <a:lnTo>
                    <a:pt x="10463" y="17284"/>
                  </a:lnTo>
                  <a:lnTo>
                    <a:pt x="10656" y="16913"/>
                  </a:lnTo>
                  <a:cubicBezTo>
                    <a:pt x="12261" y="13197"/>
                    <a:pt x="14371" y="10775"/>
                    <a:pt x="16838" y="9854"/>
                  </a:cubicBezTo>
                  <a:cubicBezTo>
                    <a:pt x="17774" y="9541"/>
                    <a:pt x="18577" y="9408"/>
                    <a:pt x="19261" y="9408"/>
                  </a:cubicBezTo>
                  <a:cubicBezTo>
                    <a:pt x="19944" y="9408"/>
                    <a:pt x="20435" y="9482"/>
                    <a:pt x="20866" y="9601"/>
                  </a:cubicBezTo>
                  <a:cubicBezTo>
                    <a:pt x="21861" y="9036"/>
                    <a:pt x="22783" y="8546"/>
                    <a:pt x="23526" y="8174"/>
                  </a:cubicBezTo>
                  <a:lnTo>
                    <a:pt x="23347" y="8174"/>
                  </a:lnTo>
                  <a:cubicBezTo>
                    <a:pt x="19810" y="8174"/>
                    <a:pt x="15724" y="8665"/>
                    <a:pt x="11265" y="10151"/>
                  </a:cubicBezTo>
                  <a:cubicBezTo>
                    <a:pt x="9036" y="14490"/>
                    <a:pt x="4949" y="15174"/>
                    <a:pt x="2661" y="15174"/>
                  </a:cubicBezTo>
                  <a:cubicBezTo>
                    <a:pt x="1546" y="15174"/>
                    <a:pt x="862" y="15055"/>
                    <a:pt x="862" y="14981"/>
                  </a:cubicBezTo>
                  <a:lnTo>
                    <a:pt x="313" y="14921"/>
                  </a:lnTo>
                  <a:lnTo>
                    <a:pt x="565" y="14431"/>
                  </a:lnTo>
                  <a:cubicBezTo>
                    <a:pt x="1977" y="10834"/>
                    <a:pt x="3968" y="8739"/>
                    <a:pt x="6257" y="8115"/>
                  </a:cubicBezTo>
                  <a:cubicBezTo>
                    <a:pt x="6747" y="7996"/>
                    <a:pt x="7178" y="7922"/>
                    <a:pt x="7624" y="7922"/>
                  </a:cubicBezTo>
                  <a:cubicBezTo>
                    <a:pt x="9720" y="7922"/>
                    <a:pt x="11265" y="9111"/>
                    <a:pt x="11340" y="9170"/>
                  </a:cubicBezTo>
                  <a:cubicBezTo>
                    <a:pt x="12945" y="8665"/>
                    <a:pt x="14550" y="8234"/>
                    <a:pt x="16095" y="7996"/>
                  </a:cubicBezTo>
                  <a:cubicBezTo>
                    <a:pt x="15605" y="7743"/>
                    <a:pt x="15055" y="7491"/>
                    <a:pt x="14431" y="7179"/>
                  </a:cubicBezTo>
                  <a:lnTo>
                    <a:pt x="13940" y="7253"/>
                  </a:lnTo>
                  <a:lnTo>
                    <a:pt x="13257" y="7253"/>
                  </a:lnTo>
                  <a:cubicBezTo>
                    <a:pt x="10894" y="7253"/>
                    <a:pt x="9110" y="6629"/>
                    <a:pt x="7921" y="5321"/>
                  </a:cubicBezTo>
                  <a:cubicBezTo>
                    <a:pt x="6138" y="3463"/>
                    <a:pt x="6435" y="863"/>
                    <a:pt x="6435" y="744"/>
                  </a:cubicBezTo>
                  <a:lnTo>
                    <a:pt x="6510" y="253"/>
                  </a:lnTo>
                  <a:close/>
                  <a:moveTo>
                    <a:pt x="6316" y="1"/>
                  </a:moveTo>
                  <a:lnTo>
                    <a:pt x="6257" y="253"/>
                  </a:lnTo>
                  <a:lnTo>
                    <a:pt x="6198" y="684"/>
                  </a:lnTo>
                  <a:cubicBezTo>
                    <a:pt x="6198" y="803"/>
                    <a:pt x="5885" y="3538"/>
                    <a:pt x="7743" y="5514"/>
                  </a:cubicBezTo>
                  <a:cubicBezTo>
                    <a:pt x="8977" y="6807"/>
                    <a:pt x="10834" y="7491"/>
                    <a:pt x="13257" y="7491"/>
                  </a:cubicBezTo>
                  <a:lnTo>
                    <a:pt x="13940" y="7491"/>
                  </a:lnTo>
                  <a:lnTo>
                    <a:pt x="14371" y="7431"/>
                  </a:lnTo>
                  <a:cubicBezTo>
                    <a:pt x="14683" y="7624"/>
                    <a:pt x="14981" y="7743"/>
                    <a:pt x="15293" y="7862"/>
                  </a:cubicBezTo>
                  <a:cubicBezTo>
                    <a:pt x="14000" y="8174"/>
                    <a:pt x="12692" y="8486"/>
                    <a:pt x="11399" y="8917"/>
                  </a:cubicBezTo>
                  <a:cubicBezTo>
                    <a:pt x="10968" y="8605"/>
                    <a:pt x="9541" y="7684"/>
                    <a:pt x="7624" y="7684"/>
                  </a:cubicBezTo>
                  <a:cubicBezTo>
                    <a:pt x="7119" y="7684"/>
                    <a:pt x="6629" y="7743"/>
                    <a:pt x="6198" y="7862"/>
                  </a:cubicBezTo>
                  <a:cubicBezTo>
                    <a:pt x="3775" y="8486"/>
                    <a:pt x="1799" y="10656"/>
                    <a:pt x="313" y="14312"/>
                  </a:cubicBezTo>
                  <a:lnTo>
                    <a:pt x="119" y="14802"/>
                  </a:lnTo>
                  <a:lnTo>
                    <a:pt x="0" y="15114"/>
                  </a:lnTo>
                  <a:lnTo>
                    <a:pt x="253" y="15174"/>
                  </a:lnTo>
                  <a:lnTo>
                    <a:pt x="803" y="15233"/>
                  </a:lnTo>
                  <a:cubicBezTo>
                    <a:pt x="803" y="15233"/>
                    <a:pt x="1546" y="15426"/>
                    <a:pt x="2661" y="15426"/>
                  </a:cubicBezTo>
                  <a:cubicBezTo>
                    <a:pt x="4949" y="15426"/>
                    <a:pt x="9110" y="14743"/>
                    <a:pt x="11399" y="10344"/>
                  </a:cubicBezTo>
                  <a:cubicBezTo>
                    <a:pt x="15055" y="9170"/>
                    <a:pt x="18770" y="8486"/>
                    <a:pt x="22485" y="8427"/>
                  </a:cubicBezTo>
                  <a:lnTo>
                    <a:pt x="22485" y="8427"/>
                  </a:lnTo>
                  <a:lnTo>
                    <a:pt x="20806" y="9348"/>
                  </a:lnTo>
                  <a:cubicBezTo>
                    <a:pt x="20316" y="9229"/>
                    <a:pt x="19810" y="9170"/>
                    <a:pt x="19261" y="9170"/>
                  </a:cubicBezTo>
                  <a:cubicBezTo>
                    <a:pt x="18399" y="9170"/>
                    <a:pt x="17581" y="9289"/>
                    <a:pt x="16779" y="9601"/>
                  </a:cubicBezTo>
                  <a:cubicBezTo>
                    <a:pt x="14178" y="10597"/>
                    <a:pt x="12083" y="13004"/>
                    <a:pt x="10403" y="16838"/>
                  </a:cubicBezTo>
                  <a:lnTo>
                    <a:pt x="10284" y="17210"/>
                  </a:lnTo>
                  <a:lnTo>
                    <a:pt x="10151" y="17403"/>
                  </a:lnTo>
                  <a:lnTo>
                    <a:pt x="10344" y="17522"/>
                  </a:lnTo>
                  <a:lnTo>
                    <a:pt x="10715" y="17715"/>
                  </a:lnTo>
                  <a:cubicBezTo>
                    <a:pt x="10834" y="17775"/>
                    <a:pt x="11889" y="18324"/>
                    <a:pt x="13375" y="18324"/>
                  </a:cubicBezTo>
                  <a:cubicBezTo>
                    <a:pt x="14119" y="18324"/>
                    <a:pt x="14802" y="18205"/>
                    <a:pt x="15486" y="17953"/>
                  </a:cubicBezTo>
                  <a:cubicBezTo>
                    <a:pt x="18086" y="17091"/>
                    <a:pt x="20316" y="14550"/>
                    <a:pt x="22040" y="10522"/>
                  </a:cubicBezTo>
                  <a:lnTo>
                    <a:pt x="22173" y="10151"/>
                  </a:lnTo>
                  <a:cubicBezTo>
                    <a:pt x="23719" y="9289"/>
                    <a:pt x="24952" y="8739"/>
                    <a:pt x="25458" y="8486"/>
                  </a:cubicBezTo>
                  <a:cubicBezTo>
                    <a:pt x="31031" y="8798"/>
                    <a:pt x="34493" y="10225"/>
                    <a:pt x="34493" y="10285"/>
                  </a:cubicBezTo>
                  <a:lnTo>
                    <a:pt x="34746" y="10344"/>
                  </a:lnTo>
                  <a:lnTo>
                    <a:pt x="34805" y="10151"/>
                  </a:lnTo>
                  <a:lnTo>
                    <a:pt x="35177" y="9289"/>
                  </a:lnTo>
                  <a:lnTo>
                    <a:pt x="35296" y="9111"/>
                  </a:lnTo>
                  <a:lnTo>
                    <a:pt x="35043" y="8977"/>
                  </a:lnTo>
                  <a:cubicBezTo>
                    <a:pt x="34984" y="8977"/>
                    <a:pt x="31328" y="7431"/>
                    <a:pt x="25383" y="7119"/>
                  </a:cubicBezTo>
                  <a:lnTo>
                    <a:pt x="25324" y="7000"/>
                  </a:lnTo>
                  <a:lnTo>
                    <a:pt x="25146" y="7060"/>
                  </a:lnTo>
                  <a:lnTo>
                    <a:pt x="23347" y="7060"/>
                  </a:lnTo>
                  <a:cubicBezTo>
                    <a:pt x="21490" y="7060"/>
                    <a:pt x="19573" y="7179"/>
                    <a:pt x="17774" y="7431"/>
                  </a:cubicBezTo>
                  <a:cubicBezTo>
                    <a:pt x="17343" y="7312"/>
                    <a:pt x="15976" y="6748"/>
                    <a:pt x="14312" y="5886"/>
                  </a:cubicBezTo>
                  <a:cubicBezTo>
                    <a:pt x="13747" y="4340"/>
                    <a:pt x="11949" y="937"/>
                    <a:pt x="7000" y="120"/>
                  </a:cubicBezTo>
                  <a:lnTo>
                    <a:pt x="6569" y="60"/>
                  </a:lnTo>
                  <a:lnTo>
                    <a:pt x="6316" y="1"/>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1898176" y="960542"/>
              <a:ext cx="89205" cy="87435"/>
            </a:xfrm>
            <a:custGeom>
              <a:avLst/>
              <a:gdLst/>
              <a:ahLst/>
              <a:cxnLst/>
              <a:rect l="l" t="t" r="r" b="b"/>
              <a:pathLst>
                <a:path w="2973" h="2914" extrusionOk="0">
                  <a:moveTo>
                    <a:pt x="1487" y="253"/>
                  </a:moveTo>
                  <a:cubicBezTo>
                    <a:pt x="2170" y="253"/>
                    <a:pt x="2720" y="818"/>
                    <a:pt x="2720" y="1427"/>
                  </a:cubicBezTo>
                  <a:cubicBezTo>
                    <a:pt x="2720" y="2111"/>
                    <a:pt x="2170" y="2675"/>
                    <a:pt x="1487" y="2675"/>
                  </a:cubicBezTo>
                  <a:cubicBezTo>
                    <a:pt x="803" y="2675"/>
                    <a:pt x="253" y="2111"/>
                    <a:pt x="253" y="1427"/>
                  </a:cubicBezTo>
                  <a:cubicBezTo>
                    <a:pt x="253" y="818"/>
                    <a:pt x="803" y="253"/>
                    <a:pt x="1487" y="253"/>
                  </a:cubicBezTo>
                  <a:close/>
                  <a:moveTo>
                    <a:pt x="1487" y="0"/>
                  </a:moveTo>
                  <a:cubicBezTo>
                    <a:pt x="684" y="0"/>
                    <a:pt x="1" y="625"/>
                    <a:pt x="1" y="1427"/>
                  </a:cubicBezTo>
                  <a:cubicBezTo>
                    <a:pt x="1" y="2230"/>
                    <a:pt x="684" y="2913"/>
                    <a:pt x="1487" y="2913"/>
                  </a:cubicBezTo>
                  <a:cubicBezTo>
                    <a:pt x="2289" y="2913"/>
                    <a:pt x="2973" y="2230"/>
                    <a:pt x="2973" y="1427"/>
                  </a:cubicBezTo>
                  <a:cubicBezTo>
                    <a:pt x="2973" y="625"/>
                    <a:pt x="2289" y="0"/>
                    <a:pt x="148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920780" y="2495287"/>
              <a:ext cx="87435" cy="87435"/>
            </a:xfrm>
            <a:custGeom>
              <a:avLst/>
              <a:gdLst/>
              <a:ahLst/>
              <a:cxnLst/>
              <a:rect l="l" t="t" r="r" b="b"/>
              <a:pathLst>
                <a:path w="2914" h="2914" extrusionOk="0">
                  <a:moveTo>
                    <a:pt x="1428" y="253"/>
                  </a:moveTo>
                  <a:cubicBezTo>
                    <a:pt x="2111" y="253"/>
                    <a:pt x="2676" y="743"/>
                    <a:pt x="2676" y="1427"/>
                  </a:cubicBezTo>
                  <a:cubicBezTo>
                    <a:pt x="2676" y="2111"/>
                    <a:pt x="2111" y="2660"/>
                    <a:pt x="1428" y="2660"/>
                  </a:cubicBezTo>
                  <a:cubicBezTo>
                    <a:pt x="744" y="2660"/>
                    <a:pt x="254" y="2111"/>
                    <a:pt x="254" y="1427"/>
                  </a:cubicBezTo>
                  <a:cubicBezTo>
                    <a:pt x="254" y="743"/>
                    <a:pt x="744" y="253"/>
                    <a:pt x="1428" y="253"/>
                  </a:cubicBezTo>
                  <a:close/>
                  <a:moveTo>
                    <a:pt x="1428" y="0"/>
                  </a:moveTo>
                  <a:cubicBezTo>
                    <a:pt x="625" y="0"/>
                    <a:pt x="1" y="624"/>
                    <a:pt x="1" y="1427"/>
                  </a:cubicBezTo>
                  <a:cubicBezTo>
                    <a:pt x="1" y="2229"/>
                    <a:pt x="625" y="2913"/>
                    <a:pt x="1428" y="2913"/>
                  </a:cubicBezTo>
                  <a:cubicBezTo>
                    <a:pt x="2230" y="2913"/>
                    <a:pt x="2914" y="2229"/>
                    <a:pt x="2914" y="1427"/>
                  </a:cubicBezTo>
                  <a:cubicBezTo>
                    <a:pt x="2914" y="624"/>
                    <a:pt x="2230" y="0"/>
                    <a:pt x="142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2508" y="2238906"/>
              <a:ext cx="87435" cy="87405"/>
            </a:xfrm>
            <a:custGeom>
              <a:avLst/>
              <a:gdLst/>
              <a:ahLst/>
              <a:cxnLst/>
              <a:rect l="l" t="t" r="r" b="b"/>
              <a:pathLst>
                <a:path w="2914" h="2913" extrusionOk="0">
                  <a:moveTo>
                    <a:pt x="1487" y="253"/>
                  </a:moveTo>
                  <a:cubicBezTo>
                    <a:pt x="2096" y="253"/>
                    <a:pt x="2661" y="803"/>
                    <a:pt x="2661" y="1486"/>
                  </a:cubicBezTo>
                  <a:cubicBezTo>
                    <a:pt x="2661" y="2110"/>
                    <a:pt x="2096" y="2660"/>
                    <a:pt x="1487" y="2660"/>
                  </a:cubicBezTo>
                  <a:cubicBezTo>
                    <a:pt x="803" y="2660"/>
                    <a:pt x="238" y="2110"/>
                    <a:pt x="238" y="1486"/>
                  </a:cubicBezTo>
                  <a:cubicBezTo>
                    <a:pt x="238" y="803"/>
                    <a:pt x="803" y="253"/>
                    <a:pt x="1487" y="253"/>
                  </a:cubicBezTo>
                  <a:close/>
                  <a:moveTo>
                    <a:pt x="1487" y="0"/>
                  </a:moveTo>
                  <a:cubicBezTo>
                    <a:pt x="684" y="0"/>
                    <a:pt x="1" y="684"/>
                    <a:pt x="1" y="1486"/>
                  </a:cubicBezTo>
                  <a:cubicBezTo>
                    <a:pt x="1" y="2289"/>
                    <a:pt x="684" y="2913"/>
                    <a:pt x="1487" y="2913"/>
                  </a:cubicBezTo>
                  <a:cubicBezTo>
                    <a:pt x="2289" y="2913"/>
                    <a:pt x="2913" y="2289"/>
                    <a:pt x="2913" y="1486"/>
                  </a:cubicBezTo>
                  <a:cubicBezTo>
                    <a:pt x="2913" y="684"/>
                    <a:pt x="2289" y="0"/>
                    <a:pt x="148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1641796" y="1497847"/>
              <a:ext cx="87435" cy="89205"/>
            </a:xfrm>
            <a:custGeom>
              <a:avLst/>
              <a:gdLst/>
              <a:ahLst/>
              <a:cxnLst/>
              <a:rect l="l" t="t" r="r" b="b"/>
              <a:pathLst>
                <a:path w="2914" h="2973" extrusionOk="0">
                  <a:moveTo>
                    <a:pt x="1427" y="238"/>
                  </a:moveTo>
                  <a:cubicBezTo>
                    <a:pt x="2111" y="238"/>
                    <a:pt x="2661" y="803"/>
                    <a:pt x="2661" y="1486"/>
                  </a:cubicBezTo>
                  <a:cubicBezTo>
                    <a:pt x="2661" y="2155"/>
                    <a:pt x="2111" y="2720"/>
                    <a:pt x="1427" y="2720"/>
                  </a:cubicBezTo>
                  <a:cubicBezTo>
                    <a:pt x="743" y="2720"/>
                    <a:pt x="253" y="2155"/>
                    <a:pt x="253" y="1486"/>
                  </a:cubicBezTo>
                  <a:cubicBezTo>
                    <a:pt x="253" y="803"/>
                    <a:pt x="743" y="238"/>
                    <a:pt x="1427" y="238"/>
                  </a:cubicBezTo>
                  <a:close/>
                  <a:moveTo>
                    <a:pt x="1427" y="0"/>
                  </a:moveTo>
                  <a:cubicBezTo>
                    <a:pt x="625" y="0"/>
                    <a:pt x="0" y="669"/>
                    <a:pt x="0" y="1486"/>
                  </a:cubicBezTo>
                  <a:cubicBezTo>
                    <a:pt x="0" y="2289"/>
                    <a:pt x="625" y="2972"/>
                    <a:pt x="1427" y="2972"/>
                  </a:cubicBezTo>
                  <a:cubicBezTo>
                    <a:pt x="2230" y="2972"/>
                    <a:pt x="2913" y="2289"/>
                    <a:pt x="2913" y="1486"/>
                  </a:cubicBezTo>
                  <a:cubicBezTo>
                    <a:pt x="2913" y="669"/>
                    <a:pt x="2230" y="0"/>
                    <a:pt x="142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1565557" y="841938"/>
              <a:ext cx="93226" cy="91005"/>
            </a:xfrm>
            <a:custGeom>
              <a:avLst/>
              <a:gdLst/>
              <a:ahLst/>
              <a:cxnLst/>
              <a:rect l="l" t="t" r="r" b="b"/>
              <a:pathLst>
                <a:path w="3107" h="3033" extrusionOk="0">
                  <a:moveTo>
                    <a:pt x="1546" y="238"/>
                  </a:moveTo>
                  <a:cubicBezTo>
                    <a:pt x="2229" y="238"/>
                    <a:pt x="2853" y="803"/>
                    <a:pt x="2853" y="1487"/>
                  </a:cubicBezTo>
                  <a:cubicBezTo>
                    <a:pt x="2853" y="2230"/>
                    <a:pt x="2229" y="2779"/>
                    <a:pt x="1546" y="2779"/>
                  </a:cubicBezTo>
                  <a:cubicBezTo>
                    <a:pt x="877" y="2779"/>
                    <a:pt x="253" y="2230"/>
                    <a:pt x="253" y="1487"/>
                  </a:cubicBezTo>
                  <a:cubicBezTo>
                    <a:pt x="253" y="803"/>
                    <a:pt x="877" y="238"/>
                    <a:pt x="1546" y="238"/>
                  </a:cubicBezTo>
                  <a:close/>
                  <a:moveTo>
                    <a:pt x="1546" y="0"/>
                  </a:moveTo>
                  <a:cubicBezTo>
                    <a:pt x="684" y="0"/>
                    <a:pt x="0" y="684"/>
                    <a:pt x="0" y="1487"/>
                  </a:cubicBezTo>
                  <a:cubicBezTo>
                    <a:pt x="0" y="2348"/>
                    <a:pt x="684" y="3032"/>
                    <a:pt x="1546" y="3032"/>
                  </a:cubicBezTo>
                  <a:cubicBezTo>
                    <a:pt x="2423" y="3032"/>
                    <a:pt x="3106" y="2348"/>
                    <a:pt x="3106" y="1487"/>
                  </a:cubicBezTo>
                  <a:cubicBezTo>
                    <a:pt x="3106" y="684"/>
                    <a:pt x="2423" y="0"/>
                    <a:pt x="154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2451982" y="2675428"/>
              <a:ext cx="92775" cy="93226"/>
            </a:xfrm>
            <a:custGeom>
              <a:avLst/>
              <a:gdLst/>
              <a:ahLst/>
              <a:cxnLst/>
              <a:rect l="l" t="t" r="r" b="b"/>
              <a:pathLst>
                <a:path w="3092" h="3107" extrusionOk="0">
                  <a:moveTo>
                    <a:pt x="1546" y="253"/>
                  </a:moveTo>
                  <a:cubicBezTo>
                    <a:pt x="2229" y="253"/>
                    <a:pt x="2839" y="803"/>
                    <a:pt x="2839" y="1546"/>
                  </a:cubicBezTo>
                  <a:cubicBezTo>
                    <a:pt x="2839" y="2229"/>
                    <a:pt x="2229" y="2853"/>
                    <a:pt x="1546" y="2853"/>
                  </a:cubicBezTo>
                  <a:cubicBezTo>
                    <a:pt x="862" y="2853"/>
                    <a:pt x="238" y="2229"/>
                    <a:pt x="238" y="1546"/>
                  </a:cubicBezTo>
                  <a:cubicBezTo>
                    <a:pt x="238" y="803"/>
                    <a:pt x="862" y="253"/>
                    <a:pt x="1546" y="253"/>
                  </a:cubicBezTo>
                  <a:close/>
                  <a:moveTo>
                    <a:pt x="1546" y="0"/>
                  </a:moveTo>
                  <a:cubicBezTo>
                    <a:pt x="684" y="0"/>
                    <a:pt x="0" y="684"/>
                    <a:pt x="0" y="1546"/>
                  </a:cubicBezTo>
                  <a:cubicBezTo>
                    <a:pt x="0" y="2363"/>
                    <a:pt x="684" y="3106"/>
                    <a:pt x="1546" y="3106"/>
                  </a:cubicBezTo>
                  <a:cubicBezTo>
                    <a:pt x="2408" y="3106"/>
                    <a:pt x="3091" y="2363"/>
                    <a:pt x="3091" y="1546"/>
                  </a:cubicBezTo>
                  <a:cubicBezTo>
                    <a:pt x="3091" y="684"/>
                    <a:pt x="2408" y="0"/>
                    <a:pt x="154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1766191" y="2372662"/>
              <a:ext cx="278716" cy="269355"/>
            </a:xfrm>
            <a:custGeom>
              <a:avLst/>
              <a:gdLst/>
              <a:ahLst/>
              <a:cxnLst/>
              <a:rect l="l" t="t" r="r" b="b"/>
              <a:pathLst>
                <a:path w="9289" h="8977" extrusionOk="0">
                  <a:moveTo>
                    <a:pt x="8739" y="253"/>
                  </a:moveTo>
                  <a:cubicBezTo>
                    <a:pt x="9289" y="8174"/>
                    <a:pt x="253" y="8739"/>
                    <a:pt x="253" y="8739"/>
                  </a:cubicBezTo>
                  <a:cubicBezTo>
                    <a:pt x="1308" y="253"/>
                    <a:pt x="8739" y="253"/>
                    <a:pt x="8739" y="253"/>
                  </a:cubicBezTo>
                  <a:close/>
                  <a:moveTo>
                    <a:pt x="8739" y="0"/>
                  </a:moveTo>
                  <a:cubicBezTo>
                    <a:pt x="8605" y="0"/>
                    <a:pt x="6748" y="60"/>
                    <a:pt x="4771" y="1115"/>
                  </a:cubicBezTo>
                  <a:cubicBezTo>
                    <a:pt x="2913" y="2111"/>
                    <a:pt x="565" y="4206"/>
                    <a:pt x="60" y="8664"/>
                  </a:cubicBezTo>
                  <a:lnTo>
                    <a:pt x="1" y="8977"/>
                  </a:lnTo>
                  <a:lnTo>
                    <a:pt x="313" y="8977"/>
                  </a:lnTo>
                  <a:cubicBezTo>
                    <a:pt x="506" y="8917"/>
                    <a:pt x="4771" y="8664"/>
                    <a:pt x="7253" y="5826"/>
                  </a:cubicBezTo>
                  <a:cubicBezTo>
                    <a:pt x="8546" y="4340"/>
                    <a:pt x="9111" y="2482"/>
                    <a:pt x="8977" y="253"/>
                  </a:cubicBezTo>
                  <a:lnTo>
                    <a:pt x="8917"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399109" y="1334207"/>
              <a:ext cx="1025631" cy="1053236"/>
            </a:xfrm>
            <a:custGeom>
              <a:avLst/>
              <a:gdLst/>
              <a:ahLst/>
              <a:cxnLst/>
              <a:rect l="l" t="t" r="r" b="b"/>
              <a:pathLst>
                <a:path w="34182" h="35102" extrusionOk="0">
                  <a:moveTo>
                    <a:pt x="9586" y="21861"/>
                  </a:moveTo>
                  <a:cubicBezTo>
                    <a:pt x="9720" y="21861"/>
                    <a:pt x="9838" y="21861"/>
                    <a:pt x="9898" y="21920"/>
                  </a:cubicBezTo>
                  <a:cubicBezTo>
                    <a:pt x="10032" y="21920"/>
                    <a:pt x="10091" y="21920"/>
                    <a:pt x="10210" y="21980"/>
                  </a:cubicBezTo>
                  <a:cubicBezTo>
                    <a:pt x="10522" y="22039"/>
                    <a:pt x="10894" y="22292"/>
                    <a:pt x="11072" y="22604"/>
                  </a:cubicBezTo>
                  <a:cubicBezTo>
                    <a:pt x="11265" y="22842"/>
                    <a:pt x="11325" y="23035"/>
                    <a:pt x="11265" y="23213"/>
                  </a:cubicBezTo>
                  <a:cubicBezTo>
                    <a:pt x="11206" y="23406"/>
                    <a:pt x="11012" y="23659"/>
                    <a:pt x="10641" y="23837"/>
                  </a:cubicBezTo>
                  <a:cubicBezTo>
                    <a:pt x="10463" y="23956"/>
                    <a:pt x="10151" y="24030"/>
                    <a:pt x="9957" y="24030"/>
                  </a:cubicBezTo>
                  <a:cubicBezTo>
                    <a:pt x="9838" y="24030"/>
                    <a:pt x="9720" y="23956"/>
                    <a:pt x="9660" y="23956"/>
                  </a:cubicBezTo>
                  <a:cubicBezTo>
                    <a:pt x="9289" y="23837"/>
                    <a:pt x="8917" y="23585"/>
                    <a:pt x="8664" y="23213"/>
                  </a:cubicBezTo>
                  <a:cubicBezTo>
                    <a:pt x="8471" y="22916"/>
                    <a:pt x="8293" y="22544"/>
                    <a:pt x="8233" y="22173"/>
                  </a:cubicBezTo>
                  <a:cubicBezTo>
                    <a:pt x="8471" y="22039"/>
                    <a:pt x="8664" y="21980"/>
                    <a:pt x="8843" y="21920"/>
                  </a:cubicBezTo>
                  <a:cubicBezTo>
                    <a:pt x="9095" y="21920"/>
                    <a:pt x="9348" y="21861"/>
                    <a:pt x="9586" y="21861"/>
                  </a:cubicBezTo>
                  <a:close/>
                  <a:moveTo>
                    <a:pt x="9586" y="21608"/>
                  </a:moveTo>
                  <a:cubicBezTo>
                    <a:pt x="9348" y="21608"/>
                    <a:pt x="9095" y="21668"/>
                    <a:pt x="8783" y="21727"/>
                  </a:cubicBezTo>
                  <a:cubicBezTo>
                    <a:pt x="8546" y="21727"/>
                    <a:pt x="8233" y="21861"/>
                    <a:pt x="7921" y="21980"/>
                  </a:cubicBezTo>
                  <a:cubicBezTo>
                    <a:pt x="8040" y="22470"/>
                    <a:pt x="8233" y="22975"/>
                    <a:pt x="8471" y="23347"/>
                  </a:cubicBezTo>
                  <a:cubicBezTo>
                    <a:pt x="8783" y="23778"/>
                    <a:pt x="9155" y="24090"/>
                    <a:pt x="9526" y="24209"/>
                  </a:cubicBezTo>
                  <a:cubicBezTo>
                    <a:pt x="9660" y="24209"/>
                    <a:pt x="9779" y="24268"/>
                    <a:pt x="9957" y="24268"/>
                  </a:cubicBezTo>
                  <a:cubicBezTo>
                    <a:pt x="10210" y="24268"/>
                    <a:pt x="10522" y="24149"/>
                    <a:pt x="10775" y="24030"/>
                  </a:cubicBezTo>
                  <a:cubicBezTo>
                    <a:pt x="11146" y="23837"/>
                    <a:pt x="11443" y="23525"/>
                    <a:pt x="11518" y="23287"/>
                  </a:cubicBezTo>
                  <a:cubicBezTo>
                    <a:pt x="11577" y="23035"/>
                    <a:pt x="11518" y="22782"/>
                    <a:pt x="11265" y="22470"/>
                  </a:cubicBezTo>
                  <a:cubicBezTo>
                    <a:pt x="11072" y="22098"/>
                    <a:pt x="10641" y="21861"/>
                    <a:pt x="10269" y="21727"/>
                  </a:cubicBezTo>
                  <a:cubicBezTo>
                    <a:pt x="10151" y="21668"/>
                    <a:pt x="10091" y="21668"/>
                    <a:pt x="9957" y="21668"/>
                  </a:cubicBezTo>
                  <a:cubicBezTo>
                    <a:pt x="9838" y="21608"/>
                    <a:pt x="9720" y="21608"/>
                    <a:pt x="9586" y="21608"/>
                  </a:cubicBezTo>
                  <a:close/>
                  <a:moveTo>
                    <a:pt x="3210" y="253"/>
                  </a:moveTo>
                  <a:cubicBezTo>
                    <a:pt x="5321" y="253"/>
                    <a:pt x="10894" y="6494"/>
                    <a:pt x="10894" y="6494"/>
                  </a:cubicBezTo>
                  <a:cubicBezTo>
                    <a:pt x="10032" y="4889"/>
                    <a:pt x="10151" y="2482"/>
                    <a:pt x="10834" y="2482"/>
                  </a:cubicBezTo>
                  <a:cubicBezTo>
                    <a:pt x="11206" y="2482"/>
                    <a:pt x="11756" y="3151"/>
                    <a:pt x="12439" y="5142"/>
                  </a:cubicBezTo>
                  <a:cubicBezTo>
                    <a:pt x="13747" y="8798"/>
                    <a:pt x="17016" y="10834"/>
                    <a:pt x="19067" y="11829"/>
                  </a:cubicBezTo>
                  <a:lnTo>
                    <a:pt x="19320" y="11829"/>
                  </a:lnTo>
                  <a:cubicBezTo>
                    <a:pt x="20182" y="11829"/>
                    <a:pt x="21103" y="11889"/>
                    <a:pt x="21980" y="12008"/>
                  </a:cubicBezTo>
                  <a:cubicBezTo>
                    <a:pt x="25012" y="12573"/>
                    <a:pt x="27731" y="14178"/>
                    <a:pt x="29842" y="16288"/>
                  </a:cubicBezTo>
                  <a:cubicBezTo>
                    <a:pt x="31952" y="18458"/>
                    <a:pt x="33438" y="21177"/>
                    <a:pt x="33928" y="24090"/>
                  </a:cubicBezTo>
                  <a:lnTo>
                    <a:pt x="33676" y="24149"/>
                  </a:lnTo>
                  <a:cubicBezTo>
                    <a:pt x="32933" y="21355"/>
                    <a:pt x="31387" y="18829"/>
                    <a:pt x="29277" y="16897"/>
                  </a:cubicBezTo>
                  <a:cubicBezTo>
                    <a:pt x="27181" y="14980"/>
                    <a:pt x="24521" y="13687"/>
                    <a:pt x="21787" y="13375"/>
                  </a:cubicBezTo>
                  <a:cubicBezTo>
                    <a:pt x="21178" y="13256"/>
                    <a:pt x="20553" y="13256"/>
                    <a:pt x="19989" y="13256"/>
                  </a:cubicBezTo>
                  <a:cubicBezTo>
                    <a:pt x="17759" y="13256"/>
                    <a:pt x="15605" y="13747"/>
                    <a:pt x="13673" y="14668"/>
                  </a:cubicBezTo>
                  <a:cubicBezTo>
                    <a:pt x="12439" y="15292"/>
                    <a:pt x="11325" y="16035"/>
                    <a:pt x="10329" y="16971"/>
                  </a:cubicBezTo>
                  <a:cubicBezTo>
                    <a:pt x="9660" y="17581"/>
                    <a:pt x="9095" y="18324"/>
                    <a:pt x="8664" y="19007"/>
                  </a:cubicBezTo>
                  <a:cubicBezTo>
                    <a:pt x="8917" y="19007"/>
                    <a:pt x="9214" y="18948"/>
                    <a:pt x="9526" y="18948"/>
                  </a:cubicBezTo>
                  <a:lnTo>
                    <a:pt x="10269" y="18948"/>
                  </a:lnTo>
                  <a:cubicBezTo>
                    <a:pt x="10522" y="19007"/>
                    <a:pt x="10775" y="19007"/>
                    <a:pt x="11012" y="19126"/>
                  </a:cubicBezTo>
                  <a:cubicBezTo>
                    <a:pt x="12008" y="19379"/>
                    <a:pt x="12870" y="20003"/>
                    <a:pt x="13554" y="20865"/>
                  </a:cubicBezTo>
                  <a:cubicBezTo>
                    <a:pt x="14178" y="21727"/>
                    <a:pt x="14490" y="22975"/>
                    <a:pt x="14044" y="24149"/>
                  </a:cubicBezTo>
                  <a:cubicBezTo>
                    <a:pt x="13866" y="24699"/>
                    <a:pt x="13554" y="25204"/>
                    <a:pt x="13123" y="25576"/>
                  </a:cubicBezTo>
                  <a:cubicBezTo>
                    <a:pt x="12751" y="25947"/>
                    <a:pt x="12320" y="26260"/>
                    <a:pt x="11815" y="26438"/>
                  </a:cubicBezTo>
                  <a:cubicBezTo>
                    <a:pt x="11265" y="26691"/>
                    <a:pt x="10700" y="26750"/>
                    <a:pt x="10151" y="26750"/>
                  </a:cubicBezTo>
                  <a:cubicBezTo>
                    <a:pt x="9660" y="26750"/>
                    <a:pt x="9214" y="26691"/>
                    <a:pt x="8724" y="26557"/>
                  </a:cubicBezTo>
                  <a:cubicBezTo>
                    <a:pt x="7728" y="26185"/>
                    <a:pt x="6985" y="25442"/>
                    <a:pt x="6495" y="24640"/>
                  </a:cubicBezTo>
                  <a:cubicBezTo>
                    <a:pt x="6242" y="24209"/>
                    <a:pt x="6064" y="23718"/>
                    <a:pt x="5945" y="23287"/>
                  </a:cubicBezTo>
                  <a:cubicBezTo>
                    <a:pt x="5811" y="23347"/>
                    <a:pt x="5692" y="23466"/>
                    <a:pt x="5633" y="23525"/>
                  </a:cubicBezTo>
                  <a:cubicBezTo>
                    <a:pt x="4578" y="24402"/>
                    <a:pt x="3775" y="25442"/>
                    <a:pt x="3092" y="26631"/>
                  </a:cubicBezTo>
                  <a:cubicBezTo>
                    <a:pt x="1784" y="28979"/>
                    <a:pt x="1234" y="31892"/>
                    <a:pt x="1665" y="34730"/>
                  </a:cubicBezTo>
                  <a:lnTo>
                    <a:pt x="1412" y="34805"/>
                  </a:lnTo>
                  <a:cubicBezTo>
                    <a:pt x="238" y="32070"/>
                    <a:pt x="238" y="28727"/>
                    <a:pt x="1412" y="25814"/>
                  </a:cubicBezTo>
                  <a:cubicBezTo>
                    <a:pt x="2036" y="24402"/>
                    <a:pt x="2839" y="23035"/>
                    <a:pt x="3953" y="21861"/>
                  </a:cubicBezTo>
                  <a:cubicBezTo>
                    <a:pt x="4578" y="21237"/>
                    <a:pt x="5202" y="20687"/>
                    <a:pt x="5871" y="20241"/>
                  </a:cubicBezTo>
                  <a:cubicBezTo>
                    <a:pt x="5945" y="19944"/>
                    <a:pt x="6004" y="19691"/>
                    <a:pt x="6123" y="19438"/>
                  </a:cubicBezTo>
                  <a:cubicBezTo>
                    <a:pt x="6747" y="17833"/>
                    <a:pt x="7862" y="16600"/>
                    <a:pt x="9036" y="15545"/>
                  </a:cubicBezTo>
                  <a:cubicBezTo>
                    <a:pt x="10210" y="14549"/>
                    <a:pt x="11577" y="13747"/>
                    <a:pt x="12930" y="13122"/>
                  </a:cubicBezTo>
                  <a:cubicBezTo>
                    <a:pt x="13435" y="12885"/>
                    <a:pt x="13925" y="12691"/>
                    <a:pt x="14416" y="12573"/>
                  </a:cubicBezTo>
                  <a:cubicBezTo>
                    <a:pt x="10329" y="11889"/>
                    <a:pt x="7119" y="9972"/>
                    <a:pt x="6807" y="8857"/>
                  </a:cubicBezTo>
                  <a:cubicBezTo>
                    <a:pt x="6614" y="8293"/>
                    <a:pt x="7059" y="8114"/>
                    <a:pt x="7728" y="8114"/>
                  </a:cubicBezTo>
                  <a:cubicBezTo>
                    <a:pt x="9155" y="8114"/>
                    <a:pt x="11696" y="8976"/>
                    <a:pt x="11696" y="8976"/>
                  </a:cubicBezTo>
                  <a:cubicBezTo>
                    <a:pt x="11696" y="8976"/>
                    <a:pt x="1858" y="4206"/>
                    <a:pt x="2467" y="921"/>
                  </a:cubicBezTo>
                  <a:cubicBezTo>
                    <a:pt x="2527" y="431"/>
                    <a:pt x="2839" y="253"/>
                    <a:pt x="3210" y="253"/>
                  </a:cubicBezTo>
                  <a:close/>
                  <a:moveTo>
                    <a:pt x="3210" y="0"/>
                  </a:moveTo>
                  <a:cubicBezTo>
                    <a:pt x="2898" y="0"/>
                    <a:pt x="2348" y="119"/>
                    <a:pt x="2230" y="921"/>
                  </a:cubicBezTo>
                  <a:cubicBezTo>
                    <a:pt x="1724" y="3403"/>
                    <a:pt x="6688" y="6494"/>
                    <a:pt x="9526" y="8114"/>
                  </a:cubicBezTo>
                  <a:cubicBezTo>
                    <a:pt x="8917" y="7980"/>
                    <a:pt x="8233" y="7862"/>
                    <a:pt x="7728" y="7862"/>
                  </a:cubicBezTo>
                  <a:cubicBezTo>
                    <a:pt x="7178" y="7862"/>
                    <a:pt x="6807" y="7980"/>
                    <a:pt x="6614" y="8233"/>
                  </a:cubicBezTo>
                  <a:cubicBezTo>
                    <a:pt x="6554" y="8352"/>
                    <a:pt x="6435" y="8545"/>
                    <a:pt x="6554" y="8917"/>
                  </a:cubicBezTo>
                  <a:cubicBezTo>
                    <a:pt x="6866" y="10091"/>
                    <a:pt x="9779" y="11829"/>
                    <a:pt x="13494" y="12632"/>
                  </a:cubicBezTo>
                  <a:cubicBezTo>
                    <a:pt x="13242" y="12691"/>
                    <a:pt x="13063" y="12810"/>
                    <a:pt x="12870" y="12885"/>
                  </a:cubicBezTo>
                  <a:cubicBezTo>
                    <a:pt x="11384" y="13494"/>
                    <a:pt x="10032" y="14371"/>
                    <a:pt x="8843" y="15352"/>
                  </a:cubicBezTo>
                  <a:cubicBezTo>
                    <a:pt x="7431" y="16600"/>
                    <a:pt x="6435" y="17893"/>
                    <a:pt x="5871" y="19319"/>
                  </a:cubicBezTo>
                  <a:cubicBezTo>
                    <a:pt x="5811" y="19572"/>
                    <a:pt x="5752" y="19810"/>
                    <a:pt x="5692" y="20063"/>
                  </a:cubicBezTo>
                  <a:cubicBezTo>
                    <a:pt x="5068" y="20493"/>
                    <a:pt x="4459" y="20984"/>
                    <a:pt x="3775" y="21668"/>
                  </a:cubicBezTo>
                  <a:cubicBezTo>
                    <a:pt x="2720" y="22842"/>
                    <a:pt x="1784" y="24268"/>
                    <a:pt x="1234" y="25754"/>
                  </a:cubicBezTo>
                  <a:cubicBezTo>
                    <a:pt x="0" y="28727"/>
                    <a:pt x="0" y="32130"/>
                    <a:pt x="1174" y="34924"/>
                  </a:cubicBezTo>
                  <a:lnTo>
                    <a:pt x="1293" y="35102"/>
                  </a:lnTo>
                  <a:lnTo>
                    <a:pt x="1487" y="35042"/>
                  </a:lnTo>
                  <a:lnTo>
                    <a:pt x="1724" y="34983"/>
                  </a:lnTo>
                  <a:lnTo>
                    <a:pt x="1917" y="34924"/>
                  </a:lnTo>
                  <a:lnTo>
                    <a:pt x="1917" y="34671"/>
                  </a:lnTo>
                  <a:cubicBezTo>
                    <a:pt x="1487" y="31951"/>
                    <a:pt x="1977" y="29157"/>
                    <a:pt x="3344" y="26750"/>
                  </a:cubicBezTo>
                  <a:cubicBezTo>
                    <a:pt x="4087" y="25442"/>
                    <a:pt x="4890" y="24461"/>
                    <a:pt x="5752" y="23718"/>
                  </a:cubicBezTo>
                  <a:lnTo>
                    <a:pt x="5811" y="23718"/>
                  </a:lnTo>
                  <a:cubicBezTo>
                    <a:pt x="5945" y="24090"/>
                    <a:pt x="6064" y="24461"/>
                    <a:pt x="6316" y="24773"/>
                  </a:cubicBezTo>
                  <a:cubicBezTo>
                    <a:pt x="6866" y="25695"/>
                    <a:pt x="7728" y="26438"/>
                    <a:pt x="8664" y="26750"/>
                  </a:cubicBezTo>
                  <a:cubicBezTo>
                    <a:pt x="9155" y="26928"/>
                    <a:pt x="9660" y="27003"/>
                    <a:pt x="10151" y="27003"/>
                  </a:cubicBezTo>
                  <a:cubicBezTo>
                    <a:pt x="10700" y="27003"/>
                    <a:pt x="11325" y="26928"/>
                    <a:pt x="11889" y="26691"/>
                  </a:cubicBezTo>
                  <a:cubicBezTo>
                    <a:pt x="12439" y="26438"/>
                    <a:pt x="12930" y="26126"/>
                    <a:pt x="13301" y="25754"/>
                  </a:cubicBezTo>
                  <a:cubicBezTo>
                    <a:pt x="13747" y="25323"/>
                    <a:pt x="14118" y="24773"/>
                    <a:pt x="14297" y="24209"/>
                  </a:cubicBezTo>
                  <a:cubicBezTo>
                    <a:pt x="14728" y="23094"/>
                    <a:pt x="14490" y="21727"/>
                    <a:pt x="13747" y="20687"/>
                  </a:cubicBezTo>
                  <a:cubicBezTo>
                    <a:pt x="13063" y="19810"/>
                    <a:pt x="12187" y="19201"/>
                    <a:pt x="11146" y="18888"/>
                  </a:cubicBezTo>
                  <a:cubicBezTo>
                    <a:pt x="10834" y="18755"/>
                    <a:pt x="10582" y="18755"/>
                    <a:pt x="10329" y="18695"/>
                  </a:cubicBezTo>
                  <a:lnTo>
                    <a:pt x="9155" y="18695"/>
                  </a:lnTo>
                  <a:cubicBezTo>
                    <a:pt x="9526" y="18205"/>
                    <a:pt x="9957" y="17640"/>
                    <a:pt x="10463" y="17150"/>
                  </a:cubicBezTo>
                  <a:cubicBezTo>
                    <a:pt x="11443" y="16288"/>
                    <a:pt x="12558" y="15485"/>
                    <a:pt x="13806" y="14921"/>
                  </a:cubicBezTo>
                  <a:cubicBezTo>
                    <a:pt x="15664" y="13999"/>
                    <a:pt x="17834" y="13494"/>
                    <a:pt x="19989" y="13494"/>
                  </a:cubicBezTo>
                  <a:cubicBezTo>
                    <a:pt x="20553" y="13494"/>
                    <a:pt x="21178" y="13494"/>
                    <a:pt x="21727" y="13628"/>
                  </a:cubicBezTo>
                  <a:cubicBezTo>
                    <a:pt x="24388" y="13925"/>
                    <a:pt x="26988" y="15173"/>
                    <a:pt x="29099" y="17090"/>
                  </a:cubicBezTo>
                  <a:cubicBezTo>
                    <a:pt x="31209" y="19007"/>
                    <a:pt x="32754" y="21549"/>
                    <a:pt x="33438" y="24209"/>
                  </a:cubicBezTo>
                  <a:lnTo>
                    <a:pt x="33497" y="24461"/>
                  </a:lnTo>
                  <a:lnTo>
                    <a:pt x="33735" y="24402"/>
                  </a:lnTo>
                  <a:lnTo>
                    <a:pt x="33988" y="24328"/>
                  </a:lnTo>
                  <a:lnTo>
                    <a:pt x="34181" y="24268"/>
                  </a:lnTo>
                  <a:lnTo>
                    <a:pt x="34181" y="24030"/>
                  </a:lnTo>
                  <a:cubicBezTo>
                    <a:pt x="33676" y="21118"/>
                    <a:pt x="32190" y="18324"/>
                    <a:pt x="30020" y="16095"/>
                  </a:cubicBezTo>
                  <a:cubicBezTo>
                    <a:pt x="27791" y="13865"/>
                    <a:pt x="24952" y="12320"/>
                    <a:pt x="22039" y="11829"/>
                  </a:cubicBezTo>
                  <a:cubicBezTo>
                    <a:pt x="21178" y="11636"/>
                    <a:pt x="20241" y="11577"/>
                    <a:pt x="19320" y="11577"/>
                  </a:cubicBezTo>
                  <a:lnTo>
                    <a:pt x="19127" y="11577"/>
                  </a:lnTo>
                  <a:cubicBezTo>
                    <a:pt x="17210" y="10655"/>
                    <a:pt x="13925" y="8664"/>
                    <a:pt x="12692" y="5008"/>
                  </a:cubicBezTo>
                  <a:cubicBezTo>
                    <a:pt x="12008" y="3151"/>
                    <a:pt x="11443" y="2229"/>
                    <a:pt x="10834" y="2229"/>
                  </a:cubicBezTo>
                  <a:cubicBezTo>
                    <a:pt x="10700" y="2229"/>
                    <a:pt x="10463" y="2289"/>
                    <a:pt x="10329" y="2541"/>
                  </a:cubicBezTo>
                  <a:cubicBezTo>
                    <a:pt x="10032" y="3091"/>
                    <a:pt x="9957" y="4265"/>
                    <a:pt x="10210" y="5380"/>
                  </a:cubicBezTo>
                  <a:cubicBezTo>
                    <a:pt x="8546" y="3596"/>
                    <a:pt x="4949" y="0"/>
                    <a:pt x="321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73600" y="1592358"/>
              <a:ext cx="561424" cy="269355"/>
            </a:xfrm>
            <a:custGeom>
              <a:avLst/>
              <a:gdLst/>
              <a:ahLst/>
              <a:cxnLst/>
              <a:rect l="l" t="t" r="r" b="b"/>
              <a:pathLst>
                <a:path w="18711" h="8977" extrusionOk="0">
                  <a:moveTo>
                    <a:pt x="9170" y="253"/>
                  </a:moveTo>
                  <a:cubicBezTo>
                    <a:pt x="15976" y="253"/>
                    <a:pt x="18280" y="5826"/>
                    <a:pt x="18280" y="5826"/>
                  </a:cubicBezTo>
                  <a:cubicBezTo>
                    <a:pt x="18280" y="5826"/>
                    <a:pt x="12885" y="4147"/>
                    <a:pt x="10909" y="4147"/>
                  </a:cubicBezTo>
                  <a:cubicBezTo>
                    <a:pt x="10478" y="4147"/>
                    <a:pt x="10225" y="4281"/>
                    <a:pt x="10166" y="4459"/>
                  </a:cubicBezTo>
                  <a:cubicBezTo>
                    <a:pt x="9973" y="5514"/>
                    <a:pt x="17968" y="6435"/>
                    <a:pt x="17968" y="6435"/>
                  </a:cubicBezTo>
                  <a:cubicBezTo>
                    <a:pt x="15917" y="8115"/>
                    <a:pt x="13822" y="8739"/>
                    <a:pt x="11830" y="8739"/>
                  </a:cubicBezTo>
                  <a:cubicBezTo>
                    <a:pt x="5648" y="8739"/>
                    <a:pt x="372" y="2720"/>
                    <a:pt x="372" y="2720"/>
                  </a:cubicBezTo>
                  <a:cubicBezTo>
                    <a:pt x="3909" y="937"/>
                    <a:pt x="6822" y="253"/>
                    <a:pt x="9170" y="253"/>
                  </a:cubicBezTo>
                  <a:close/>
                  <a:moveTo>
                    <a:pt x="9170" y="1"/>
                  </a:moveTo>
                  <a:cubicBezTo>
                    <a:pt x="6510" y="1"/>
                    <a:pt x="3538" y="803"/>
                    <a:pt x="253" y="2542"/>
                  </a:cubicBezTo>
                  <a:lnTo>
                    <a:pt x="1" y="2661"/>
                  </a:lnTo>
                  <a:lnTo>
                    <a:pt x="194" y="2913"/>
                  </a:lnTo>
                  <a:cubicBezTo>
                    <a:pt x="447" y="3166"/>
                    <a:pt x="5648" y="8977"/>
                    <a:pt x="11830" y="8977"/>
                  </a:cubicBezTo>
                  <a:cubicBezTo>
                    <a:pt x="14119" y="8977"/>
                    <a:pt x="16229" y="8174"/>
                    <a:pt x="18146" y="6629"/>
                  </a:cubicBezTo>
                  <a:lnTo>
                    <a:pt x="18577" y="6257"/>
                  </a:lnTo>
                  <a:lnTo>
                    <a:pt x="18027" y="6198"/>
                  </a:lnTo>
                  <a:cubicBezTo>
                    <a:pt x="17968" y="6198"/>
                    <a:pt x="16110" y="5945"/>
                    <a:pt x="14253" y="5633"/>
                  </a:cubicBezTo>
                  <a:cubicBezTo>
                    <a:pt x="10968" y="5024"/>
                    <a:pt x="10478" y="4578"/>
                    <a:pt x="10404" y="4459"/>
                  </a:cubicBezTo>
                  <a:cubicBezTo>
                    <a:pt x="10478" y="4459"/>
                    <a:pt x="10597" y="4399"/>
                    <a:pt x="10909" y="4399"/>
                  </a:cubicBezTo>
                  <a:cubicBezTo>
                    <a:pt x="12826" y="4399"/>
                    <a:pt x="18146" y="6064"/>
                    <a:pt x="18146" y="6064"/>
                  </a:cubicBezTo>
                  <a:lnTo>
                    <a:pt x="18711" y="6257"/>
                  </a:lnTo>
                  <a:lnTo>
                    <a:pt x="18458" y="5767"/>
                  </a:lnTo>
                  <a:cubicBezTo>
                    <a:pt x="18458" y="5692"/>
                    <a:pt x="17834" y="4281"/>
                    <a:pt x="16422" y="2854"/>
                  </a:cubicBezTo>
                  <a:cubicBezTo>
                    <a:pt x="15115" y="1546"/>
                    <a:pt x="12766" y="1"/>
                    <a:pt x="917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856153" y="1365861"/>
              <a:ext cx="265334" cy="282287"/>
            </a:xfrm>
            <a:custGeom>
              <a:avLst/>
              <a:gdLst/>
              <a:ahLst/>
              <a:cxnLst/>
              <a:rect l="l" t="t" r="r" b="b"/>
              <a:pathLst>
                <a:path w="8843" h="9408" extrusionOk="0">
                  <a:moveTo>
                    <a:pt x="4013" y="5439"/>
                  </a:moveTo>
                  <a:lnTo>
                    <a:pt x="4013" y="5439"/>
                  </a:lnTo>
                  <a:cubicBezTo>
                    <a:pt x="4325" y="5811"/>
                    <a:pt x="4830" y="6866"/>
                    <a:pt x="5320" y="7981"/>
                  </a:cubicBezTo>
                  <a:cubicBezTo>
                    <a:pt x="4696" y="6925"/>
                    <a:pt x="4206" y="5945"/>
                    <a:pt x="4013" y="5439"/>
                  </a:cubicBezTo>
                  <a:close/>
                  <a:moveTo>
                    <a:pt x="1293" y="312"/>
                  </a:moveTo>
                  <a:lnTo>
                    <a:pt x="1293" y="312"/>
                  </a:lnTo>
                  <a:cubicBezTo>
                    <a:pt x="8842" y="3715"/>
                    <a:pt x="5945" y="8857"/>
                    <a:pt x="5945" y="8857"/>
                  </a:cubicBezTo>
                  <a:cubicBezTo>
                    <a:pt x="5945" y="8857"/>
                    <a:pt x="4458" y="4949"/>
                    <a:pt x="3894" y="4949"/>
                  </a:cubicBezTo>
                  <a:cubicBezTo>
                    <a:pt x="3834" y="4949"/>
                    <a:pt x="3834" y="5008"/>
                    <a:pt x="3834" y="5008"/>
                  </a:cubicBezTo>
                  <a:cubicBezTo>
                    <a:pt x="3344" y="5261"/>
                    <a:pt x="5573" y="8917"/>
                    <a:pt x="5573" y="8917"/>
                  </a:cubicBezTo>
                  <a:cubicBezTo>
                    <a:pt x="0" y="7669"/>
                    <a:pt x="1293" y="312"/>
                    <a:pt x="1293" y="312"/>
                  </a:cubicBezTo>
                  <a:close/>
                  <a:moveTo>
                    <a:pt x="1115" y="0"/>
                  </a:moveTo>
                  <a:lnTo>
                    <a:pt x="1040" y="312"/>
                  </a:lnTo>
                  <a:cubicBezTo>
                    <a:pt x="1040" y="372"/>
                    <a:pt x="669" y="2229"/>
                    <a:pt x="1115" y="4206"/>
                  </a:cubicBezTo>
                  <a:cubicBezTo>
                    <a:pt x="1605" y="6925"/>
                    <a:pt x="3151" y="8664"/>
                    <a:pt x="5573" y="9155"/>
                  </a:cubicBezTo>
                  <a:lnTo>
                    <a:pt x="5811" y="9229"/>
                  </a:lnTo>
                  <a:lnTo>
                    <a:pt x="5870" y="9407"/>
                  </a:lnTo>
                  <a:lnTo>
                    <a:pt x="6004" y="9288"/>
                  </a:lnTo>
                  <a:lnTo>
                    <a:pt x="6123" y="9288"/>
                  </a:lnTo>
                  <a:lnTo>
                    <a:pt x="6004" y="9155"/>
                  </a:lnTo>
                  <a:lnTo>
                    <a:pt x="6123" y="8976"/>
                  </a:lnTo>
                  <a:cubicBezTo>
                    <a:pt x="6182" y="8917"/>
                    <a:pt x="7178" y="7059"/>
                    <a:pt x="6435" y="4830"/>
                  </a:cubicBezTo>
                  <a:cubicBezTo>
                    <a:pt x="5811" y="2913"/>
                    <a:pt x="4087" y="1293"/>
                    <a:pt x="1352" y="119"/>
                  </a:cubicBezTo>
                  <a:lnTo>
                    <a:pt x="1115"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852132" y="1761338"/>
              <a:ext cx="245261" cy="211835"/>
            </a:xfrm>
            <a:custGeom>
              <a:avLst/>
              <a:gdLst/>
              <a:ahLst/>
              <a:cxnLst/>
              <a:rect l="l" t="t" r="r" b="b"/>
              <a:pathLst>
                <a:path w="8174" h="7060" extrusionOk="0">
                  <a:moveTo>
                    <a:pt x="6881" y="1249"/>
                  </a:moveTo>
                  <a:lnTo>
                    <a:pt x="6881" y="1249"/>
                  </a:lnTo>
                  <a:cubicBezTo>
                    <a:pt x="6004" y="2052"/>
                    <a:pt x="5142" y="2735"/>
                    <a:pt x="4652" y="3033"/>
                  </a:cubicBezTo>
                  <a:cubicBezTo>
                    <a:pt x="5023" y="2602"/>
                    <a:pt x="5945" y="1918"/>
                    <a:pt x="6881" y="1249"/>
                  </a:cubicBezTo>
                  <a:close/>
                  <a:moveTo>
                    <a:pt x="6376" y="254"/>
                  </a:moveTo>
                  <a:cubicBezTo>
                    <a:pt x="7119" y="254"/>
                    <a:pt x="7624" y="432"/>
                    <a:pt x="7624" y="432"/>
                  </a:cubicBezTo>
                  <a:cubicBezTo>
                    <a:pt x="7624" y="432"/>
                    <a:pt x="3909" y="2854"/>
                    <a:pt x="4280" y="3285"/>
                  </a:cubicBezTo>
                  <a:cubicBezTo>
                    <a:pt x="4340" y="3345"/>
                    <a:pt x="4340" y="3345"/>
                    <a:pt x="4399" y="3345"/>
                  </a:cubicBezTo>
                  <a:cubicBezTo>
                    <a:pt x="5083" y="3345"/>
                    <a:pt x="7743" y="744"/>
                    <a:pt x="7743" y="744"/>
                  </a:cubicBezTo>
                  <a:lnTo>
                    <a:pt x="7743" y="744"/>
                  </a:lnTo>
                  <a:cubicBezTo>
                    <a:pt x="7743" y="6510"/>
                    <a:pt x="253" y="6822"/>
                    <a:pt x="253" y="6822"/>
                  </a:cubicBezTo>
                  <a:cubicBezTo>
                    <a:pt x="1486" y="1116"/>
                    <a:pt x="4592" y="254"/>
                    <a:pt x="6376" y="254"/>
                  </a:cubicBezTo>
                  <a:close/>
                  <a:moveTo>
                    <a:pt x="6376" y="1"/>
                  </a:moveTo>
                  <a:cubicBezTo>
                    <a:pt x="4518" y="1"/>
                    <a:pt x="1249" y="937"/>
                    <a:pt x="60" y="6748"/>
                  </a:cubicBezTo>
                  <a:lnTo>
                    <a:pt x="0" y="7060"/>
                  </a:lnTo>
                  <a:lnTo>
                    <a:pt x="312" y="7060"/>
                  </a:lnTo>
                  <a:cubicBezTo>
                    <a:pt x="372" y="7060"/>
                    <a:pt x="2229" y="6941"/>
                    <a:pt x="4087" y="6139"/>
                  </a:cubicBezTo>
                  <a:cubicBezTo>
                    <a:pt x="6688" y="5083"/>
                    <a:pt x="7996" y="3226"/>
                    <a:pt x="7996" y="744"/>
                  </a:cubicBezTo>
                  <a:lnTo>
                    <a:pt x="7996" y="506"/>
                  </a:lnTo>
                  <a:lnTo>
                    <a:pt x="8174" y="372"/>
                  </a:lnTo>
                  <a:lnTo>
                    <a:pt x="7996" y="313"/>
                  </a:lnTo>
                  <a:lnTo>
                    <a:pt x="7996" y="135"/>
                  </a:lnTo>
                  <a:lnTo>
                    <a:pt x="7936" y="254"/>
                  </a:lnTo>
                  <a:lnTo>
                    <a:pt x="7684" y="194"/>
                  </a:lnTo>
                  <a:cubicBezTo>
                    <a:pt x="7684" y="194"/>
                    <a:pt x="7119" y="1"/>
                    <a:pt x="637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2">
  <p:cSld name="CUSTOM_18">
    <p:spTree>
      <p:nvGrpSpPr>
        <p:cNvPr id="1" name="Shape 784"/>
        <p:cNvGrpSpPr/>
        <p:nvPr/>
      </p:nvGrpSpPr>
      <p:grpSpPr>
        <a:xfrm>
          <a:off x="0" y="0"/>
          <a:ext cx="0" cy="0"/>
          <a:chOff x="0" y="0"/>
          <a:chExt cx="0" cy="0"/>
        </a:xfrm>
      </p:grpSpPr>
      <p:sp>
        <p:nvSpPr>
          <p:cNvPr id="785" name="Google Shape;785;p25"/>
          <p:cNvSpPr txBox="1">
            <a:spLocks noGrp="1"/>
          </p:cNvSpPr>
          <p:nvPr>
            <p:ph type="title"/>
          </p:nvPr>
        </p:nvSpPr>
        <p:spPr>
          <a:xfrm>
            <a:off x="2577125" y="1718338"/>
            <a:ext cx="3989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3000"/>
              <a:buNone/>
              <a:defRPr>
                <a:solidFill>
                  <a:schemeClr val="accent5"/>
                </a:solidFill>
              </a:defRPr>
            </a:lvl1pPr>
            <a:lvl2pPr lvl="1" algn="ctr" rtl="0">
              <a:spcBef>
                <a:spcPts val="0"/>
              </a:spcBef>
              <a:spcAft>
                <a:spcPts val="0"/>
              </a:spcAft>
              <a:buClr>
                <a:schemeClr val="accent5"/>
              </a:buClr>
              <a:buSzPts val="2800"/>
              <a:buNone/>
              <a:defRPr>
                <a:solidFill>
                  <a:schemeClr val="accent5"/>
                </a:solidFill>
              </a:defRPr>
            </a:lvl2pPr>
            <a:lvl3pPr lvl="2" algn="ctr" rtl="0">
              <a:spcBef>
                <a:spcPts val="0"/>
              </a:spcBef>
              <a:spcAft>
                <a:spcPts val="0"/>
              </a:spcAft>
              <a:buClr>
                <a:schemeClr val="accent5"/>
              </a:buClr>
              <a:buSzPts val="2800"/>
              <a:buNone/>
              <a:defRPr>
                <a:solidFill>
                  <a:schemeClr val="accent5"/>
                </a:solidFill>
              </a:defRPr>
            </a:lvl3pPr>
            <a:lvl4pPr lvl="3" algn="ctr" rtl="0">
              <a:spcBef>
                <a:spcPts val="0"/>
              </a:spcBef>
              <a:spcAft>
                <a:spcPts val="0"/>
              </a:spcAft>
              <a:buClr>
                <a:schemeClr val="accent5"/>
              </a:buClr>
              <a:buSzPts val="2800"/>
              <a:buNone/>
              <a:defRPr>
                <a:solidFill>
                  <a:schemeClr val="accent5"/>
                </a:solidFill>
              </a:defRPr>
            </a:lvl4pPr>
            <a:lvl5pPr lvl="4" algn="ctr" rtl="0">
              <a:spcBef>
                <a:spcPts val="0"/>
              </a:spcBef>
              <a:spcAft>
                <a:spcPts val="0"/>
              </a:spcAft>
              <a:buClr>
                <a:schemeClr val="accent5"/>
              </a:buClr>
              <a:buSzPts val="2800"/>
              <a:buNone/>
              <a:defRPr>
                <a:solidFill>
                  <a:schemeClr val="accent5"/>
                </a:solidFill>
              </a:defRPr>
            </a:lvl5pPr>
            <a:lvl6pPr lvl="5" algn="ctr" rtl="0">
              <a:spcBef>
                <a:spcPts val="0"/>
              </a:spcBef>
              <a:spcAft>
                <a:spcPts val="0"/>
              </a:spcAft>
              <a:buClr>
                <a:schemeClr val="accent5"/>
              </a:buClr>
              <a:buSzPts val="2800"/>
              <a:buNone/>
              <a:defRPr>
                <a:solidFill>
                  <a:schemeClr val="accent5"/>
                </a:solidFill>
              </a:defRPr>
            </a:lvl6pPr>
            <a:lvl7pPr lvl="6" algn="ctr" rtl="0">
              <a:spcBef>
                <a:spcPts val="0"/>
              </a:spcBef>
              <a:spcAft>
                <a:spcPts val="0"/>
              </a:spcAft>
              <a:buClr>
                <a:schemeClr val="accent5"/>
              </a:buClr>
              <a:buSzPts val="2800"/>
              <a:buNone/>
              <a:defRPr>
                <a:solidFill>
                  <a:schemeClr val="accent5"/>
                </a:solidFill>
              </a:defRPr>
            </a:lvl7pPr>
            <a:lvl8pPr lvl="7" algn="ctr" rtl="0">
              <a:spcBef>
                <a:spcPts val="0"/>
              </a:spcBef>
              <a:spcAft>
                <a:spcPts val="0"/>
              </a:spcAft>
              <a:buClr>
                <a:schemeClr val="accent5"/>
              </a:buClr>
              <a:buSzPts val="2800"/>
              <a:buNone/>
              <a:defRPr>
                <a:solidFill>
                  <a:schemeClr val="accent5"/>
                </a:solidFill>
              </a:defRPr>
            </a:lvl8pPr>
            <a:lvl9pPr lvl="8" algn="ctr" rtl="0">
              <a:spcBef>
                <a:spcPts val="0"/>
              </a:spcBef>
              <a:spcAft>
                <a:spcPts val="0"/>
              </a:spcAft>
              <a:buClr>
                <a:schemeClr val="accent5"/>
              </a:buClr>
              <a:buSzPts val="2800"/>
              <a:buNone/>
              <a:defRPr>
                <a:solidFill>
                  <a:schemeClr val="accent5"/>
                </a:solidFill>
              </a:defRPr>
            </a:lvl9pPr>
          </a:lstStyle>
          <a:p>
            <a:endParaRPr/>
          </a:p>
        </p:txBody>
      </p:sp>
      <p:sp>
        <p:nvSpPr>
          <p:cNvPr id="786" name="Google Shape;786;p25"/>
          <p:cNvSpPr txBox="1">
            <a:spLocks noGrp="1"/>
          </p:cNvSpPr>
          <p:nvPr>
            <p:ph type="subTitle" idx="1"/>
          </p:nvPr>
        </p:nvSpPr>
        <p:spPr>
          <a:xfrm>
            <a:off x="2660518" y="2782263"/>
            <a:ext cx="3822900" cy="64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Catamaran"/>
              <a:buNone/>
              <a:defRPr sz="1400">
                <a:latin typeface="Catamaran"/>
                <a:ea typeface="Catamaran"/>
                <a:cs typeface="Catamaran"/>
                <a:sym typeface="Catamaran"/>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grpSp>
        <p:nvGrpSpPr>
          <p:cNvPr id="787" name="Google Shape;787;p25"/>
          <p:cNvGrpSpPr/>
          <p:nvPr/>
        </p:nvGrpSpPr>
        <p:grpSpPr>
          <a:xfrm>
            <a:off x="80916" y="77023"/>
            <a:ext cx="8982167" cy="4989454"/>
            <a:chOff x="296875" y="900200"/>
            <a:chExt cx="7027200" cy="3903500"/>
          </a:xfrm>
        </p:grpSpPr>
        <p:sp>
          <p:nvSpPr>
            <p:cNvPr id="788" name="Google Shape;788;p25"/>
            <p:cNvSpPr/>
            <p:nvPr/>
          </p:nvSpPr>
          <p:spPr>
            <a:xfrm>
              <a:off x="472125" y="1103300"/>
              <a:ext cx="334475" cy="290025"/>
            </a:xfrm>
            <a:custGeom>
              <a:avLst/>
              <a:gdLst/>
              <a:ahLst/>
              <a:cxnLst/>
              <a:rect l="l" t="t" r="r" b="b"/>
              <a:pathLst>
                <a:path w="13379" h="11601" extrusionOk="0">
                  <a:moveTo>
                    <a:pt x="2735" y="362"/>
                  </a:moveTo>
                  <a:cubicBezTo>
                    <a:pt x="2961" y="362"/>
                    <a:pt x="3187" y="391"/>
                    <a:pt x="3411" y="451"/>
                  </a:cubicBezTo>
                  <a:cubicBezTo>
                    <a:pt x="4522" y="728"/>
                    <a:pt x="5573" y="1264"/>
                    <a:pt x="6446" y="1998"/>
                  </a:cubicBezTo>
                  <a:cubicBezTo>
                    <a:pt x="7298" y="2692"/>
                    <a:pt x="8072" y="3485"/>
                    <a:pt x="8766" y="4357"/>
                  </a:cubicBezTo>
                  <a:cubicBezTo>
                    <a:pt x="9599" y="5428"/>
                    <a:pt x="10392" y="6519"/>
                    <a:pt x="11086" y="7689"/>
                  </a:cubicBezTo>
                  <a:cubicBezTo>
                    <a:pt x="11443" y="8264"/>
                    <a:pt x="11800" y="8859"/>
                    <a:pt x="12117" y="9454"/>
                  </a:cubicBezTo>
                  <a:cubicBezTo>
                    <a:pt x="12236" y="9692"/>
                    <a:pt x="12375" y="9930"/>
                    <a:pt x="12474" y="10148"/>
                  </a:cubicBezTo>
                  <a:lnTo>
                    <a:pt x="8131" y="5230"/>
                  </a:lnTo>
                  <a:cubicBezTo>
                    <a:pt x="8095" y="5193"/>
                    <a:pt x="8053" y="5178"/>
                    <a:pt x="8012" y="5178"/>
                  </a:cubicBezTo>
                  <a:cubicBezTo>
                    <a:pt x="7876" y="5178"/>
                    <a:pt x="7751" y="5351"/>
                    <a:pt x="7873" y="5488"/>
                  </a:cubicBezTo>
                  <a:lnTo>
                    <a:pt x="10670" y="8661"/>
                  </a:lnTo>
                  <a:lnTo>
                    <a:pt x="11364" y="9434"/>
                  </a:lnTo>
                  <a:lnTo>
                    <a:pt x="12435" y="10624"/>
                  </a:lnTo>
                  <a:lnTo>
                    <a:pt x="12474" y="10684"/>
                  </a:lnTo>
                  <a:lnTo>
                    <a:pt x="12554" y="10763"/>
                  </a:lnTo>
                  <a:cubicBezTo>
                    <a:pt x="11265" y="9950"/>
                    <a:pt x="10075" y="9018"/>
                    <a:pt x="8964" y="7987"/>
                  </a:cubicBezTo>
                  <a:cubicBezTo>
                    <a:pt x="8929" y="7951"/>
                    <a:pt x="8889" y="7937"/>
                    <a:pt x="8850" y="7937"/>
                  </a:cubicBezTo>
                  <a:cubicBezTo>
                    <a:pt x="8712" y="7937"/>
                    <a:pt x="8587" y="8117"/>
                    <a:pt x="8726" y="8225"/>
                  </a:cubicBezTo>
                  <a:lnTo>
                    <a:pt x="8746" y="8244"/>
                  </a:lnTo>
                  <a:cubicBezTo>
                    <a:pt x="8905" y="8403"/>
                    <a:pt x="9083" y="8562"/>
                    <a:pt x="9262" y="8720"/>
                  </a:cubicBezTo>
                  <a:cubicBezTo>
                    <a:pt x="9321" y="8780"/>
                    <a:pt x="9361" y="8819"/>
                    <a:pt x="9440" y="8879"/>
                  </a:cubicBezTo>
                  <a:cubicBezTo>
                    <a:pt x="9619" y="9038"/>
                    <a:pt x="9817" y="9216"/>
                    <a:pt x="10015" y="9375"/>
                  </a:cubicBezTo>
                  <a:lnTo>
                    <a:pt x="10095" y="9434"/>
                  </a:lnTo>
                  <a:cubicBezTo>
                    <a:pt x="10313" y="9613"/>
                    <a:pt x="10531" y="9791"/>
                    <a:pt x="10749" y="9950"/>
                  </a:cubicBezTo>
                  <a:cubicBezTo>
                    <a:pt x="10987" y="10128"/>
                    <a:pt x="11225" y="10307"/>
                    <a:pt x="11463" y="10465"/>
                  </a:cubicBezTo>
                  <a:cubicBezTo>
                    <a:pt x="9381" y="9692"/>
                    <a:pt x="7437" y="8601"/>
                    <a:pt x="5672" y="7253"/>
                  </a:cubicBezTo>
                  <a:cubicBezTo>
                    <a:pt x="5634" y="7223"/>
                    <a:pt x="5593" y="7211"/>
                    <a:pt x="5552" y="7211"/>
                  </a:cubicBezTo>
                  <a:cubicBezTo>
                    <a:pt x="5404" y="7211"/>
                    <a:pt x="5274" y="7382"/>
                    <a:pt x="5414" y="7491"/>
                  </a:cubicBezTo>
                  <a:cubicBezTo>
                    <a:pt x="7277" y="8922"/>
                    <a:pt x="9333" y="10082"/>
                    <a:pt x="11525" y="10893"/>
                  </a:cubicBezTo>
                  <a:lnTo>
                    <a:pt x="11525" y="10893"/>
                  </a:lnTo>
                  <a:lnTo>
                    <a:pt x="11126" y="10803"/>
                  </a:lnTo>
                  <a:cubicBezTo>
                    <a:pt x="10888" y="10763"/>
                    <a:pt x="10670" y="10703"/>
                    <a:pt x="10432" y="10644"/>
                  </a:cubicBezTo>
                  <a:lnTo>
                    <a:pt x="10194" y="10584"/>
                  </a:lnTo>
                  <a:lnTo>
                    <a:pt x="9777" y="10485"/>
                  </a:lnTo>
                  <a:lnTo>
                    <a:pt x="9738" y="10485"/>
                  </a:lnTo>
                  <a:lnTo>
                    <a:pt x="9559" y="10426"/>
                  </a:lnTo>
                  <a:lnTo>
                    <a:pt x="9500" y="10406"/>
                  </a:lnTo>
                  <a:lnTo>
                    <a:pt x="9381" y="10386"/>
                  </a:lnTo>
                  <a:cubicBezTo>
                    <a:pt x="9083" y="10307"/>
                    <a:pt x="8786" y="10208"/>
                    <a:pt x="8488" y="10128"/>
                  </a:cubicBezTo>
                  <a:lnTo>
                    <a:pt x="8230" y="10049"/>
                  </a:lnTo>
                  <a:lnTo>
                    <a:pt x="8111" y="10009"/>
                  </a:lnTo>
                  <a:cubicBezTo>
                    <a:pt x="7953" y="9950"/>
                    <a:pt x="7794" y="9890"/>
                    <a:pt x="7616" y="9831"/>
                  </a:cubicBezTo>
                  <a:lnTo>
                    <a:pt x="7477" y="9791"/>
                  </a:lnTo>
                  <a:cubicBezTo>
                    <a:pt x="7358" y="9752"/>
                    <a:pt x="7239" y="9692"/>
                    <a:pt x="7100" y="9652"/>
                  </a:cubicBezTo>
                  <a:cubicBezTo>
                    <a:pt x="7080" y="9652"/>
                    <a:pt x="7080" y="9633"/>
                    <a:pt x="7060" y="9633"/>
                  </a:cubicBezTo>
                  <a:lnTo>
                    <a:pt x="7041" y="9633"/>
                  </a:lnTo>
                  <a:lnTo>
                    <a:pt x="7001" y="9613"/>
                  </a:lnTo>
                  <a:cubicBezTo>
                    <a:pt x="6922" y="9573"/>
                    <a:pt x="6822" y="9553"/>
                    <a:pt x="6743" y="9514"/>
                  </a:cubicBezTo>
                  <a:lnTo>
                    <a:pt x="6664" y="9474"/>
                  </a:lnTo>
                  <a:lnTo>
                    <a:pt x="6247" y="9295"/>
                  </a:lnTo>
                  <a:cubicBezTo>
                    <a:pt x="4264" y="8403"/>
                    <a:pt x="2301" y="7074"/>
                    <a:pt x="1210" y="5131"/>
                  </a:cubicBezTo>
                  <a:cubicBezTo>
                    <a:pt x="655" y="4159"/>
                    <a:pt x="258" y="2910"/>
                    <a:pt x="615" y="1799"/>
                  </a:cubicBezTo>
                  <a:cubicBezTo>
                    <a:pt x="774" y="1264"/>
                    <a:pt x="1151" y="827"/>
                    <a:pt x="1646" y="590"/>
                  </a:cubicBezTo>
                  <a:cubicBezTo>
                    <a:pt x="1993" y="441"/>
                    <a:pt x="2362" y="362"/>
                    <a:pt x="2735" y="362"/>
                  </a:cubicBezTo>
                  <a:close/>
                  <a:moveTo>
                    <a:pt x="2684" y="1"/>
                  </a:moveTo>
                  <a:cubicBezTo>
                    <a:pt x="1980" y="1"/>
                    <a:pt x="1292" y="212"/>
                    <a:pt x="794" y="768"/>
                  </a:cubicBezTo>
                  <a:cubicBezTo>
                    <a:pt x="0" y="1680"/>
                    <a:pt x="20" y="2989"/>
                    <a:pt x="377" y="4080"/>
                  </a:cubicBezTo>
                  <a:cubicBezTo>
                    <a:pt x="1091" y="6281"/>
                    <a:pt x="2955" y="7907"/>
                    <a:pt x="4919" y="8998"/>
                  </a:cubicBezTo>
                  <a:cubicBezTo>
                    <a:pt x="7378" y="10366"/>
                    <a:pt x="10174" y="10981"/>
                    <a:pt x="12911" y="11536"/>
                  </a:cubicBezTo>
                  <a:cubicBezTo>
                    <a:pt x="12922" y="11542"/>
                    <a:pt x="12934" y="11545"/>
                    <a:pt x="12945" y="11545"/>
                  </a:cubicBezTo>
                  <a:cubicBezTo>
                    <a:pt x="12974" y="11545"/>
                    <a:pt x="13002" y="11531"/>
                    <a:pt x="13030" y="11517"/>
                  </a:cubicBezTo>
                  <a:cubicBezTo>
                    <a:pt x="13070" y="11573"/>
                    <a:pt x="13137" y="11600"/>
                    <a:pt x="13200" y="11600"/>
                  </a:cubicBezTo>
                  <a:cubicBezTo>
                    <a:pt x="13293" y="11600"/>
                    <a:pt x="13378" y="11543"/>
                    <a:pt x="13367" y="11437"/>
                  </a:cubicBezTo>
                  <a:cubicBezTo>
                    <a:pt x="13307" y="10803"/>
                    <a:pt x="12911" y="10208"/>
                    <a:pt x="12633" y="9652"/>
                  </a:cubicBezTo>
                  <a:cubicBezTo>
                    <a:pt x="12316" y="9057"/>
                    <a:pt x="11998" y="8482"/>
                    <a:pt x="11661" y="7907"/>
                  </a:cubicBezTo>
                  <a:cubicBezTo>
                    <a:pt x="10987" y="6797"/>
                    <a:pt x="10253" y="5726"/>
                    <a:pt x="9480" y="4695"/>
                  </a:cubicBezTo>
                  <a:cubicBezTo>
                    <a:pt x="8072" y="2850"/>
                    <a:pt x="6366" y="1065"/>
                    <a:pt x="4145" y="272"/>
                  </a:cubicBezTo>
                  <a:cubicBezTo>
                    <a:pt x="3692" y="107"/>
                    <a:pt x="3184" y="1"/>
                    <a:pt x="2684"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a:off x="677875" y="1354025"/>
              <a:ext cx="28775" cy="8450"/>
            </a:xfrm>
            <a:custGeom>
              <a:avLst/>
              <a:gdLst/>
              <a:ahLst/>
              <a:cxnLst/>
              <a:rect l="l" t="t" r="r" b="b"/>
              <a:pathLst>
                <a:path w="1151" h="338" extrusionOk="0">
                  <a:moveTo>
                    <a:pt x="0" y="0"/>
                  </a:moveTo>
                  <a:lnTo>
                    <a:pt x="258" y="99"/>
                  </a:lnTo>
                  <a:cubicBezTo>
                    <a:pt x="530" y="172"/>
                    <a:pt x="802" y="244"/>
                    <a:pt x="1074" y="317"/>
                  </a:cubicBezTo>
                  <a:lnTo>
                    <a:pt x="1074" y="317"/>
                  </a:lnTo>
                  <a:cubicBezTo>
                    <a:pt x="722" y="222"/>
                    <a:pt x="371" y="111"/>
                    <a:pt x="20" y="0"/>
                  </a:cubicBezTo>
                  <a:close/>
                  <a:moveTo>
                    <a:pt x="1074" y="317"/>
                  </a:moveTo>
                  <a:cubicBezTo>
                    <a:pt x="1099" y="324"/>
                    <a:pt x="1125" y="331"/>
                    <a:pt x="1151" y="337"/>
                  </a:cubicBezTo>
                  <a:cubicBezTo>
                    <a:pt x="1125" y="330"/>
                    <a:pt x="1099" y="324"/>
                    <a:pt x="1074" y="317"/>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5"/>
            <p:cNvSpPr/>
            <p:nvPr/>
          </p:nvSpPr>
          <p:spPr>
            <a:xfrm>
              <a:off x="443875" y="1390700"/>
              <a:ext cx="376650" cy="220725"/>
            </a:xfrm>
            <a:custGeom>
              <a:avLst/>
              <a:gdLst/>
              <a:ahLst/>
              <a:cxnLst/>
              <a:rect l="l" t="t" r="r" b="b"/>
              <a:pathLst>
                <a:path w="15066" h="8829" extrusionOk="0">
                  <a:moveTo>
                    <a:pt x="10173" y="1587"/>
                  </a:moveTo>
                  <a:cubicBezTo>
                    <a:pt x="9777" y="2460"/>
                    <a:pt x="9460" y="3372"/>
                    <a:pt x="9460" y="4324"/>
                  </a:cubicBezTo>
                  <a:cubicBezTo>
                    <a:pt x="9420" y="5335"/>
                    <a:pt x="9876" y="6307"/>
                    <a:pt x="10649" y="6942"/>
                  </a:cubicBezTo>
                  <a:cubicBezTo>
                    <a:pt x="10684" y="6966"/>
                    <a:pt x="10717" y="6976"/>
                    <a:pt x="10749" y="6976"/>
                  </a:cubicBezTo>
                  <a:cubicBezTo>
                    <a:pt x="10898" y="6976"/>
                    <a:pt x="10992" y="6739"/>
                    <a:pt x="10828" y="6624"/>
                  </a:cubicBezTo>
                  <a:cubicBezTo>
                    <a:pt x="10094" y="6069"/>
                    <a:pt x="9797" y="5097"/>
                    <a:pt x="9817" y="4185"/>
                  </a:cubicBezTo>
                  <a:cubicBezTo>
                    <a:pt x="9876" y="3432"/>
                    <a:pt x="10055" y="2678"/>
                    <a:pt x="10392" y="2004"/>
                  </a:cubicBezTo>
                  <a:lnTo>
                    <a:pt x="10392" y="2004"/>
                  </a:lnTo>
                  <a:cubicBezTo>
                    <a:pt x="10253" y="2856"/>
                    <a:pt x="10332" y="3749"/>
                    <a:pt x="10649" y="4562"/>
                  </a:cubicBezTo>
                  <a:cubicBezTo>
                    <a:pt x="11106" y="5653"/>
                    <a:pt x="12038" y="6505"/>
                    <a:pt x="13247" y="6585"/>
                  </a:cubicBezTo>
                  <a:cubicBezTo>
                    <a:pt x="13316" y="6590"/>
                    <a:pt x="13385" y="6593"/>
                    <a:pt x="13454" y="6593"/>
                  </a:cubicBezTo>
                  <a:cubicBezTo>
                    <a:pt x="13865" y="6593"/>
                    <a:pt x="14279" y="6494"/>
                    <a:pt x="14636" y="6307"/>
                  </a:cubicBezTo>
                  <a:lnTo>
                    <a:pt x="14636" y="6307"/>
                  </a:lnTo>
                  <a:cubicBezTo>
                    <a:pt x="14437" y="7021"/>
                    <a:pt x="13961" y="7616"/>
                    <a:pt x="13307" y="7993"/>
                  </a:cubicBezTo>
                  <a:cubicBezTo>
                    <a:pt x="12890" y="8251"/>
                    <a:pt x="12414" y="8389"/>
                    <a:pt x="11938" y="8429"/>
                  </a:cubicBezTo>
                  <a:cubicBezTo>
                    <a:pt x="11423" y="8429"/>
                    <a:pt x="10907" y="8310"/>
                    <a:pt x="10451" y="8072"/>
                  </a:cubicBezTo>
                  <a:cubicBezTo>
                    <a:pt x="9638" y="7715"/>
                    <a:pt x="9063" y="6961"/>
                    <a:pt x="8904" y="6089"/>
                  </a:cubicBezTo>
                  <a:cubicBezTo>
                    <a:pt x="8765" y="5216"/>
                    <a:pt x="8865" y="4324"/>
                    <a:pt x="9182" y="3491"/>
                  </a:cubicBezTo>
                  <a:cubicBezTo>
                    <a:pt x="9420" y="2817"/>
                    <a:pt x="9757" y="2162"/>
                    <a:pt x="10173" y="1587"/>
                  </a:cubicBezTo>
                  <a:close/>
                  <a:moveTo>
                    <a:pt x="8171" y="338"/>
                  </a:moveTo>
                  <a:cubicBezTo>
                    <a:pt x="8607" y="338"/>
                    <a:pt x="9063" y="358"/>
                    <a:pt x="9519" y="417"/>
                  </a:cubicBezTo>
                  <a:cubicBezTo>
                    <a:pt x="8052" y="477"/>
                    <a:pt x="6544" y="655"/>
                    <a:pt x="5235" y="1329"/>
                  </a:cubicBezTo>
                  <a:cubicBezTo>
                    <a:pt x="3708" y="2142"/>
                    <a:pt x="2618" y="3590"/>
                    <a:pt x="2261" y="5296"/>
                  </a:cubicBezTo>
                  <a:cubicBezTo>
                    <a:pt x="2102" y="6228"/>
                    <a:pt x="2300" y="7239"/>
                    <a:pt x="3054" y="7874"/>
                  </a:cubicBezTo>
                  <a:cubicBezTo>
                    <a:pt x="3092" y="7903"/>
                    <a:pt x="3133" y="7916"/>
                    <a:pt x="3173" y="7916"/>
                  </a:cubicBezTo>
                  <a:cubicBezTo>
                    <a:pt x="3322" y="7916"/>
                    <a:pt x="3453" y="7741"/>
                    <a:pt x="3312" y="7616"/>
                  </a:cubicBezTo>
                  <a:cubicBezTo>
                    <a:pt x="1924" y="6486"/>
                    <a:pt x="2697" y="4403"/>
                    <a:pt x="3589" y="3213"/>
                  </a:cubicBezTo>
                  <a:cubicBezTo>
                    <a:pt x="4581" y="1905"/>
                    <a:pt x="6049" y="1230"/>
                    <a:pt x="7635" y="953"/>
                  </a:cubicBezTo>
                  <a:cubicBezTo>
                    <a:pt x="8250" y="853"/>
                    <a:pt x="8884" y="814"/>
                    <a:pt x="9519" y="794"/>
                  </a:cubicBezTo>
                  <a:lnTo>
                    <a:pt x="9519" y="794"/>
                  </a:lnTo>
                  <a:cubicBezTo>
                    <a:pt x="8270" y="1131"/>
                    <a:pt x="7080" y="1686"/>
                    <a:pt x="6029" y="2420"/>
                  </a:cubicBezTo>
                  <a:cubicBezTo>
                    <a:pt x="4819" y="3332"/>
                    <a:pt x="3847" y="4621"/>
                    <a:pt x="3629" y="6148"/>
                  </a:cubicBezTo>
                  <a:cubicBezTo>
                    <a:pt x="3510" y="6922"/>
                    <a:pt x="3609" y="7715"/>
                    <a:pt x="3927" y="8429"/>
                  </a:cubicBezTo>
                  <a:cubicBezTo>
                    <a:pt x="3679" y="8469"/>
                    <a:pt x="3425" y="8496"/>
                    <a:pt x="3173" y="8496"/>
                  </a:cubicBezTo>
                  <a:cubicBezTo>
                    <a:pt x="2798" y="8496"/>
                    <a:pt x="2426" y="8436"/>
                    <a:pt x="2082" y="8270"/>
                  </a:cubicBezTo>
                  <a:cubicBezTo>
                    <a:pt x="1587" y="8013"/>
                    <a:pt x="1190" y="7616"/>
                    <a:pt x="952" y="7120"/>
                  </a:cubicBezTo>
                  <a:cubicBezTo>
                    <a:pt x="337" y="5950"/>
                    <a:pt x="654" y="4582"/>
                    <a:pt x="1329" y="3531"/>
                  </a:cubicBezTo>
                  <a:cubicBezTo>
                    <a:pt x="1388" y="3412"/>
                    <a:pt x="1309" y="3253"/>
                    <a:pt x="1170" y="3253"/>
                  </a:cubicBezTo>
                  <a:cubicBezTo>
                    <a:pt x="952" y="3253"/>
                    <a:pt x="734" y="3253"/>
                    <a:pt x="516" y="3213"/>
                  </a:cubicBezTo>
                  <a:cubicBezTo>
                    <a:pt x="397" y="3213"/>
                    <a:pt x="456" y="3213"/>
                    <a:pt x="535" y="3154"/>
                  </a:cubicBezTo>
                  <a:cubicBezTo>
                    <a:pt x="635" y="3075"/>
                    <a:pt x="714" y="3015"/>
                    <a:pt x="793" y="2936"/>
                  </a:cubicBezTo>
                  <a:cubicBezTo>
                    <a:pt x="1091" y="2698"/>
                    <a:pt x="1408" y="2480"/>
                    <a:pt x="1725" y="2261"/>
                  </a:cubicBezTo>
                  <a:cubicBezTo>
                    <a:pt x="2360" y="1845"/>
                    <a:pt x="3034" y="1488"/>
                    <a:pt x="3728" y="1210"/>
                  </a:cubicBezTo>
                  <a:cubicBezTo>
                    <a:pt x="5136" y="635"/>
                    <a:pt x="6644" y="338"/>
                    <a:pt x="8171" y="338"/>
                  </a:cubicBezTo>
                  <a:close/>
                  <a:moveTo>
                    <a:pt x="8139" y="0"/>
                  </a:moveTo>
                  <a:cubicBezTo>
                    <a:pt x="5601" y="0"/>
                    <a:pt x="3095" y="806"/>
                    <a:pt x="992" y="2321"/>
                  </a:cubicBezTo>
                  <a:cubicBezTo>
                    <a:pt x="813" y="2460"/>
                    <a:pt x="635" y="2599"/>
                    <a:pt x="456" y="2757"/>
                  </a:cubicBezTo>
                  <a:cubicBezTo>
                    <a:pt x="317" y="2876"/>
                    <a:pt x="99" y="2995"/>
                    <a:pt x="60" y="3213"/>
                  </a:cubicBezTo>
                  <a:cubicBezTo>
                    <a:pt x="0" y="3590"/>
                    <a:pt x="476" y="3630"/>
                    <a:pt x="833" y="3630"/>
                  </a:cubicBezTo>
                  <a:cubicBezTo>
                    <a:pt x="218" y="4780"/>
                    <a:pt x="0" y="6168"/>
                    <a:pt x="635" y="7358"/>
                  </a:cubicBezTo>
                  <a:cubicBezTo>
                    <a:pt x="932" y="7894"/>
                    <a:pt x="1388" y="8330"/>
                    <a:pt x="1943" y="8588"/>
                  </a:cubicBezTo>
                  <a:cubicBezTo>
                    <a:pt x="2324" y="8768"/>
                    <a:pt x="2728" y="8829"/>
                    <a:pt x="3136" y="8829"/>
                  </a:cubicBezTo>
                  <a:cubicBezTo>
                    <a:pt x="3493" y="8829"/>
                    <a:pt x="3853" y="8782"/>
                    <a:pt x="4204" y="8726"/>
                  </a:cubicBezTo>
                  <a:cubicBezTo>
                    <a:pt x="4323" y="8707"/>
                    <a:pt x="4383" y="8568"/>
                    <a:pt x="4323" y="8469"/>
                  </a:cubicBezTo>
                  <a:cubicBezTo>
                    <a:pt x="3649" y="7100"/>
                    <a:pt x="3907" y="5474"/>
                    <a:pt x="4720" y="4245"/>
                  </a:cubicBezTo>
                  <a:cubicBezTo>
                    <a:pt x="5553" y="3035"/>
                    <a:pt x="6802" y="2202"/>
                    <a:pt x="8131" y="1667"/>
                  </a:cubicBezTo>
                  <a:cubicBezTo>
                    <a:pt x="8805" y="1389"/>
                    <a:pt x="9479" y="1151"/>
                    <a:pt x="10173" y="972"/>
                  </a:cubicBezTo>
                  <a:lnTo>
                    <a:pt x="10173" y="972"/>
                  </a:lnTo>
                  <a:cubicBezTo>
                    <a:pt x="9043" y="2400"/>
                    <a:pt x="8230" y="4304"/>
                    <a:pt x="8527" y="6129"/>
                  </a:cubicBezTo>
                  <a:cubicBezTo>
                    <a:pt x="8686" y="7100"/>
                    <a:pt x="9321" y="7953"/>
                    <a:pt x="10213" y="8370"/>
                  </a:cubicBezTo>
                  <a:cubicBezTo>
                    <a:pt x="10708" y="8638"/>
                    <a:pt x="11251" y="8772"/>
                    <a:pt x="11796" y="8772"/>
                  </a:cubicBezTo>
                  <a:cubicBezTo>
                    <a:pt x="12298" y="8772"/>
                    <a:pt x="12801" y="8657"/>
                    <a:pt x="13267" y="8429"/>
                  </a:cubicBezTo>
                  <a:cubicBezTo>
                    <a:pt x="14219" y="7933"/>
                    <a:pt x="14993" y="7021"/>
                    <a:pt x="15052" y="5930"/>
                  </a:cubicBezTo>
                  <a:cubicBezTo>
                    <a:pt x="15065" y="5810"/>
                    <a:pt x="14970" y="5752"/>
                    <a:pt x="14876" y="5752"/>
                  </a:cubicBezTo>
                  <a:cubicBezTo>
                    <a:pt x="14831" y="5752"/>
                    <a:pt x="14787" y="5766"/>
                    <a:pt x="14755" y="5791"/>
                  </a:cubicBezTo>
                  <a:cubicBezTo>
                    <a:pt x="14369" y="6108"/>
                    <a:pt x="13925" y="6245"/>
                    <a:pt x="13478" y="6245"/>
                  </a:cubicBezTo>
                  <a:cubicBezTo>
                    <a:pt x="12635" y="6245"/>
                    <a:pt x="11783" y="5757"/>
                    <a:pt x="11304" y="5058"/>
                  </a:cubicBezTo>
                  <a:cubicBezTo>
                    <a:pt x="10431" y="3729"/>
                    <a:pt x="10610" y="2083"/>
                    <a:pt x="11066" y="635"/>
                  </a:cubicBezTo>
                  <a:cubicBezTo>
                    <a:pt x="11106" y="536"/>
                    <a:pt x="11026" y="437"/>
                    <a:pt x="10927" y="437"/>
                  </a:cubicBezTo>
                  <a:cubicBezTo>
                    <a:pt x="10907" y="358"/>
                    <a:pt x="10868" y="298"/>
                    <a:pt x="10788" y="298"/>
                  </a:cubicBezTo>
                  <a:cubicBezTo>
                    <a:pt x="9912" y="98"/>
                    <a:pt x="9023" y="0"/>
                    <a:pt x="813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5"/>
            <p:cNvSpPr/>
            <p:nvPr/>
          </p:nvSpPr>
          <p:spPr>
            <a:xfrm>
              <a:off x="732900" y="1563075"/>
              <a:ext cx="48650" cy="12250"/>
            </a:xfrm>
            <a:custGeom>
              <a:avLst/>
              <a:gdLst/>
              <a:ahLst/>
              <a:cxnLst/>
              <a:rect l="l" t="t" r="r" b="b"/>
              <a:pathLst>
                <a:path w="1946" h="490" extrusionOk="0">
                  <a:moveTo>
                    <a:pt x="1679" y="0"/>
                  </a:moveTo>
                  <a:cubicBezTo>
                    <a:pt x="1662" y="0"/>
                    <a:pt x="1645" y="2"/>
                    <a:pt x="1627" y="7"/>
                  </a:cubicBezTo>
                  <a:cubicBezTo>
                    <a:pt x="1332" y="84"/>
                    <a:pt x="1030" y="128"/>
                    <a:pt x="729" y="128"/>
                  </a:cubicBezTo>
                  <a:cubicBezTo>
                    <a:pt x="564" y="128"/>
                    <a:pt x="400" y="114"/>
                    <a:pt x="239" y="86"/>
                  </a:cubicBezTo>
                  <a:cubicBezTo>
                    <a:pt x="226" y="84"/>
                    <a:pt x="213" y="83"/>
                    <a:pt x="200" y="83"/>
                  </a:cubicBezTo>
                  <a:cubicBezTo>
                    <a:pt x="115" y="83"/>
                    <a:pt x="38" y="139"/>
                    <a:pt x="21" y="225"/>
                  </a:cubicBezTo>
                  <a:cubicBezTo>
                    <a:pt x="1" y="324"/>
                    <a:pt x="60" y="423"/>
                    <a:pt x="140" y="443"/>
                  </a:cubicBezTo>
                  <a:cubicBezTo>
                    <a:pt x="346" y="474"/>
                    <a:pt x="552" y="490"/>
                    <a:pt x="757" y="490"/>
                  </a:cubicBezTo>
                  <a:cubicBezTo>
                    <a:pt x="1084" y="490"/>
                    <a:pt x="1409" y="449"/>
                    <a:pt x="1726" y="364"/>
                  </a:cubicBezTo>
                  <a:cubicBezTo>
                    <a:pt x="1946" y="309"/>
                    <a:pt x="1878" y="0"/>
                    <a:pt x="167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a:off x="526650" y="1224400"/>
              <a:ext cx="61200" cy="50025"/>
            </a:xfrm>
            <a:custGeom>
              <a:avLst/>
              <a:gdLst/>
              <a:ahLst/>
              <a:cxnLst/>
              <a:rect l="l" t="t" r="r" b="b"/>
              <a:pathLst>
                <a:path w="2448" h="2001" extrusionOk="0">
                  <a:moveTo>
                    <a:pt x="241" y="1"/>
                  </a:moveTo>
                  <a:cubicBezTo>
                    <a:pt x="112" y="1"/>
                    <a:pt x="1" y="140"/>
                    <a:pt x="80" y="267"/>
                  </a:cubicBezTo>
                  <a:cubicBezTo>
                    <a:pt x="695" y="902"/>
                    <a:pt x="1389" y="1477"/>
                    <a:pt x="2123" y="1973"/>
                  </a:cubicBezTo>
                  <a:cubicBezTo>
                    <a:pt x="2151" y="1992"/>
                    <a:pt x="2180" y="2000"/>
                    <a:pt x="2207" y="2000"/>
                  </a:cubicBezTo>
                  <a:cubicBezTo>
                    <a:pt x="2349" y="2000"/>
                    <a:pt x="2448" y="1772"/>
                    <a:pt x="2281" y="1655"/>
                  </a:cubicBezTo>
                  <a:cubicBezTo>
                    <a:pt x="1587" y="1179"/>
                    <a:pt x="933" y="624"/>
                    <a:pt x="338" y="29"/>
                  </a:cubicBezTo>
                  <a:cubicBezTo>
                    <a:pt x="306" y="9"/>
                    <a:pt x="273" y="1"/>
                    <a:pt x="24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5"/>
            <p:cNvSpPr/>
            <p:nvPr/>
          </p:nvSpPr>
          <p:spPr>
            <a:xfrm>
              <a:off x="534625" y="1136575"/>
              <a:ext cx="109225" cy="75200"/>
            </a:xfrm>
            <a:custGeom>
              <a:avLst/>
              <a:gdLst/>
              <a:ahLst/>
              <a:cxnLst/>
              <a:rect l="l" t="t" r="r" b="b"/>
              <a:pathLst>
                <a:path w="4369" h="3008" extrusionOk="0">
                  <a:moveTo>
                    <a:pt x="236" y="1"/>
                  </a:moveTo>
                  <a:cubicBezTo>
                    <a:pt x="62" y="1"/>
                    <a:pt x="1" y="298"/>
                    <a:pt x="197" y="369"/>
                  </a:cubicBezTo>
                  <a:cubicBezTo>
                    <a:pt x="1665" y="865"/>
                    <a:pt x="2994" y="1757"/>
                    <a:pt x="4005" y="2947"/>
                  </a:cubicBezTo>
                  <a:cubicBezTo>
                    <a:pt x="4038" y="2990"/>
                    <a:pt x="4078" y="3007"/>
                    <a:pt x="4117" y="3007"/>
                  </a:cubicBezTo>
                  <a:cubicBezTo>
                    <a:pt x="4244" y="3007"/>
                    <a:pt x="4369" y="2825"/>
                    <a:pt x="4263" y="2689"/>
                  </a:cubicBezTo>
                  <a:cubicBezTo>
                    <a:pt x="3192" y="1460"/>
                    <a:pt x="1824" y="548"/>
                    <a:pt x="297" y="12"/>
                  </a:cubicBezTo>
                  <a:cubicBezTo>
                    <a:pt x="275" y="4"/>
                    <a:pt x="255" y="1"/>
                    <a:pt x="23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5"/>
            <p:cNvSpPr/>
            <p:nvPr/>
          </p:nvSpPr>
          <p:spPr>
            <a:xfrm>
              <a:off x="586150" y="1213700"/>
              <a:ext cx="59525" cy="49750"/>
            </a:xfrm>
            <a:custGeom>
              <a:avLst/>
              <a:gdLst/>
              <a:ahLst/>
              <a:cxnLst/>
              <a:rect l="l" t="t" r="r" b="b"/>
              <a:pathLst>
                <a:path w="2381" h="1990" extrusionOk="0">
                  <a:moveTo>
                    <a:pt x="199" y="1"/>
                  </a:moveTo>
                  <a:cubicBezTo>
                    <a:pt x="154" y="1"/>
                    <a:pt x="110" y="21"/>
                    <a:pt x="80" y="60"/>
                  </a:cubicBezTo>
                  <a:cubicBezTo>
                    <a:pt x="1" y="120"/>
                    <a:pt x="1" y="239"/>
                    <a:pt x="80" y="298"/>
                  </a:cubicBezTo>
                  <a:lnTo>
                    <a:pt x="2063" y="1944"/>
                  </a:lnTo>
                  <a:cubicBezTo>
                    <a:pt x="2093" y="1974"/>
                    <a:pt x="2137" y="1989"/>
                    <a:pt x="2182" y="1989"/>
                  </a:cubicBezTo>
                  <a:cubicBezTo>
                    <a:pt x="2227" y="1989"/>
                    <a:pt x="2271" y="1974"/>
                    <a:pt x="2301" y="1944"/>
                  </a:cubicBezTo>
                  <a:cubicBezTo>
                    <a:pt x="2380" y="1865"/>
                    <a:pt x="2380" y="1766"/>
                    <a:pt x="2301" y="1687"/>
                  </a:cubicBezTo>
                  <a:lnTo>
                    <a:pt x="318" y="60"/>
                  </a:lnTo>
                  <a:cubicBezTo>
                    <a:pt x="288" y="21"/>
                    <a:pt x="244" y="1"/>
                    <a:pt x="19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a:off x="451300" y="1448425"/>
              <a:ext cx="472000" cy="776425"/>
            </a:xfrm>
            <a:custGeom>
              <a:avLst/>
              <a:gdLst/>
              <a:ahLst/>
              <a:cxnLst/>
              <a:rect l="l" t="t" r="r" b="b"/>
              <a:pathLst>
                <a:path w="18880" h="31057" extrusionOk="0">
                  <a:moveTo>
                    <a:pt x="17075" y="2213"/>
                  </a:moveTo>
                  <a:cubicBezTo>
                    <a:pt x="17155" y="2451"/>
                    <a:pt x="17194" y="2709"/>
                    <a:pt x="17254" y="2947"/>
                  </a:cubicBezTo>
                  <a:cubicBezTo>
                    <a:pt x="17210" y="2893"/>
                    <a:pt x="17149" y="2862"/>
                    <a:pt x="17089" y="2862"/>
                  </a:cubicBezTo>
                  <a:cubicBezTo>
                    <a:pt x="17040" y="2862"/>
                    <a:pt x="16992" y="2882"/>
                    <a:pt x="16956" y="2927"/>
                  </a:cubicBezTo>
                  <a:cubicBezTo>
                    <a:pt x="17016" y="2689"/>
                    <a:pt x="17055" y="2451"/>
                    <a:pt x="17075" y="2213"/>
                  </a:cubicBezTo>
                  <a:close/>
                  <a:moveTo>
                    <a:pt x="17274" y="3046"/>
                  </a:moveTo>
                  <a:cubicBezTo>
                    <a:pt x="17353" y="3502"/>
                    <a:pt x="17393" y="3958"/>
                    <a:pt x="17412" y="4415"/>
                  </a:cubicBezTo>
                  <a:cubicBezTo>
                    <a:pt x="17385" y="4332"/>
                    <a:pt x="17310" y="4288"/>
                    <a:pt x="17234" y="4288"/>
                  </a:cubicBezTo>
                  <a:cubicBezTo>
                    <a:pt x="17200" y="4288"/>
                    <a:pt x="17165" y="4297"/>
                    <a:pt x="17135" y="4315"/>
                  </a:cubicBezTo>
                  <a:cubicBezTo>
                    <a:pt x="17214" y="3899"/>
                    <a:pt x="17254" y="3463"/>
                    <a:pt x="17274" y="3046"/>
                  </a:cubicBezTo>
                  <a:close/>
                  <a:moveTo>
                    <a:pt x="17393" y="1995"/>
                  </a:moveTo>
                  <a:lnTo>
                    <a:pt x="17393" y="1995"/>
                  </a:lnTo>
                  <a:cubicBezTo>
                    <a:pt x="18384" y="3800"/>
                    <a:pt x="18701" y="5882"/>
                    <a:pt x="18285" y="7905"/>
                  </a:cubicBezTo>
                  <a:cubicBezTo>
                    <a:pt x="18007" y="9154"/>
                    <a:pt x="17472" y="10344"/>
                    <a:pt x="16718" y="11395"/>
                  </a:cubicBezTo>
                  <a:cubicBezTo>
                    <a:pt x="15985" y="12506"/>
                    <a:pt x="15112" y="13537"/>
                    <a:pt x="14418" y="14687"/>
                  </a:cubicBezTo>
                  <a:cubicBezTo>
                    <a:pt x="13704" y="15857"/>
                    <a:pt x="13188" y="17146"/>
                    <a:pt x="12891" y="18475"/>
                  </a:cubicBezTo>
                  <a:cubicBezTo>
                    <a:pt x="12375" y="17206"/>
                    <a:pt x="11919" y="15837"/>
                    <a:pt x="12197" y="14449"/>
                  </a:cubicBezTo>
                  <a:cubicBezTo>
                    <a:pt x="12225" y="14336"/>
                    <a:pt x="12123" y="14233"/>
                    <a:pt x="12019" y="14233"/>
                  </a:cubicBezTo>
                  <a:cubicBezTo>
                    <a:pt x="11976" y="14233"/>
                    <a:pt x="11934" y="14250"/>
                    <a:pt x="11899" y="14290"/>
                  </a:cubicBezTo>
                  <a:cubicBezTo>
                    <a:pt x="10888" y="15064"/>
                    <a:pt x="9995" y="15996"/>
                    <a:pt x="9282" y="17047"/>
                  </a:cubicBezTo>
                  <a:cubicBezTo>
                    <a:pt x="8548" y="18118"/>
                    <a:pt x="7933" y="19347"/>
                    <a:pt x="7794" y="20656"/>
                  </a:cubicBezTo>
                  <a:cubicBezTo>
                    <a:pt x="7655" y="21807"/>
                    <a:pt x="8012" y="22957"/>
                    <a:pt x="8786" y="23809"/>
                  </a:cubicBezTo>
                  <a:cubicBezTo>
                    <a:pt x="9319" y="24372"/>
                    <a:pt x="10042" y="24672"/>
                    <a:pt x="10785" y="24672"/>
                  </a:cubicBezTo>
                  <a:cubicBezTo>
                    <a:pt x="11064" y="24672"/>
                    <a:pt x="11346" y="24630"/>
                    <a:pt x="11622" y="24543"/>
                  </a:cubicBezTo>
                  <a:cubicBezTo>
                    <a:pt x="12157" y="24365"/>
                    <a:pt x="12633" y="23968"/>
                    <a:pt x="12891" y="23453"/>
                  </a:cubicBezTo>
                  <a:cubicBezTo>
                    <a:pt x="13129" y="22957"/>
                    <a:pt x="13248" y="22401"/>
                    <a:pt x="13248" y="21826"/>
                  </a:cubicBezTo>
                  <a:cubicBezTo>
                    <a:pt x="14081" y="22639"/>
                    <a:pt x="14656" y="23691"/>
                    <a:pt x="14874" y="24821"/>
                  </a:cubicBezTo>
                  <a:cubicBezTo>
                    <a:pt x="14893" y="24915"/>
                    <a:pt x="14960" y="24955"/>
                    <a:pt x="15032" y="24955"/>
                  </a:cubicBezTo>
                  <a:cubicBezTo>
                    <a:pt x="15113" y="24955"/>
                    <a:pt x="15200" y="24905"/>
                    <a:pt x="15231" y="24821"/>
                  </a:cubicBezTo>
                  <a:cubicBezTo>
                    <a:pt x="15568" y="23869"/>
                    <a:pt x="15846" y="22858"/>
                    <a:pt x="15727" y="21846"/>
                  </a:cubicBezTo>
                  <a:cubicBezTo>
                    <a:pt x="15647" y="21172"/>
                    <a:pt x="15350" y="20537"/>
                    <a:pt x="14874" y="20022"/>
                  </a:cubicBezTo>
                  <a:cubicBezTo>
                    <a:pt x="14925" y="20019"/>
                    <a:pt x="14976" y="20018"/>
                    <a:pt x="15027" y="20018"/>
                  </a:cubicBezTo>
                  <a:cubicBezTo>
                    <a:pt x="15788" y="20018"/>
                    <a:pt x="16539" y="20295"/>
                    <a:pt x="17115" y="20815"/>
                  </a:cubicBezTo>
                  <a:cubicBezTo>
                    <a:pt x="17869" y="21509"/>
                    <a:pt x="18305" y="22481"/>
                    <a:pt x="18325" y="23492"/>
                  </a:cubicBezTo>
                  <a:cubicBezTo>
                    <a:pt x="18424" y="25594"/>
                    <a:pt x="17274" y="27875"/>
                    <a:pt x="15509" y="29005"/>
                  </a:cubicBezTo>
                  <a:lnTo>
                    <a:pt x="15489" y="29025"/>
                  </a:lnTo>
                  <a:cubicBezTo>
                    <a:pt x="14497" y="29600"/>
                    <a:pt x="13387" y="29957"/>
                    <a:pt x="12256" y="30076"/>
                  </a:cubicBezTo>
                  <a:cubicBezTo>
                    <a:pt x="11860" y="30129"/>
                    <a:pt x="11461" y="30155"/>
                    <a:pt x="11063" y="30155"/>
                  </a:cubicBezTo>
                  <a:cubicBezTo>
                    <a:pt x="10269" y="30155"/>
                    <a:pt x="9480" y="30050"/>
                    <a:pt x="8726" y="29838"/>
                  </a:cubicBezTo>
                  <a:cubicBezTo>
                    <a:pt x="6882" y="29263"/>
                    <a:pt x="5355" y="27954"/>
                    <a:pt x="4502" y="26209"/>
                  </a:cubicBezTo>
                  <a:cubicBezTo>
                    <a:pt x="3411" y="24028"/>
                    <a:pt x="3570" y="21350"/>
                    <a:pt x="4720" y="19209"/>
                  </a:cubicBezTo>
                  <a:cubicBezTo>
                    <a:pt x="4791" y="19085"/>
                    <a:pt x="4704" y="18945"/>
                    <a:pt x="4571" y="18945"/>
                  </a:cubicBezTo>
                  <a:cubicBezTo>
                    <a:pt x="4555" y="18945"/>
                    <a:pt x="4539" y="18947"/>
                    <a:pt x="4522" y="18951"/>
                  </a:cubicBezTo>
                  <a:cubicBezTo>
                    <a:pt x="3788" y="19169"/>
                    <a:pt x="3134" y="19546"/>
                    <a:pt x="2559" y="20061"/>
                  </a:cubicBezTo>
                  <a:cubicBezTo>
                    <a:pt x="2717" y="18237"/>
                    <a:pt x="3729" y="16631"/>
                    <a:pt x="4919" y="15282"/>
                  </a:cubicBezTo>
                  <a:cubicBezTo>
                    <a:pt x="6347" y="13676"/>
                    <a:pt x="8032" y="12327"/>
                    <a:pt x="9678" y="10979"/>
                  </a:cubicBezTo>
                  <a:lnTo>
                    <a:pt x="10491" y="10304"/>
                  </a:lnTo>
                  <a:cubicBezTo>
                    <a:pt x="10987" y="10007"/>
                    <a:pt x="11463" y="9650"/>
                    <a:pt x="11899" y="9273"/>
                  </a:cubicBezTo>
                  <a:cubicBezTo>
                    <a:pt x="11939" y="9234"/>
                    <a:pt x="11959" y="9174"/>
                    <a:pt x="11939" y="9115"/>
                  </a:cubicBezTo>
                  <a:cubicBezTo>
                    <a:pt x="12851" y="8341"/>
                    <a:pt x="13744" y="7548"/>
                    <a:pt x="14577" y="6695"/>
                  </a:cubicBezTo>
                  <a:cubicBezTo>
                    <a:pt x="15251" y="6041"/>
                    <a:pt x="15846" y="5267"/>
                    <a:pt x="16322" y="4454"/>
                  </a:cubicBezTo>
                  <a:cubicBezTo>
                    <a:pt x="16579" y="4018"/>
                    <a:pt x="16758" y="3562"/>
                    <a:pt x="16917" y="3106"/>
                  </a:cubicBezTo>
                  <a:lnTo>
                    <a:pt x="16917" y="3106"/>
                  </a:lnTo>
                  <a:cubicBezTo>
                    <a:pt x="16857" y="5247"/>
                    <a:pt x="15727" y="7191"/>
                    <a:pt x="14319" y="8738"/>
                  </a:cubicBezTo>
                  <a:cubicBezTo>
                    <a:pt x="12792" y="10404"/>
                    <a:pt x="10908" y="11693"/>
                    <a:pt x="9143" y="13101"/>
                  </a:cubicBezTo>
                  <a:cubicBezTo>
                    <a:pt x="8131" y="13874"/>
                    <a:pt x="7199" y="14766"/>
                    <a:pt x="6347" y="15738"/>
                  </a:cubicBezTo>
                  <a:cubicBezTo>
                    <a:pt x="6243" y="15871"/>
                    <a:pt x="6349" y="16048"/>
                    <a:pt x="6475" y="16048"/>
                  </a:cubicBezTo>
                  <a:cubicBezTo>
                    <a:pt x="6518" y="16048"/>
                    <a:pt x="6564" y="16027"/>
                    <a:pt x="6604" y="15976"/>
                  </a:cubicBezTo>
                  <a:cubicBezTo>
                    <a:pt x="9579" y="12506"/>
                    <a:pt x="14200" y="10642"/>
                    <a:pt x="16381" y="6457"/>
                  </a:cubicBezTo>
                  <a:cubicBezTo>
                    <a:pt x="16441" y="6318"/>
                    <a:pt x="16500" y="6199"/>
                    <a:pt x="16560" y="6061"/>
                  </a:cubicBezTo>
                  <a:lnTo>
                    <a:pt x="16560" y="6061"/>
                  </a:lnTo>
                  <a:cubicBezTo>
                    <a:pt x="15528" y="8559"/>
                    <a:pt x="13426" y="10503"/>
                    <a:pt x="11463" y="12327"/>
                  </a:cubicBezTo>
                  <a:cubicBezTo>
                    <a:pt x="9143" y="14469"/>
                    <a:pt x="6545" y="16849"/>
                    <a:pt x="5930" y="20101"/>
                  </a:cubicBezTo>
                  <a:cubicBezTo>
                    <a:pt x="5613" y="21707"/>
                    <a:pt x="5831" y="23472"/>
                    <a:pt x="6803" y="24841"/>
                  </a:cubicBezTo>
                  <a:cubicBezTo>
                    <a:pt x="6837" y="24893"/>
                    <a:pt x="6889" y="24915"/>
                    <a:pt x="6942" y="24915"/>
                  </a:cubicBezTo>
                  <a:cubicBezTo>
                    <a:pt x="7068" y="24915"/>
                    <a:pt x="7198" y="24788"/>
                    <a:pt x="7100" y="24662"/>
                  </a:cubicBezTo>
                  <a:cubicBezTo>
                    <a:pt x="6267" y="23413"/>
                    <a:pt x="5970" y="21886"/>
                    <a:pt x="6228" y="20399"/>
                  </a:cubicBezTo>
                  <a:cubicBezTo>
                    <a:pt x="6485" y="18852"/>
                    <a:pt x="7219" y="17463"/>
                    <a:pt x="8171" y="16234"/>
                  </a:cubicBezTo>
                  <a:cubicBezTo>
                    <a:pt x="10194" y="13577"/>
                    <a:pt x="13050" y="11712"/>
                    <a:pt x="15132" y="9095"/>
                  </a:cubicBezTo>
                  <a:cubicBezTo>
                    <a:pt x="16203" y="7746"/>
                    <a:pt x="17095" y="6219"/>
                    <a:pt x="17432" y="4494"/>
                  </a:cubicBezTo>
                  <a:lnTo>
                    <a:pt x="17432" y="4494"/>
                  </a:lnTo>
                  <a:cubicBezTo>
                    <a:pt x="17472" y="5981"/>
                    <a:pt x="17194" y="7449"/>
                    <a:pt x="16619" y="8797"/>
                  </a:cubicBezTo>
                  <a:cubicBezTo>
                    <a:pt x="16322" y="9471"/>
                    <a:pt x="15965" y="10106"/>
                    <a:pt x="15528" y="10701"/>
                  </a:cubicBezTo>
                  <a:cubicBezTo>
                    <a:pt x="15430" y="10827"/>
                    <a:pt x="15550" y="10953"/>
                    <a:pt x="15678" y="10953"/>
                  </a:cubicBezTo>
                  <a:cubicBezTo>
                    <a:pt x="15731" y="10953"/>
                    <a:pt x="15785" y="10932"/>
                    <a:pt x="15826" y="10880"/>
                  </a:cubicBezTo>
                  <a:cubicBezTo>
                    <a:pt x="17432" y="8639"/>
                    <a:pt x="18087" y="5862"/>
                    <a:pt x="17650" y="3145"/>
                  </a:cubicBezTo>
                  <a:cubicBezTo>
                    <a:pt x="17591" y="2769"/>
                    <a:pt x="17512" y="2372"/>
                    <a:pt x="17393" y="1995"/>
                  </a:cubicBezTo>
                  <a:close/>
                  <a:moveTo>
                    <a:pt x="3828" y="9610"/>
                  </a:moveTo>
                  <a:lnTo>
                    <a:pt x="3828" y="9610"/>
                  </a:lnTo>
                  <a:cubicBezTo>
                    <a:pt x="4205" y="10562"/>
                    <a:pt x="5355" y="11098"/>
                    <a:pt x="6327" y="11256"/>
                  </a:cubicBezTo>
                  <a:cubicBezTo>
                    <a:pt x="6621" y="11299"/>
                    <a:pt x="6918" y="11321"/>
                    <a:pt x="7213" y="11321"/>
                  </a:cubicBezTo>
                  <a:cubicBezTo>
                    <a:pt x="7872" y="11321"/>
                    <a:pt x="8527" y="11211"/>
                    <a:pt x="9143" y="10979"/>
                  </a:cubicBezTo>
                  <a:lnTo>
                    <a:pt x="9143" y="10979"/>
                  </a:lnTo>
                  <a:lnTo>
                    <a:pt x="8786" y="11256"/>
                  </a:lnTo>
                  <a:cubicBezTo>
                    <a:pt x="7298" y="12486"/>
                    <a:pt x="5791" y="13735"/>
                    <a:pt x="4522" y="15183"/>
                  </a:cubicBezTo>
                  <a:cubicBezTo>
                    <a:pt x="3273" y="16650"/>
                    <a:pt x="2202" y="18475"/>
                    <a:pt x="2182" y="20498"/>
                  </a:cubicBezTo>
                  <a:cubicBezTo>
                    <a:pt x="2182" y="20603"/>
                    <a:pt x="2270" y="20674"/>
                    <a:pt x="2364" y="20674"/>
                  </a:cubicBezTo>
                  <a:cubicBezTo>
                    <a:pt x="2411" y="20674"/>
                    <a:pt x="2460" y="20656"/>
                    <a:pt x="2499" y="20617"/>
                  </a:cubicBezTo>
                  <a:cubicBezTo>
                    <a:pt x="2975" y="20121"/>
                    <a:pt x="3550" y="19724"/>
                    <a:pt x="4205" y="19466"/>
                  </a:cubicBezTo>
                  <a:lnTo>
                    <a:pt x="4205" y="19466"/>
                  </a:lnTo>
                  <a:cubicBezTo>
                    <a:pt x="3253" y="21450"/>
                    <a:pt x="3154" y="23750"/>
                    <a:pt x="3927" y="25812"/>
                  </a:cubicBezTo>
                  <a:cubicBezTo>
                    <a:pt x="4681" y="27736"/>
                    <a:pt x="6208" y="29243"/>
                    <a:pt x="8131" y="30017"/>
                  </a:cubicBezTo>
                  <a:cubicBezTo>
                    <a:pt x="9033" y="30343"/>
                    <a:pt x="9996" y="30511"/>
                    <a:pt x="10962" y="30511"/>
                  </a:cubicBezTo>
                  <a:cubicBezTo>
                    <a:pt x="11229" y="30511"/>
                    <a:pt x="11495" y="30498"/>
                    <a:pt x="11760" y="30473"/>
                  </a:cubicBezTo>
                  <a:cubicBezTo>
                    <a:pt x="11939" y="30473"/>
                    <a:pt x="12098" y="30453"/>
                    <a:pt x="12276" y="30433"/>
                  </a:cubicBezTo>
                  <a:lnTo>
                    <a:pt x="12276" y="30433"/>
                  </a:lnTo>
                  <a:cubicBezTo>
                    <a:pt x="11592" y="30609"/>
                    <a:pt x="10888" y="30693"/>
                    <a:pt x="10184" y="30693"/>
                  </a:cubicBezTo>
                  <a:cubicBezTo>
                    <a:pt x="8029" y="30693"/>
                    <a:pt x="5864" y="29904"/>
                    <a:pt x="4205" y="28529"/>
                  </a:cubicBezTo>
                  <a:cubicBezTo>
                    <a:pt x="2817" y="27359"/>
                    <a:pt x="1765" y="25852"/>
                    <a:pt x="1151" y="24166"/>
                  </a:cubicBezTo>
                  <a:cubicBezTo>
                    <a:pt x="496" y="22342"/>
                    <a:pt x="377" y="20379"/>
                    <a:pt x="794" y="18495"/>
                  </a:cubicBezTo>
                  <a:cubicBezTo>
                    <a:pt x="1032" y="17444"/>
                    <a:pt x="1428" y="16432"/>
                    <a:pt x="2003" y="15520"/>
                  </a:cubicBezTo>
                  <a:cubicBezTo>
                    <a:pt x="2519" y="14667"/>
                    <a:pt x="3233" y="13894"/>
                    <a:pt x="4225" y="13596"/>
                  </a:cubicBezTo>
                  <a:cubicBezTo>
                    <a:pt x="4363" y="13577"/>
                    <a:pt x="4403" y="13398"/>
                    <a:pt x="4324" y="13299"/>
                  </a:cubicBezTo>
                  <a:cubicBezTo>
                    <a:pt x="3431" y="12288"/>
                    <a:pt x="3253" y="10840"/>
                    <a:pt x="3828" y="9610"/>
                  </a:cubicBezTo>
                  <a:close/>
                  <a:moveTo>
                    <a:pt x="15537" y="0"/>
                  </a:moveTo>
                  <a:cubicBezTo>
                    <a:pt x="15441" y="0"/>
                    <a:pt x="15345" y="10"/>
                    <a:pt x="15251" y="32"/>
                  </a:cubicBezTo>
                  <a:cubicBezTo>
                    <a:pt x="14497" y="250"/>
                    <a:pt x="14200" y="1341"/>
                    <a:pt x="14894" y="1797"/>
                  </a:cubicBezTo>
                  <a:cubicBezTo>
                    <a:pt x="14925" y="1821"/>
                    <a:pt x="14956" y="1831"/>
                    <a:pt x="14985" y="1831"/>
                  </a:cubicBezTo>
                  <a:cubicBezTo>
                    <a:pt x="15124" y="1831"/>
                    <a:pt x="15220" y="1598"/>
                    <a:pt x="15072" y="1499"/>
                  </a:cubicBezTo>
                  <a:cubicBezTo>
                    <a:pt x="14795" y="1301"/>
                    <a:pt x="14815" y="904"/>
                    <a:pt x="14993" y="666"/>
                  </a:cubicBezTo>
                  <a:cubicBezTo>
                    <a:pt x="15131" y="465"/>
                    <a:pt x="15357" y="360"/>
                    <a:pt x="15589" y="360"/>
                  </a:cubicBezTo>
                  <a:cubicBezTo>
                    <a:pt x="15724" y="360"/>
                    <a:pt x="15861" y="395"/>
                    <a:pt x="15985" y="468"/>
                  </a:cubicBezTo>
                  <a:cubicBezTo>
                    <a:pt x="16897" y="904"/>
                    <a:pt x="16778" y="2114"/>
                    <a:pt x="16560" y="2927"/>
                  </a:cubicBezTo>
                  <a:cubicBezTo>
                    <a:pt x="16084" y="4692"/>
                    <a:pt x="14755" y="6061"/>
                    <a:pt x="13446" y="7270"/>
                  </a:cubicBezTo>
                  <a:cubicBezTo>
                    <a:pt x="12435" y="8242"/>
                    <a:pt x="11344" y="9134"/>
                    <a:pt x="10253" y="10027"/>
                  </a:cubicBezTo>
                  <a:cubicBezTo>
                    <a:pt x="9460" y="10542"/>
                    <a:pt x="8548" y="10860"/>
                    <a:pt x="7596" y="10959"/>
                  </a:cubicBezTo>
                  <a:cubicBezTo>
                    <a:pt x="7461" y="10970"/>
                    <a:pt x="7326" y="10975"/>
                    <a:pt x="7191" y="10975"/>
                  </a:cubicBezTo>
                  <a:cubicBezTo>
                    <a:pt x="6588" y="10975"/>
                    <a:pt x="5981" y="10865"/>
                    <a:pt x="5414" y="10622"/>
                  </a:cubicBezTo>
                  <a:cubicBezTo>
                    <a:pt x="4780" y="10364"/>
                    <a:pt x="4086" y="9868"/>
                    <a:pt x="4006" y="9134"/>
                  </a:cubicBezTo>
                  <a:cubicBezTo>
                    <a:pt x="4006" y="9027"/>
                    <a:pt x="3921" y="8963"/>
                    <a:pt x="3831" y="8963"/>
                  </a:cubicBezTo>
                  <a:cubicBezTo>
                    <a:pt x="3771" y="8963"/>
                    <a:pt x="3709" y="8992"/>
                    <a:pt x="3669" y="9055"/>
                  </a:cubicBezTo>
                  <a:cubicBezTo>
                    <a:pt x="2836" y="10384"/>
                    <a:pt x="2916" y="12089"/>
                    <a:pt x="3868" y="13339"/>
                  </a:cubicBezTo>
                  <a:cubicBezTo>
                    <a:pt x="2182" y="13993"/>
                    <a:pt x="1230" y="15877"/>
                    <a:pt x="695" y="17483"/>
                  </a:cubicBezTo>
                  <a:cubicBezTo>
                    <a:pt x="60" y="19447"/>
                    <a:pt x="0" y="21529"/>
                    <a:pt x="556" y="23512"/>
                  </a:cubicBezTo>
                  <a:cubicBezTo>
                    <a:pt x="1567" y="27181"/>
                    <a:pt x="4601" y="30155"/>
                    <a:pt x="8349" y="30869"/>
                  </a:cubicBezTo>
                  <a:cubicBezTo>
                    <a:pt x="8936" y="30995"/>
                    <a:pt x="9532" y="31056"/>
                    <a:pt x="10125" y="31056"/>
                  </a:cubicBezTo>
                  <a:cubicBezTo>
                    <a:pt x="11597" y="31056"/>
                    <a:pt x="13058" y="30678"/>
                    <a:pt x="14358" y="29957"/>
                  </a:cubicBezTo>
                  <a:cubicBezTo>
                    <a:pt x="14676" y="29838"/>
                    <a:pt x="14973" y="29719"/>
                    <a:pt x="15271" y="29561"/>
                  </a:cubicBezTo>
                  <a:cubicBezTo>
                    <a:pt x="17274" y="28509"/>
                    <a:pt x="18602" y="26189"/>
                    <a:pt x="18682" y="23948"/>
                  </a:cubicBezTo>
                  <a:cubicBezTo>
                    <a:pt x="18761" y="22719"/>
                    <a:pt x="18305" y="21509"/>
                    <a:pt x="17432" y="20656"/>
                  </a:cubicBezTo>
                  <a:cubicBezTo>
                    <a:pt x="16793" y="20017"/>
                    <a:pt x="15935" y="19661"/>
                    <a:pt x="15055" y="19661"/>
                  </a:cubicBezTo>
                  <a:cubicBezTo>
                    <a:pt x="14843" y="19661"/>
                    <a:pt x="14630" y="19682"/>
                    <a:pt x="14418" y="19724"/>
                  </a:cubicBezTo>
                  <a:cubicBezTo>
                    <a:pt x="14259" y="19784"/>
                    <a:pt x="14239" y="19982"/>
                    <a:pt x="14378" y="20061"/>
                  </a:cubicBezTo>
                  <a:cubicBezTo>
                    <a:pt x="15667" y="21033"/>
                    <a:pt x="15469" y="22739"/>
                    <a:pt x="15072" y="24147"/>
                  </a:cubicBezTo>
                  <a:cubicBezTo>
                    <a:pt x="14715" y="23036"/>
                    <a:pt x="14081" y="22045"/>
                    <a:pt x="13188" y="21311"/>
                  </a:cubicBezTo>
                  <a:cubicBezTo>
                    <a:pt x="13151" y="21280"/>
                    <a:pt x="13109" y="21266"/>
                    <a:pt x="13068" y="21266"/>
                  </a:cubicBezTo>
                  <a:cubicBezTo>
                    <a:pt x="12976" y="21266"/>
                    <a:pt x="12891" y="21334"/>
                    <a:pt x="12891" y="21430"/>
                  </a:cubicBezTo>
                  <a:cubicBezTo>
                    <a:pt x="12891" y="22481"/>
                    <a:pt x="12732" y="23671"/>
                    <a:pt x="11661" y="24127"/>
                  </a:cubicBezTo>
                  <a:cubicBezTo>
                    <a:pt x="11371" y="24249"/>
                    <a:pt x="11066" y="24309"/>
                    <a:pt x="10763" y="24309"/>
                  </a:cubicBezTo>
                  <a:cubicBezTo>
                    <a:pt x="10135" y="24309"/>
                    <a:pt x="9518" y="24053"/>
                    <a:pt x="9063" y="23572"/>
                  </a:cubicBezTo>
                  <a:cubicBezTo>
                    <a:pt x="8310" y="22818"/>
                    <a:pt x="8032" y="21688"/>
                    <a:pt x="8151" y="20656"/>
                  </a:cubicBezTo>
                  <a:cubicBezTo>
                    <a:pt x="8290" y="19447"/>
                    <a:pt x="8845" y="18336"/>
                    <a:pt x="9520" y="17344"/>
                  </a:cubicBezTo>
                  <a:cubicBezTo>
                    <a:pt x="10134" y="16412"/>
                    <a:pt x="10908" y="15560"/>
                    <a:pt x="11780" y="14846"/>
                  </a:cubicBezTo>
                  <a:lnTo>
                    <a:pt x="11780" y="14846"/>
                  </a:lnTo>
                  <a:cubicBezTo>
                    <a:pt x="11641" y="16333"/>
                    <a:pt x="12217" y="17801"/>
                    <a:pt x="12792" y="19169"/>
                  </a:cubicBezTo>
                  <a:cubicBezTo>
                    <a:pt x="12826" y="19229"/>
                    <a:pt x="12886" y="19255"/>
                    <a:pt x="12946" y="19255"/>
                  </a:cubicBezTo>
                  <a:cubicBezTo>
                    <a:pt x="13026" y="19255"/>
                    <a:pt x="13106" y="19208"/>
                    <a:pt x="13129" y="19129"/>
                  </a:cubicBezTo>
                  <a:cubicBezTo>
                    <a:pt x="13387" y="17682"/>
                    <a:pt x="13882" y="16313"/>
                    <a:pt x="14616" y="15044"/>
                  </a:cubicBezTo>
                  <a:cubicBezTo>
                    <a:pt x="15310" y="13854"/>
                    <a:pt x="16183" y="12803"/>
                    <a:pt x="16956" y="11653"/>
                  </a:cubicBezTo>
                  <a:cubicBezTo>
                    <a:pt x="17730" y="10602"/>
                    <a:pt x="18285" y="9392"/>
                    <a:pt x="18602" y="8123"/>
                  </a:cubicBezTo>
                  <a:cubicBezTo>
                    <a:pt x="18860" y="6913"/>
                    <a:pt x="18880" y="5664"/>
                    <a:pt x="18642" y="4454"/>
                  </a:cubicBezTo>
                  <a:cubicBezTo>
                    <a:pt x="18384" y="3066"/>
                    <a:pt x="17809" y="1777"/>
                    <a:pt x="16956" y="666"/>
                  </a:cubicBezTo>
                  <a:cubicBezTo>
                    <a:pt x="16924" y="624"/>
                    <a:pt x="16881" y="604"/>
                    <a:pt x="16839" y="604"/>
                  </a:cubicBezTo>
                  <a:cubicBezTo>
                    <a:pt x="16802" y="604"/>
                    <a:pt x="16766" y="619"/>
                    <a:pt x="16738" y="647"/>
                  </a:cubicBezTo>
                  <a:cubicBezTo>
                    <a:pt x="16659" y="547"/>
                    <a:pt x="16579" y="448"/>
                    <a:pt x="16480" y="369"/>
                  </a:cubicBezTo>
                  <a:cubicBezTo>
                    <a:pt x="16232" y="136"/>
                    <a:pt x="15885" y="0"/>
                    <a:pt x="1553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5"/>
            <p:cNvSpPr/>
            <p:nvPr/>
          </p:nvSpPr>
          <p:spPr>
            <a:xfrm>
              <a:off x="784050" y="1749425"/>
              <a:ext cx="37125" cy="48250"/>
            </a:xfrm>
            <a:custGeom>
              <a:avLst/>
              <a:gdLst/>
              <a:ahLst/>
              <a:cxnLst/>
              <a:rect l="l" t="t" r="r" b="b"/>
              <a:pathLst>
                <a:path w="1485" h="1930" extrusionOk="0">
                  <a:moveTo>
                    <a:pt x="1288" y="1"/>
                  </a:moveTo>
                  <a:cubicBezTo>
                    <a:pt x="1225" y="1"/>
                    <a:pt x="1167" y="36"/>
                    <a:pt x="1128" y="89"/>
                  </a:cubicBezTo>
                  <a:lnTo>
                    <a:pt x="96" y="1656"/>
                  </a:lnTo>
                  <a:cubicBezTo>
                    <a:pt x="1" y="1792"/>
                    <a:pt x="132" y="1929"/>
                    <a:pt x="261" y="1929"/>
                  </a:cubicBezTo>
                  <a:cubicBezTo>
                    <a:pt x="319" y="1929"/>
                    <a:pt x="377" y="1902"/>
                    <a:pt x="414" y="1834"/>
                  </a:cubicBezTo>
                  <a:lnTo>
                    <a:pt x="1445" y="267"/>
                  </a:lnTo>
                  <a:cubicBezTo>
                    <a:pt x="1485" y="188"/>
                    <a:pt x="1465" y="69"/>
                    <a:pt x="1386" y="29"/>
                  </a:cubicBezTo>
                  <a:cubicBezTo>
                    <a:pt x="1352" y="10"/>
                    <a:pt x="1319" y="1"/>
                    <a:pt x="128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5"/>
            <p:cNvSpPr/>
            <p:nvPr/>
          </p:nvSpPr>
          <p:spPr>
            <a:xfrm>
              <a:off x="566825" y="1868925"/>
              <a:ext cx="21325" cy="25500"/>
            </a:xfrm>
            <a:custGeom>
              <a:avLst/>
              <a:gdLst/>
              <a:ahLst/>
              <a:cxnLst/>
              <a:rect l="l" t="t" r="r" b="b"/>
              <a:pathLst>
                <a:path w="853" h="1020" extrusionOk="0">
                  <a:moveTo>
                    <a:pt x="646" y="0"/>
                  </a:moveTo>
                  <a:cubicBezTo>
                    <a:pt x="584" y="0"/>
                    <a:pt x="522" y="35"/>
                    <a:pt x="496" y="88"/>
                  </a:cubicBezTo>
                  <a:lnTo>
                    <a:pt x="60" y="743"/>
                  </a:lnTo>
                  <a:cubicBezTo>
                    <a:pt x="0" y="842"/>
                    <a:pt x="20" y="941"/>
                    <a:pt x="119" y="1000"/>
                  </a:cubicBezTo>
                  <a:cubicBezTo>
                    <a:pt x="144" y="1013"/>
                    <a:pt x="173" y="1020"/>
                    <a:pt x="203" y="1020"/>
                  </a:cubicBezTo>
                  <a:cubicBezTo>
                    <a:pt x="266" y="1020"/>
                    <a:pt x="330" y="989"/>
                    <a:pt x="357" y="921"/>
                  </a:cubicBezTo>
                  <a:lnTo>
                    <a:pt x="793" y="267"/>
                  </a:lnTo>
                  <a:cubicBezTo>
                    <a:pt x="853" y="187"/>
                    <a:pt x="813" y="68"/>
                    <a:pt x="734" y="29"/>
                  </a:cubicBezTo>
                  <a:cubicBezTo>
                    <a:pt x="708" y="9"/>
                    <a:pt x="677" y="0"/>
                    <a:pt x="64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5"/>
            <p:cNvSpPr/>
            <p:nvPr/>
          </p:nvSpPr>
          <p:spPr>
            <a:xfrm>
              <a:off x="657800" y="2070250"/>
              <a:ext cx="128100" cy="43525"/>
            </a:xfrm>
            <a:custGeom>
              <a:avLst/>
              <a:gdLst/>
              <a:ahLst/>
              <a:cxnLst/>
              <a:rect l="l" t="t" r="r" b="b"/>
              <a:pathLst>
                <a:path w="5124" h="1741" extrusionOk="0">
                  <a:moveTo>
                    <a:pt x="4871" y="0"/>
                  </a:moveTo>
                  <a:cubicBezTo>
                    <a:pt x="4813" y="0"/>
                    <a:pt x="4753" y="26"/>
                    <a:pt x="4710" y="87"/>
                  </a:cubicBezTo>
                  <a:cubicBezTo>
                    <a:pt x="4065" y="930"/>
                    <a:pt x="3087" y="1385"/>
                    <a:pt x="2091" y="1385"/>
                  </a:cubicBezTo>
                  <a:cubicBezTo>
                    <a:pt x="1494" y="1385"/>
                    <a:pt x="890" y="1222"/>
                    <a:pt x="347" y="880"/>
                  </a:cubicBezTo>
                  <a:cubicBezTo>
                    <a:pt x="317" y="862"/>
                    <a:pt x="287" y="854"/>
                    <a:pt x="259" y="854"/>
                  </a:cubicBezTo>
                  <a:cubicBezTo>
                    <a:pt x="103" y="854"/>
                    <a:pt x="1" y="1097"/>
                    <a:pt x="169" y="1197"/>
                  </a:cubicBezTo>
                  <a:cubicBezTo>
                    <a:pt x="770" y="1564"/>
                    <a:pt x="1437" y="1741"/>
                    <a:pt x="2095" y="1741"/>
                  </a:cubicBezTo>
                  <a:cubicBezTo>
                    <a:pt x="3217" y="1741"/>
                    <a:pt x="4315" y="1227"/>
                    <a:pt x="5027" y="265"/>
                  </a:cubicBezTo>
                  <a:cubicBezTo>
                    <a:pt x="5124" y="128"/>
                    <a:pt x="5001" y="0"/>
                    <a:pt x="487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5"/>
            <p:cNvSpPr/>
            <p:nvPr/>
          </p:nvSpPr>
          <p:spPr>
            <a:xfrm>
              <a:off x="296925" y="2277950"/>
              <a:ext cx="286250" cy="158950"/>
            </a:xfrm>
            <a:custGeom>
              <a:avLst/>
              <a:gdLst/>
              <a:ahLst/>
              <a:cxnLst/>
              <a:rect l="l" t="t" r="r" b="b"/>
              <a:pathLst>
                <a:path w="11450" h="6358" extrusionOk="0">
                  <a:moveTo>
                    <a:pt x="252" y="1"/>
                  </a:moveTo>
                  <a:cubicBezTo>
                    <a:pt x="99" y="1"/>
                    <a:pt x="0" y="226"/>
                    <a:pt x="167" y="326"/>
                  </a:cubicBezTo>
                  <a:cubicBezTo>
                    <a:pt x="980" y="822"/>
                    <a:pt x="1456" y="1694"/>
                    <a:pt x="2070" y="2388"/>
                  </a:cubicBezTo>
                  <a:cubicBezTo>
                    <a:pt x="2615" y="2982"/>
                    <a:pt x="3296" y="3439"/>
                    <a:pt x="4092" y="3439"/>
                  </a:cubicBezTo>
                  <a:cubicBezTo>
                    <a:pt x="4253" y="3439"/>
                    <a:pt x="4419" y="3420"/>
                    <a:pt x="4589" y="3380"/>
                  </a:cubicBezTo>
                  <a:cubicBezTo>
                    <a:pt x="5144" y="3221"/>
                    <a:pt x="5640" y="2964"/>
                    <a:pt x="6096" y="2626"/>
                  </a:cubicBezTo>
                  <a:lnTo>
                    <a:pt x="6096" y="2626"/>
                  </a:lnTo>
                  <a:cubicBezTo>
                    <a:pt x="5838" y="3836"/>
                    <a:pt x="5700" y="5165"/>
                    <a:pt x="6632" y="6137"/>
                  </a:cubicBezTo>
                  <a:cubicBezTo>
                    <a:pt x="6651" y="6156"/>
                    <a:pt x="6691" y="6176"/>
                    <a:pt x="6731" y="6176"/>
                  </a:cubicBezTo>
                  <a:cubicBezTo>
                    <a:pt x="6697" y="6290"/>
                    <a:pt x="6786" y="6358"/>
                    <a:pt x="6884" y="6358"/>
                  </a:cubicBezTo>
                  <a:cubicBezTo>
                    <a:pt x="6957" y="6358"/>
                    <a:pt x="7034" y="6320"/>
                    <a:pt x="7068" y="6236"/>
                  </a:cubicBezTo>
                  <a:cubicBezTo>
                    <a:pt x="7425" y="5304"/>
                    <a:pt x="7980" y="4431"/>
                    <a:pt x="8694" y="3737"/>
                  </a:cubicBezTo>
                  <a:cubicBezTo>
                    <a:pt x="9448" y="3063"/>
                    <a:pt x="10320" y="2527"/>
                    <a:pt x="11272" y="2190"/>
                  </a:cubicBezTo>
                  <a:cubicBezTo>
                    <a:pt x="11450" y="2119"/>
                    <a:pt x="11405" y="1841"/>
                    <a:pt x="11236" y="1841"/>
                  </a:cubicBezTo>
                  <a:cubicBezTo>
                    <a:pt x="11217" y="1841"/>
                    <a:pt x="11196" y="1845"/>
                    <a:pt x="11173" y="1853"/>
                  </a:cubicBezTo>
                  <a:cubicBezTo>
                    <a:pt x="10162" y="2210"/>
                    <a:pt x="9230" y="2765"/>
                    <a:pt x="8436" y="3479"/>
                  </a:cubicBezTo>
                  <a:cubicBezTo>
                    <a:pt x="7762" y="4153"/>
                    <a:pt x="7227" y="4947"/>
                    <a:pt x="6850" y="5839"/>
                  </a:cubicBezTo>
                  <a:cubicBezTo>
                    <a:pt x="5957" y="4887"/>
                    <a:pt x="6255" y="3499"/>
                    <a:pt x="6532" y="2369"/>
                  </a:cubicBezTo>
                  <a:cubicBezTo>
                    <a:pt x="6567" y="2248"/>
                    <a:pt x="6482" y="2143"/>
                    <a:pt x="6381" y="2143"/>
                  </a:cubicBezTo>
                  <a:cubicBezTo>
                    <a:pt x="6366" y="2143"/>
                    <a:pt x="6350" y="2145"/>
                    <a:pt x="6334" y="2150"/>
                  </a:cubicBezTo>
                  <a:cubicBezTo>
                    <a:pt x="6304" y="2141"/>
                    <a:pt x="6275" y="2136"/>
                    <a:pt x="6247" y="2136"/>
                  </a:cubicBezTo>
                  <a:cubicBezTo>
                    <a:pt x="6220" y="2136"/>
                    <a:pt x="6195" y="2141"/>
                    <a:pt x="6175" y="2150"/>
                  </a:cubicBezTo>
                  <a:cubicBezTo>
                    <a:pt x="5561" y="2527"/>
                    <a:pt x="4946" y="3043"/>
                    <a:pt x="4192" y="3083"/>
                  </a:cubicBezTo>
                  <a:cubicBezTo>
                    <a:pt x="4168" y="3083"/>
                    <a:pt x="4144" y="3084"/>
                    <a:pt x="4120" y="3084"/>
                  </a:cubicBezTo>
                  <a:cubicBezTo>
                    <a:pt x="3571" y="3084"/>
                    <a:pt x="3045" y="2867"/>
                    <a:pt x="2665" y="2468"/>
                  </a:cubicBezTo>
                  <a:cubicBezTo>
                    <a:pt x="1832" y="1714"/>
                    <a:pt x="1337" y="623"/>
                    <a:pt x="345" y="29"/>
                  </a:cubicBezTo>
                  <a:cubicBezTo>
                    <a:pt x="313" y="9"/>
                    <a:pt x="282" y="1"/>
                    <a:pt x="252"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5"/>
            <p:cNvSpPr/>
            <p:nvPr/>
          </p:nvSpPr>
          <p:spPr>
            <a:xfrm>
              <a:off x="296875" y="2125875"/>
              <a:ext cx="286300" cy="159400"/>
            </a:xfrm>
            <a:custGeom>
              <a:avLst/>
              <a:gdLst/>
              <a:ahLst/>
              <a:cxnLst/>
              <a:rect l="l" t="t" r="r" b="b"/>
              <a:pathLst>
                <a:path w="11452" h="6376" extrusionOk="0">
                  <a:moveTo>
                    <a:pt x="6886" y="0"/>
                  </a:moveTo>
                  <a:cubicBezTo>
                    <a:pt x="6788" y="0"/>
                    <a:pt x="6699" y="68"/>
                    <a:pt x="6733" y="182"/>
                  </a:cubicBezTo>
                  <a:cubicBezTo>
                    <a:pt x="6693" y="182"/>
                    <a:pt x="6653" y="202"/>
                    <a:pt x="6634" y="241"/>
                  </a:cubicBezTo>
                  <a:cubicBezTo>
                    <a:pt x="5702" y="1193"/>
                    <a:pt x="5840" y="2522"/>
                    <a:pt x="6098" y="3732"/>
                  </a:cubicBezTo>
                  <a:cubicBezTo>
                    <a:pt x="5642" y="3395"/>
                    <a:pt x="5146" y="3137"/>
                    <a:pt x="4591" y="2978"/>
                  </a:cubicBezTo>
                  <a:cubicBezTo>
                    <a:pt x="4421" y="2938"/>
                    <a:pt x="4256" y="2919"/>
                    <a:pt x="4095" y="2919"/>
                  </a:cubicBezTo>
                  <a:cubicBezTo>
                    <a:pt x="3299" y="2919"/>
                    <a:pt x="2617" y="3379"/>
                    <a:pt x="2072" y="3990"/>
                  </a:cubicBezTo>
                  <a:cubicBezTo>
                    <a:pt x="1458" y="4664"/>
                    <a:pt x="982" y="5536"/>
                    <a:pt x="169" y="6032"/>
                  </a:cubicBezTo>
                  <a:cubicBezTo>
                    <a:pt x="1" y="6133"/>
                    <a:pt x="103" y="6376"/>
                    <a:pt x="258" y="6376"/>
                  </a:cubicBezTo>
                  <a:cubicBezTo>
                    <a:pt x="287" y="6376"/>
                    <a:pt x="317" y="6368"/>
                    <a:pt x="347" y="6349"/>
                  </a:cubicBezTo>
                  <a:cubicBezTo>
                    <a:pt x="1319" y="5755"/>
                    <a:pt x="1834" y="4664"/>
                    <a:pt x="2648" y="3910"/>
                  </a:cubicBezTo>
                  <a:cubicBezTo>
                    <a:pt x="3047" y="3511"/>
                    <a:pt x="3573" y="3294"/>
                    <a:pt x="4122" y="3294"/>
                  </a:cubicBezTo>
                  <a:cubicBezTo>
                    <a:pt x="4146" y="3294"/>
                    <a:pt x="4170" y="3295"/>
                    <a:pt x="4194" y="3295"/>
                  </a:cubicBezTo>
                  <a:cubicBezTo>
                    <a:pt x="4948" y="3335"/>
                    <a:pt x="5563" y="3851"/>
                    <a:pt x="6177" y="4208"/>
                  </a:cubicBezTo>
                  <a:cubicBezTo>
                    <a:pt x="6201" y="4231"/>
                    <a:pt x="6231" y="4241"/>
                    <a:pt x="6264" y="4241"/>
                  </a:cubicBezTo>
                  <a:cubicBezTo>
                    <a:pt x="6287" y="4241"/>
                    <a:pt x="6311" y="4236"/>
                    <a:pt x="6336" y="4228"/>
                  </a:cubicBezTo>
                  <a:cubicBezTo>
                    <a:pt x="6353" y="4232"/>
                    <a:pt x="6369" y="4234"/>
                    <a:pt x="6384" y="4234"/>
                  </a:cubicBezTo>
                  <a:cubicBezTo>
                    <a:pt x="6501" y="4234"/>
                    <a:pt x="6587" y="4112"/>
                    <a:pt x="6534" y="3990"/>
                  </a:cubicBezTo>
                  <a:cubicBezTo>
                    <a:pt x="6257" y="2859"/>
                    <a:pt x="5959" y="1471"/>
                    <a:pt x="6852" y="519"/>
                  </a:cubicBezTo>
                  <a:cubicBezTo>
                    <a:pt x="7209" y="1411"/>
                    <a:pt x="7764" y="2205"/>
                    <a:pt x="8438" y="2879"/>
                  </a:cubicBezTo>
                  <a:cubicBezTo>
                    <a:pt x="9232" y="3593"/>
                    <a:pt x="10164" y="4148"/>
                    <a:pt x="11175" y="4505"/>
                  </a:cubicBezTo>
                  <a:cubicBezTo>
                    <a:pt x="11198" y="4513"/>
                    <a:pt x="11219" y="4517"/>
                    <a:pt x="11238" y="4517"/>
                  </a:cubicBezTo>
                  <a:cubicBezTo>
                    <a:pt x="11407" y="4517"/>
                    <a:pt x="11452" y="4239"/>
                    <a:pt x="11274" y="4168"/>
                  </a:cubicBezTo>
                  <a:cubicBezTo>
                    <a:pt x="10322" y="3831"/>
                    <a:pt x="9450" y="3295"/>
                    <a:pt x="8696" y="2621"/>
                  </a:cubicBezTo>
                  <a:cubicBezTo>
                    <a:pt x="7982" y="1927"/>
                    <a:pt x="7427" y="1055"/>
                    <a:pt x="7070" y="122"/>
                  </a:cubicBezTo>
                  <a:cubicBezTo>
                    <a:pt x="7036" y="38"/>
                    <a:pt x="6959" y="0"/>
                    <a:pt x="688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5"/>
            <p:cNvSpPr/>
            <p:nvPr/>
          </p:nvSpPr>
          <p:spPr>
            <a:xfrm>
              <a:off x="368000" y="2194200"/>
              <a:ext cx="263800" cy="162175"/>
            </a:xfrm>
            <a:custGeom>
              <a:avLst/>
              <a:gdLst/>
              <a:ahLst/>
              <a:cxnLst/>
              <a:rect l="l" t="t" r="r" b="b"/>
              <a:pathLst>
                <a:path w="10552" h="6487" extrusionOk="0">
                  <a:moveTo>
                    <a:pt x="4443" y="0"/>
                  </a:moveTo>
                  <a:cubicBezTo>
                    <a:pt x="4318" y="0"/>
                    <a:pt x="4182" y="128"/>
                    <a:pt x="4265" y="265"/>
                  </a:cubicBezTo>
                  <a:cubicBezTo>
                    <a:pt x="5117" y="1851"/>
                    <a:pt x="6684" y="2645"/>
                    <a:pt x="8330" y="3101"/>
                  </a:cubicBezTo>
                  <a:cubicBezTo>
                    <a:pt x="7695" y="3081"/>
                    <a:pt x="7041" y="3002"/>
                    <a:pt x="6426" y="2843"/>
                  </a:cubicBezTo>
                  <a:cubicBezTo>
                    <a:pt x="5673" y="2605"/>
                    <a:pt x="4959" y="2288"/>
                    <a:pt x="4304" y="1851"/>
                  </a:cubicBezTo>
                  <a:cubicBezTo>
                    <a:pt x="4277" y="1838"/>
                    <a:pt x="4250" y="1832"/>
                    <a:pt x="4225" y="1832"/>
                  </a:cubicBezTo>
                  <a:cubicBezTo>
                    <a:pt x="4068" y="1832"/>
                    <a:pt x="3972" y="2066"/>
                    <a:pt x="4126" y="2169"/>
                  </a:cubicBezTo>
                  <a:cubicBezTo>
                    <a:pt x="4820" y="2605"/>
                    <a:pt x="5554" y="2942"/>
                    <a:pt x="6327" y="3200"/>
                  </a:cubicBezTo>
                  <a:cubicBezTo>
                    <a:pt x="6684" y="3279"/>
                    <a:pt x="7041" y="3339"/>
                    <a:pt x="7398" y="3379"/>
                  </a:cubicBezTo>
                  <a:cubicBezTo>
                    <a:pt x="6956" y="3402"/>
                    <a:pt x="6515" y="3411"/>
                    <a:pt x="6074" y="3411"/>
                  </a:cubicBezTo>
                  <a:cubicBezTo>
                    <a:pt x="5761" y="3411"/>
                    <a:pt x="5449" y="3407"/>
                    <a:pt x="5137" y="3398"/>
                  </a:cubicBezTo>
                  <a:cubicBezTo>
                    <a:pt x="3783" y="3349"/>
                    <a:pt x="2442" y="3314"/>
                    <a:pt x="1092" y="3314"/>
                  </a:cubicBezTo>
                  <a:cubicBezTo>
                    <a:pt x="801" y="3314"/>
                    <a:pt x="511" y="3315"/>
                    <a:pt x="219" y="3319"/>
                  </a:cubicBezTo>
                  <a:cubicBezTo>
                    <a:pt x="1" y="3339"/>
                    <a:pt x="1" y="3636"/>
                    <a:pt x="219" y="3676"/>
                  </a:cubicBezTo>
                  <a:cubicBezTo>
                    <a:pt x="1825" y="3676"/>
                    <a:pt x="3451" y="3696"/>
                    <a:pt x="5038" y="3755"/>
                  </a:cubicBezTo>
                  <a:cubicBezTo>
                    <a:pt x="5375" y="3765"/>
                    <a:pt x="5712" y="3770"/>
                    <a:pt x="6049" y="3770"/>
                  </a:cubicBezTo>
                  <a:cubicBezTo>
                    <a:pt x="6387" y="3770"/>
                    <a:pt x="6724" y="3765"/>
                    <a:pt x="7061" y="3755"/>
                  </a:cubicBezTo>
                  <a:lnTo>
                    <a:pt x="7061" y="3755"/>
                  </a:lnTo>
                  <a:lnTo>
                    <a:pt x="6347" y="3993"/>
                  </a:lnTo>
                  <a:cubicBezTo>
                    <a:pt x="5613" y="4251"/>
                    <a:pt x="4859" y="4489"/>
                    <a:pt x="4284" y="5044"/>
                  </a:cubicBezTo>
                  <a:cubicBezTo>
                    <a:pt x="4164" y="5165"/>
                    <a:pt x="4284" y="5343"/>
                    <a:pt x="4418" y="5343"/>
                  </a:cubicBezTo>
                  <a:cubicBezTo>
                    <a:pt x="4460" y="5343"/>
                    <a:pt x="4504" y="5325"/>
                    <a:pt x="4542" y="5282"/>
                  </a:cubicBezTo>
                  <a:cubicBezTo>
                    <a:pt x="5097" y="4767"/>
                    <a:pt x="5811" y="4549"/>
                    <a:pt x="6525" y="4291"/>
                  </a:cubicBezTo>
                  <a:cubicBezTo>
                    <a:pt x="6843" y="4192"/>
                    <a:pt x="7160" y="4073"/>
                    <a:pt x="7497" y="3973"/>
                  </a:cubicBezTo>
                  <a:lnTo>
                    <a:pt x="7497" y="3973"/>
                  </a:lnTo>
                  <a:cubicBezTo>
                    <a:pt x="7219" y="4112"/>
                    <a:pt x="6942" y="4251"/>
                    <a:pt x="6664" y="4430"/>
                  </a:cubicBezTo>
                  <a:cubicBezTo>
                    <a:pt x="5930" y="4886"/>
                    <a:pt x="5276" y="5500"/>
                    <a:pt x="4780" y="6234"/>
                  </a:cubicBezTo>
                  <a:cubicBezTo>
                    <a:pt x="4682" y="6360"/>
                    <a:pt x="4812" y="6487"/>
                    <a:pt x="4946" y="6487"/>
                  </a:cubicBezTo>
                  <a:cubicBezTo>
                    <a:pt x="5001" y="6487"/>
                    <a:pt x="5057" y="6465"/>
                    <a:pt x="5097" y="6413"/>
                  </a:cubicBezTo>
                  <a:cubicBezTo>
                    <a:pt x="5593" y="5699"/>
                    <a:pt x="6228" y="5104"/>
                    <a:pt x="6962" y="4668"/>
                  </a:cubicBezTo>
                  <a:cubicBezTo>
                    <a:pt x="7378" y="4410"/>
                    <a:pt x="7814" y="4211"/>
                    <a:pt x="8270" y="4033"/>
                  </a:cubicBezTo>
                  <a:cubicBezTo>
                    <a:pt x="8539" y="3937"/>
                    <a:pt x="8826" y="3878"/>
                    <a:pt x="9096" y="3803"/>
                  </a:cubicBezTo>
                  <a:lnTo>
                    <a:pt x="9096" y="3803"/>
                  </a:lnTo>
                  <a:cubicBezTo>
                    <a:pt x="8724" y="4180"/>
                    <a:pt x="8566" y="4750"/>
                    <a:pt x="8350" y="5223"/>
                  </a:cubicBezTo>
                  <a:cubicBezTo>
                    <a:pt x="8281" y="5360"/>
                    <a:pt x="8402" y="5497"/>
                    <a:pt x="8516" y="5497"/>
                  </a:cubicBezTo>
                  <a:cubicBezTo>
                    <a:pt x="8567" y="5497"/>
                    <a:pt x="8617" y="5469"/>
                    <a:pt x="8647" y="5401"/>
                  </a:cubicBezTo>
                  <a:cubicBezTo>
                    <a:pt x="8865" y="4965"/>
                    <a:pt x="8984" y="4449"/>
                    <a:pt x="9322" y="4092"/>
                  </a:cubicBezTo>
                  <a:cubicBezTo>
                    <a:pt x="9599" y="3815"/>
                    <a:pt x="10016" y="3716"/>
                    <a:pt x="10373" y="3577"/>
                  </a:cubicBezTo>
                  <a:cubicBezTo>
                    <a:pt x="10551" y="3517"/>
                    <a:pt x="10551" y="3279"/>
                    <a:pt x="10373" y="3220"/>
                  </a:cubicBezTo>
                  <a:cubicBezTo>
                    <a:pt x="9639" y="2942"/>
                    <a:pt x="8826" y="2486"/>
                    <a:pt x="8568" y="1673"/>
                  </a:cubicBezTo>
                  <a:cubicBezTo>
                    <a:pt x="8545" y="1588"/>
                    <a:pt x="8479" y="1551"/>
                    <a:pt x="8411" y="1551"/>
                  </a:cubicBezTo>
                  <a:cubicBezTo>
                    <a:pt x="8305" y="1551"/>
                    <a:pt x="8195" y="1639"/>
                    <a:pt x="8231" y="1772"/>
                  </a:cubicBezTo>
                  <a:cubicBezTo>
                    <a:pt x="8370" y="2208"/>
                    <a:pt x="8647" y="2605"/>
                    <a:pt x="9024" y="2883"/>
                  </a:cubicBezTo>
                  <a:cubicBezTo>
                    <a:pt x="7259" y="2486"/>
                    <a:pt x="5494" y="1772"/>
                    <a:pt x="4582" y="87"/>
                  </a:cubicBezTo>
                  <a:cubicBezTo>
                    <a:pt x="4551" y="25"/>
                    <a:pt x="4498" y="0"/>
                    <a:pt x="444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p:nvPr/>
          </p:nvSpPr>
          <p:spPr>
            <a:xfrm>
              <a:off x="526650" y="2058400"/>
              <a:ext cx="536475" cy="745375"/>
            </a:xfrm>
            <a:custGeom>
              <a:avLst/>
              <a:gdLst/>
              <a:ahLst/>
              <a:cxnLst/>
              <a:rect l="l" t="t" r="r" b="b"/>
              <a:pathLst>
                <a:path w="21459" h="29815" extrusionOk="0">
                  <a:moveTo>
                    <a:pt x="17889" y="2028"/>
                  </a:moveTo>
                  <a:lnTo>
                    <a:pt x="17889" y="2346"/>
                  </a:lnTo>
                  <a:cubicBezTo>
                    <a:pt x="17571" y="5201"/>
                    <a:pt x="15866" y="7700"/>
                    <a:pt x="13308" y="8989"/>
                  </a:cubicBezTo>
                  <a:cubicBezTo>
                    <a:pt x="12495" y="9405"/>
                    <a:pt x="11642" y="9782"/>
                    <a:pt x="10829" y="10219"/>
                  </a:cubicBezTo>
                  <a:cubicBezTo>
                    <a:pt x="10016" y="10635"/>
                    <a:pt x="9203" y="11091"/>
                    <a:pt x="8429" y="11567"/>
                  </a:cubicBezTo>
                  <a:cubicBezTo>
                    <a:pt x="7001" y="12420"/>
                    <a:pt x="5474" y="13312"/>
                    <a:pt x="4364" y="14562"/>
                  </a:cubicBezTo>
                  <a:cubicBezTo>
                    <a:pt x="3075" y="16029"/>
                    <a:pt x="2718" y="17913"/>
                    <a:pt x="2440" y="19797"/>
                  </a:cubicBezTo>
                  <a:cubicBezTo>
                    <a:pt x="2428" y="19927"/>
                    <a:pt x="2542" y="20014"/>
                    <a:pt x="2645" y="20014"/>
                  </a:cubicBezTo>
                  <a:cubicBezTo>
                    <a:pt x="2716" y="20014"/>
                    <a:pt x="2781" y="19973"/>
                    <a:pt x="2797" y="19876"/>
                  </a:cubicBezTo>
                  <a:cubicBezTo>
                    <a:pt x="3035" y="18191"/>
                    <a:pt x="3333" y="16406"/>
                    <a:pt x="4423" y="15057"/>
                  </a:cubicBezTo>
                  <a:cubicBezTo>
                    <a:pt x="5494" y="13729"/>
                    <a:pt x="7041" y="12816"/>
                    <a:pt x="8489" y="11944"/>
                  </a:cubicBezTo>
                  <a:cubicBezTo>
                    <a:pt x="9282" y="11448"/>
                    <a:pt x="10095" y="10992"/>
                    <a:pt x="10928" y="10575"/>
                  </a:cubicBezTo>
                  <a:cubicBezTo>
                    <a:pt x="11761" y="10139"/>
                    <a:pt x="12594" y="9762"/>
                    <a:pt x="13407" y="9346"/>
                  </a:cubicBezTo>
                  <a:cubicBezTo>
                    <a:pt x="15291" y="8434"/>
                    <a:pt x="16778" y="6867"/>
                    <a:pt x="17591" y="4943"/>
                  </a:cubicBezTo>
                  <a:lnTo>
                    <a:pt x="17591" y="4943"/>
                  </a:lnTo>
                  <a:cubicBezTo>
                    <a:pt x="17234" y="6312"/>
                    <a:pt x="16600" y="7581"/>
                    <a:pt x="15727" y="8692"/>
                  </a:cubicBezTo>
                  <a:cubicBezTo>
                    <a:pt x="15251" y="9286"/>
                    <a:pt x="14696" y="9822"/>
                    <a:pt x="14081" y="10298"/>
                  </a:cubicBezTo>
                  <a:cubicBezTo>
                    <a:pt x="13935" y="10411"/>
                    <a:pt x="14028" y="10631"/>
                    <a:pt x="14165" y="10631"/>
                  </a:cubicBezTo>
                  <a:cubicBezTo>
                    <a:pt x="14195" y="10631"/>
                    <a:pt x="14227" y="10621"/>
                    <a:pt x="14260" y="10595"/>
                  </a:cubicBezTo>
                  <a:cubicBezTo>
                    <a:pt x="16540" y="8830"/>
                    <a:pt x="17988" y="6193"/>
                    <a:pt x="18226" y="3297"/>
                  </a:cubicBezTo>
                  <a:cubicBezTo>
                    <a:pt x="18246" y="3000"/>
                    <a:pt x="18246" y="2702"/>
                    <a:pt x="18246" y="2385"/>
                  </a:cubicBezTo>
                  <a:lnTo>
                    <a:pt x="18246" y="2246"/>
                  </a:lnTo>
                  <a:lnTo>
                    <a:pt x="18246" y="2246"/>
                  </a:lnTo>
                  <a:cubicBezTo>
                    <a:pt x="18682" y="4626"/>
                    <a:pt x="17988" y="7105"/>
                    <a:pt x="16739" y="9128"/>
                  </a:cubicBezTo>
                  <a:cubicBezTo>
                    <a:pt x="15965" y="10357"/>
                    <a:pt x="15033" y="11488"/>
                    <a:pt x="13982" y="12499"/>
                  </a:cubicBezTo>
                  <a:cubicBezTo>
                    <a:pt x="12971" y="13491"/>
                    <a:pt x="11820" y="14363"/>
                    <a:pt x="10968" y="15494"/>
                  </a:cubicBezTo>
                  <a:cubicBezTo>
                    <a:pt x="10075" y="16703"/>
                    <a:pt x="9679" y="18211"/>
                    <a:pt x="9837" y="19698"/>
                  </a:cubicBezTo>
                  <a:cubicBezTo>
                    <a:pt x="8469" y="18825"/>
                    <a:pt x="8171" y="16961"/>
                    <a:pt x="9203" y="15732"/>
                  </a:cubicBezTo>
                  <a:cubicBezTo>
                    <a:pt x="9312" y="15604"/>
                    <a:pt x="9220" y="15410"/>
                    <a:pt x="9066" y="15410"/>
                  </a:cubicBezTo>
                  <a:cubicBezTo>
                    <a:pt x="9053" y="15410"/>
                    <a:pt x="9039" y="15411"/>
                    <a:pt x="9024" y="15414"/>
                  </a:cubicBezTo>
                  <a:cubicBezTo>
                    <a:pt x="7418" y="15811"/>
                    <a:pt x="6426" y="17239"/>
                    <a:pt x="5573" y="18567"/>
                  </a:cubicBezTo>
                  <a:cubicBezTo>
                    <a:pt x="5137" y="19281"/>
                    <a:pt x="4661" y="19956"/>
                    <a:pt x="4126" y="20610"/>
                  </a:cubicBezTo>
                  <a:cubicBezTo>
                    <a:pt x="3610" y="21225"/>
                    <a:pt x="3035" y="21780"/>
                    <a:pt x="2420" y="22296"/>
                  </a:cubicBezTo>
                  <a:cubicBezTo>
                    <a:pt x="1845" y="22752"/>
                    <a:pt x="1230" y="23168"/>
                    <a:pt x="576" y="23545"/>
                  </a:cubicBezTo>
                  <a:cubicBezTo>
                    <a:pt x="913" y="22633"/>
                    <a:pt x="1111" y="21661"/>
                    <a:pt x="1131" y="20689"/>
                  </a:cubicBezTo>
                  <a:cubicBezTo>
                    <a:pt x="1171" y="19539"/>
                    <a:pt x="992" y="18389"/>
                    <a:pt x="992" y="17219"/>
                  </a:cubicBezTo>
                  <a:cubicBezTo>
                    <a:pt x="973" y="16128"/>
                    <a:pt x="1290" y="15038"/>
                    <a:pt x="1924" y="14125"/>
                  </a:cubicBezTo>
                  <a:cubicBezTo>
                    <a:pt x="2559" y="13273"/>
                    <a:pt x="3352" y="12559"/>
                    <a:pt x="4265" y="12003"/>
                  </a:cubicBezTo>
                  <a:cubicBezTo>
                    <a:pt x="5296" y="11329"/>
                    <a:pt x="6446" y="10833"/>
                    <a:pt x="7636" y="10536"/>
                  </a:cubicBezTo>
                  <a:cubicBezTo>
                    <a:pt x="7795" y="10476"/>
                    <a:pt x="7814" y="10278"/>
                    <a:pt x="7676" y="10199"/>
                  </a:cubicBezTo>
                  <a:cubicBezTo>
                    <a:pt x="6981" y="9743"/>
                    <a:pt x="6208" y="9207"/>
                    <a:pt x="5911" y="8414"/>
                  </a:cubicBezTo>
                  <a:lnTo>
                    <a:pt x="5911" y="8414"/>
                  </a:lnTo>
                  <a:cubicBezTo>
                    <a:pt x="6883" y="8925"/>
                    <a:pt x="7972" y="9153"/>
                    <a:pt x="9070" y="9153"/>
                  </a:cubicBezTo>
                  <a:cubicBezTo>
                    <a:pt x="10144" y="9153"/>
                    <a:pt x="11227" y="8935"/>
                    <a:pt x="12217" y="8553"/>
                  </a:cubicBezTo>
                  <a:cubicBezTo>
                    <a:pt x="14339" y="7740"/>
                    <a:pt x="16223" y="6173"/>
                    <a:pt x="17214" y="4091"/>
                  </a:cubicBezTo>
                  <a:cubicBezTo>
                    <a:pt x="17532" y="3436"/>
                    <a:pt x="17750" y="2742"/>
                    <a:pt x="17889" y="2028"/>
                  </a:cubicBezTo>
                  <a:close/>
                  <a:moveTo>
                    <a:pt x="18722" y="957"/>
                  </a:moveTo>
                  <a:lnTo>
                    <a:pt x="18722" y="957"/>
                  </a:lnTo>
                  <a:cubicBezTo>
                    <a:pt x="19991" y="1929"/>
                    <a:pt x="20685" y="3516"/>
                    <a:pt x="20943" y="5082"/>
                  </a:cubicBezTo>
                  <a:cubicBezTo>
                    <a:pt x="21082" y="6213"/>
                    <a:pt x="21101" y="7363"/>
                    <a:pt x="21002" y="8493"/>
                  </a:cubicBezTo>
                  <a:cubicBezTo>
                    <a:pt x="20943" y="9643"/>
                    <a:pt x="20824" y="10813"/>
                    <a:pt x="20645" y="11964"/>
                  </a:cubicBezTo>
                  <a:cubicBezTo>
                    <a:pt x="20447" y="13114"/>
                    <a:pt x="20229" y="14244"/>
                    <a:pt x="19951" y="15335"/>
                  </a:cubicBezTo>
                  <a:cubicBezTo>
                    <a:pt x="19674" y="16406"/>
                    <a:pt x="19317" y="17477"/>
                    <a:pt x="18999" y="18548"/>
                  </a:cubicBezTo>
                  <a:cubicBezTo>
                    <a:pt x="18424" y="20511"/>
                    <a:pt x="17909" y="22554"/>
                    <a:pt x="18226" y="24616"/>
                  </a:cubicBezTo>
                  <a:cubicBezTo>
                    <a:pt x="18404" y="26024"/>
                    <a:pt x="19039" y="27353"/>
                    <a:pt x="20031" y="28364"/>
                  </a:cubicBezTo>
                  <a:cubicBezTo>
                    <a:pt x="18781" y="27868"/>
                    <a:pt x="17750" y="26956"/>
                    <a:pt x="17115" y="25766"/>
                  </a:cubicBezTo>
                  <a:cubicBezTo>
                    <a:pt x="16163" y="23962"/>
                    <a:pt x="16421" y="21800"/>
                    <a:pt x="16996" y="19916"/>
                  </a:cubicBezTo>
                  <a:cubicBezTo>
                    <a:pt x="17314" y="18885"/>
                    <a:pt x="17730" y="17893"/>
                    <a:pt x="18107" y="16882"/>
                  </a:cubicBezTo>
                  <a:cubicBezTo>
                    <a:pt x="18504" y="15890"/>
                    <a:pt x="18860" y="14879"/>
                    <a:pt x="19178" y="13848"/>
                  </a:cubicBezTo>
                  <a:cubicBezTo>
                    <a:pt x="19812" y="11785"/>
                    <a:pt x="20368" y="9643"/>
                    <a:pt x="20566" y="7502"/>
                  </a:cubicBezTo>
                  <a:cubicBezTo>
                    <a:pt x="20744" y="5519"/>
                    <a:pt x="20467" y="3397"/>
                    <a:pt x="19217" y="1810"/>
                  </a:cubicBezTo>
                  <a:cubicBezTo>
                    <a:pt x="19059" y="1513"/>
                    <a:pt x="18900" y="1235"/>
                    <a:pt x="18722" y="957"/>
                  </a:cubicBezTo>
                  <a:close/>
                  <a:moveTo>
                    <a:pt x="20189" y="5340"/>
                  </a:moveTo>
                  <a:cubicBezTo>
                    <a:pt x="20268" y="5994"/>
                    <a:pt x="20268" y="6649"/>
                    <a:pt x="20229" y="7303"/>
                  </a:cubicBezTo>
                  <a:cubicBezTo>
                    <a:pt x="20110" y="8414"/>
                    <a:pt x="19931" y="9505"/>
                    <a:pt x="19674" y="10595"/>
                  </a:cubicBezTo>
                  <a:cubicBezTo>
                    <a:pt x="19436" y="11666"/>
                    <a:pt x="19138" y="12737"/>
                    <a:pt x="18821" y="13808"/>
                  </a:cubicBezTo>
                  <a:cubicBezTo>
                    <a:pt x="18484" y="14839"/>
                    <a:pt x="18127" y="15870"/>
                    <a:pt x="17730" y="16882"/>
                  </a:cubicBezTo>
                  <a:cubicBezTo>
                    <a:pt x="17333" y="17893"/>
                    <a:pt x="16937" y="18865"/>
                    <a:pt x="16620" y="19896"/>
                  </a:cubicBezTo>
                  <a:cubicBezTo>
                    <a:pt x="16064" y="21780"/>
                    <a:pt x="15826" y="23902"/>
                    <a:pt x="16699" y="25727"/>
                  </a:cubicBezTo>
                  <a:cubicBezTo>
                    <a:pt x="17492" y="27392"/>
                    <a:pt x="18999" y="28602"/>
                    <a:pt x="20804" y="28999"/>
                  </a:cubicBezTo>
                  <a:cubicBezTo>
                    <a:pt x="20883" y="29038"/>
                    <a:pt x="20943" y="29098"/>
                    <a:pt x="21002" y="29138"/>
                  </a:cubicBezTo>
                  <a:cubicBezTo>
                    <a:pt x="20863" y="29296"/>
                    <a:pt x="20645" y="29395"/>
                    <a:pt x="20427" y="29415"/>
                  </a:cubicBezTo>
                  <a:lnTo>
                    <a:pt x="20407" y="29415"/>
                  </a:lnTo>
                  <a:cubicBezTo>
                    <a:pt x="20130" y="29435"/>
                    <a:pt x="19852" y="29455"/>
                    <a:pt x="19555" y="29455"/>
                  </a:cubicBezTo>
                  <a:cubicBezTo>
                    <a:pt x="18979" y="29455"/>
                    <a:pt x="18385" y="29376"/>
                    <a:pt x="17829" y="29217"/>
                  </a:cubicBezTo>
                  <a:cubicBezTo>
                    <a:pt x="16699" y="28939"/>
                    <a:pt x="15687" y="28324"/>
                    <a:pt x="14914" y="27452"/>
                  </a:cubicBezTo>
                  <a:cubicBezTo>
                    <a:pt x="13109" y="25389"/>
                    <a:pt x="13387" y="22335"/>
                    <a:pt x="14418" y="19995"/>
                  </a:cubicBezTo>
                  <a:cubicBezTo>
                    <a:pt x="15053" y="18508"/>
                    <a:pt x="15945" y="17159"/>
                    <a:pt x="16838" y="15831"/>
                  </a:cubicBezTo>
                  <a:cubicBezTo>
                    <a:pt x="16928" y="15695"/>
                    <a:pt x="16801" y="15571"/>
                    <a:pt x="16666" y="15571"/>
                  </a:cubicBezTo>
                  <a:cubicBezTo>
                    <a:pt x="16623" y="15571"/>
                    <a:pt x="16578" y="15584"/>
                    <a:pt x="16540" y="15613"/>
                  </a:cubicBezTo>
                  <a:cubicBezTo>
                    <a:pt x="15963" y="16103"/>
                    <a:pt x="15239" y="16352"/>
                    <a:pt x="14505" y="16352"/>
                  </a:cubicBezTo>
                  <a:cubicBezTo>
                    <a:pt x="14231" y="16352"/>
                    <a:pt x="13955" y="16317"/>
                    <a:pt x="13684" y="16247"/>
                  </a:cubicBezTo>
                  <a:cubicBezTo>
                    <a:pt x="15747" y="15057"/>
                    <a:pt x="17492" y="13392"/>
                    <a:pt x="18722" y="11369"/>
                  </a:cubicBezTo>
                  <a:cubicBezTo>
                    <a:pt x="19812" y="9544"/>
                    <a:pt x="20328" y="7442"/>
                    <a:pt x="20189" y="5340"/>
                  </a:cubicBezTo>
                  <a:close/>
                  <a:moveTo>
                    <a:pt x="17814" y="0"/>
                  </a:moveTo>
                  <a:cubicBezTo>
                    <a:pt x="17725" y="0"/>
                    <a:pt x="17641" y="55"/>
                    <a:pt x="17651" y="164"/>
                  </a:cubicBezTo>
                  <a:cubicBezTo>
                    <a:pt x="17770" y="2465"/>
                    <a:pt x="16877" y="4705"/>
                    <a:pt x="15172" y="6292"/>
                  </a:cubicBezTo>
                  <a:cubicBezTo>
                    <a:pt x="13565" y="7819"/>
                    <a:pt x="11444" y="8711"/>
                    <a:pt x="9222" y="8791"/>
                  </a:cubicBezTo>
                  <a:cubicBezTo>
                    <a:pt x="9154" y="8793"/>
                    <a:pt x="9085" y="8794"/>
                    <a:pt x="9017" y="8794"/>
                  </a:cubicBezTo>
                  <a:cubicBezTo>
                    <a:pt x="7859" y="8794"/>
                    <a:pt x="6725" y="8478"/>
                    <a:pt x="5732" y="7878"/>
                  </a:cubicBezTo>
                  <a:cubicBezTo>
                    <a:pt x="5698" y="7857"/>
                    <a:pt x="5664" y="7847"/>
                    <a:pt x="5633" y="7847"/>
                  </a:cubicBezTo>
                  <a:cubicBezTo>
                    <a:pt x="5521" y="7847"/>
                    <a:pt x="5439" y="7968"/>
                    <a:pt x="5454" y="8077"/>
                  </a:cubicBezTo>
                  <a:cubicBezTo>
                    <a:pt x="5593" y="9068"/>
                    <a:pt x="6387" y="9743"/>
                    <a:pt x="7180" y="10278"/>
                  </a:cubicBezTo>
                  <a:cubicBezTo>
                    <a:pt x="5236" y="10833"/>
                    <a:pt x="3333" y="11904"/>
                    <a:pt x="2004" y="13451"/>
                  </a:cubicBezTo>
                  <a:cubicBezTo>
                    <a:pt x="1290" y="14244"/>
                    <a:pt x="834" y="15256"/>
                    <a:pt x="695" y="16327"/>
                  </a:cubicBezTo>
                  <a:cubicBezTo>
                    <a:pt x="556" y="17497"/>
                    <a:pt x="715" y="18667"/>
                    <a:pt x="774" y="19837"/>
                  </a:cubicBezTo>
                  <a:cubicBezTo>
                    <a:pt x="854" y="21205"/>
                    <a:pt x="616" y="22573"/>
                    <a:pt x="80" y="23843"/>
                  </a:cubicBezTo>
                  <a:cubicBezTo>
                    <a:pt x="1" y="23970"/>
                    <a:pt x="99" y="24109"/>
                    <a:pt x="233" y="24109"/>
                  </a:cubicBezTo>
                  <a:cubicBezTo>
                    <a:pt x="267" y="24109"/>
                    <a:pt x="302" y="24100"/>
                    <a:pt x="338" y="24081"/>
                  </a:cubicBezTo>
                  <a:cubicBezTo>
                    <a:pt x="1726" y="23367"/>
                    <a:pt x="2976" y="22415"/>
                    <a:pt x="4046" y="21245"/>
                  </a:cubicBezTo>
                  <a:cubicBezTo>
                    <a:pt x="4582" y="20670"/>
                    <a:pt x="5078" y="20035"/>
                    <a:pt x="5494" y="19381"/>
                  </a:cubicBezTo>
                  <a:cubicBezTo>
                    <a:pt x="5950" y="18627"/>
                    <a:pt x="6446" y="17893"/>
                    <a:pt x="6981" y="17219"/>
                  </a:cubicBezTo>
                  <a:cubicBezTo>
                    <a:pt x="7438" y="16664"/>
                    <a:pt x="8013" y="16227"/>
                    <a:pt x="8667" y="15930"/>
                  </a:cubicBezTo>
                  <a:lnTo>
                    <a:pt x="8667" y="15930"/>
                  </a:lnTo>
                  <a:cubicBezTo>
                    <a:pt x="7775" y="17457"/>
                    <a:pt x="8390" y="19420"/>
                    <a:pt x="9976" y="20174"/>
                  </a:cubicBezTo>
                  <a:cubicBezTo>
                    <a:pt x="10004" y="20190"/>
                    <a:pt x="10033" y="20197"/>
                    <a:pt x="10061" y="20197"/>
                  </a:cubicBezTo>
                  <a:cubicBezTo>
                    <a:pt x="10172" y="20197"/>
                    <a:pt x="10269" y="20086"/>
                    <a:pt x="10254" y="19976"/>
                  </a:cubicBezTo>
                  <a:cubicBezTo>
                    <a:pt x="9996" y="18488"/>
                    <a:pt x="10353" y="16941"/>
                    <a:pt x="11245" y="15732"/>
                  </a:cubicBezTo>
                  <a:cubicBezTo>
                    <a:pt x="12098" y="14562"/>
                    <a:pt x="13288" y="13669"/>
                    <a:pt x="14319" y="12658"/>
                  </a:cubicBezTo>
                  <a:cubicBezTo>
                    <a:pt x="16401" y="10635"/>
                    <a:pt x="18166" y="8136"/>
                    <a:pt x="18642" y="5221"/>
                  </a:cubicBezTo>
                  <a:cubicBezTo>
                    <a:pt x="18880" y="3813"/>
                    <a:pt x="18781" y="2365"/>
                    <a:pt x="18345" y="1017"/>
                  </a:cubicBezTo>
                  <a:lnTo>
                    <a:pt x="18345" y="1017"/>
                  </a:lnTo>
                  <a:cubicBezTo>
                    <a:pt x="18444" y="1156"/>
                    <a:pt x="18543" y="1314"/>
                    <a:pt x="18642" y="1473"/>
                  </a:cubicBezTo>
                  <a:cubicBezTo>
                    <a:pt x="18603" y="1532"/>
                    <a:pt x="18622" y="1632"/>
                    <a:pt x="18682" y="1671"/>
                  </a:cubicBezTo>
                  <a:cubicBezTo>
                    <a:pt x="18761" y="1770"/>
                    <a:pt x="18860" y="1889"/>
                    <a:pt x="18940" y="1989"/>
                  </a:cubicBezTo>
                  <a:cubicBezTo>
                    <a:pt x="19793" y="3674"/>
                    <a:pt x="20070" y="5598"/>
                    <a:pt x="19793" y="7462"/>
                  </a:cubicBezTo>
                  <a:cubicBezTo>
                    <a:pt x="19416" y="9862"/>
                    <a:pt x="18147" y="12003"/>
                    <a:pt x="16441" y="13689"/>
                  </a:cubicBezTo>
                  <a:cubicBezTo>
                    <a:pt x="15469" y="14641"/>
                    <a:pt x="14379" y="15454"/>
                    <a:pt x="13189" y="16108"/>
                  </a:cubicBezTo>
                  <a:cubicBezTo>
                    <a:pt x="13070" y="16188"/>
                    <a:pt x="13070" y="16346"/>
                    <a:pt x="13189" y="16426"/>
                  </a:cubicBezTo>
                  <a:cubicBezTo>
                    <a:pt x="13615" y="16598"/>
                    <a:pt x="14066" y="16683"/>
                    <a:pt x="14518" y="16683"/>
                  </a:cubicBezTo>
                  <a:cubicBezTo>
                    <a:pt x="15053" y="16683"/>
                    <a:pt x="15589" y="16563"/>
                    <a:pt x="16084" y="16327"/>
                  </a:cubicBezTo>
                  <a:lnTo>
                    <a:pt x="16084" y="16327"/>
                  </a:lnTo>
                  <a:cubicBezTo>
                    <a:pt x="14597" y="18587"/>
                    <a:pt x="13189" y="21046"/>
                    <a:pt x="13268" y="23843"/>
                  </a:cubicBezTo>
                  <a:cubicBezTo>
                    <a:pt x="13288" y="25211"/>
                    <a:pt x="13764" y="26559"/>
                    <a:pt x="14617" y="27611"/>
                  </a:cubicBezTo>
                  <a:cubicBezTo>
                    <a:pt x="15430" y="28562"/>
                    <a:pt x="16520" y="29237"/>
                    <a:pt x="17710" y="29554"/>
                  </a:cubicBezTo>
                  <a:cubicBezTo>
                    <a:pt x="18328" y="29717"/>
                    <a:pt x="18978" y="29814"/>
                    <a:pt x="19616" y="29814"/>
                  </a:cubicBezTo>
                  <a:cubicBezTo>
                    <a:pt x="19675" y="29814"/>
                    <a:pt x="19734" y="29813"/>
                    <a:pt x="19793" y="29812"/>
                  </a:cubicBezTo>
                  <a:cubicBezTo>
                    <a:pt x="20328" y="29792"/>
                    <a:pt x="21300" y="29772"/>
                    <a:pt x="21399" y="29098"/>
                  </a:cubicBezTo>
                  <a:cubicBezTo>
                    <a:pt x="21419" y="29019"/>
                    <a:pt x="21379" y="28939"/>
                    <a:pt x="21320" y="28900"/>
                  </a:cubicBezTo>
                  <a:cubicBezTo>
                    <a:pt x="21260" y="28860"/>
                    <a:pt x="21181" y="28820"/>
                    <a:pt x="21121" y="28781"/>
                  </a:cubicBezTo>
                  <a:cubicBezTo>
                    <a:pt x="21101" y="28721"/>
                    <a:pt x="21062" y="28681"/>
                    <a:pt x="21002" y="28681"/>
                  </a:cubicBezTo>
                  <a:lnTo>
                    <a:pt x="20943" y="28662"/>
                  </a:lnTo>
                  <a:cubicBezTo>
                    <a:pt x="19634" y="27789"/>
                    <a:pt x="18900" y="26302"/>
                    <a:pt x="18622" y="24775"/>
                  </a:cubicBezTo>
                  <a:cubicBezTo>
                    <a:pt x="18226" y="22692"/>
                    <a:pt x="18781" y="20590"/>
                    <a:pt x="19356" y="18607"/>
                  </a:cubicBezTo>
                  <a:cubicBezTo>
                    <a:pt x="19693" y="17516"/>
                    <a:pt x="20031" y="16426"/>
                    <a:pt x="20308" y="15335"/>
                  </a:cubicBezTo>
                  <a:cubicBezTo>
                    <a:pt x="20586" y="14224"/>
                    <a:pt x="20804" y="13114"/>
                    <a:pt x="20982" y="12003"/>
                  </a:cubicBezTo>
                  <a:cubicBezTo>
                    <a:pt x="21181" y="10873"/>
                    <a:pt x="21280" y="9762"/>
                    <a:pt x="21359" y="8652"/>
                  </a:cubicBezTo>
                  <a:cubicBezTo>
                    <a:pt x="21458" y="7541"/>
                    <a:pt x="21439" y="6411"/>
                    <a:pt x="21320" y="5281"/>
                  </a:cubicBezTo>
                  <a:cubicBezTo>
                    <a:pt x="21062" y="3218"/>
                    <a:pt x="20090" y="1076"/>
                    <a:pt x="18107" y="184"/>
                  </a:cubicBezTo>
                  <a:cubicBezTo>
                    <a:pt x="18067" y="164"/>
                    <a:pt x="18028" y="164"/>
                    <a:pt x="18008" y="164"/>
                  </a:cubicBezTo>
                  <a:cubicBezTo>
                    <a:pt x="17998" y="55"/>
                    <a:pt x="17904" y="0"/>
                    <a:pt x="1781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5"/>
            <p:cNvSpPr/>
            <p:nvPr/>
          </p:nvSpPr>
          <p:spPr>
            <a:xfrm>
              <a:off x="769525" y="2354500"/>
              <a:ext cx="68100" cy="76050"/>
            </a:xfrm>
            <a:custGeom>
              <a:avLst/>
              <a:gdLst/>
              <a:ahLst/>
              <a:cxnLst/>
              <a:rect l="l" t="t" r="r" b="b"/>
              <a:pathLst>
                <a:path w="2724" h="3042" extrusionOk="0">
                  <a:moveTo>
                    <a:pt x="2447" y="1"/>
                  </a:moveTo>
                  <a:cubicBezTo>
                    <a:pt x="2411" y="1"/>
                    <a:pt x="2375" y="12"/>
                    <a:pt x="2343" y="40"/>
                  </a:cubicBezTo>
                  <a:cubicBezTo>
                    <a:pt x="1471" y="834"/>
                    <a:pt x="697" y="1766"/>
                    <a:pt x="83" y="2777"/>
                  </a:cubicBezTo>
                  <a:cubicBezTo>
                    <a:pt x="0" y="2914"/>
                    <a:pt x="127" y="3042"/>
                    <a:pt x="252" y="3042"/>
                  </a:cubicBezTo>
                  <a:cubicBezTo>
                    <a:pt x="308" y="3042"/>
                    <a:pt x="363" y="3017"/>
                    <a:pt x="400" y="2956"/>
                  </a:cubicBezTo>
                  <a:cubicBezTo>
                    <a:pt x="995" y="1964"/>
                    <a:pt x="1729" y="1072"/>
                    <a:pt x="2581" y="298"/>
                  </a:cubicBezTo>
                  <a:cubicBezTo>
                    <a:pt x="2724" y="187"/>
                    <a:pt x="2588" y="1"/>
                    <a:pt x="244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5"/>
            <p:cNvSpPr/>
            <p:nvPr/>
          </p:nvSpPr>
          <p:spPr>
            <a:xfrm>
              <a:off x="652025" y="2377825"/>
              <a:ext cx="94550" cy="81000"/>
            </a:xfrm>
            <a:custGeom>
              <a:avLst/>
              <a:gdLst/>
              <a:ahLst/>
              <a:cxnLst/>
              <a:rect l="l" t="t" r="r" b="b"/>
              <a:pathLst>
                <a:path w="3782" h="3240" extrusionOk="0">
                  <a:moveTo>
                    <a:pt x="3498" y="1"/>
                  </a:moveTo>
                  <a:cubicBezTo>
                    <a:pt x="3471" y="1"/>
                    <a:pt x="3443" y="6"/>
                    <a:pt x="3414" y="20"/>
                  </a:cubicBezTo>
                  <a:cubicBezTo>
                    <a:pt x="2046" y="654"/>
                    <a:pt x="876" y="1685"/>
                    <a:pt x="83" y="2974"/>
                  </a:cubicBezTo>
                  <a:cubicBezTo>
                    <a:pt x="0" y="3112"/>
                    <a:pt x="127" y="3239"/>
                    <a:pt x="252" y="3239"/>
                  </a:cubicBezTo>
                  <a:cubicBezTo>
                    <a:pt x="308" y="3239"/>
                    <a:pt x="363" y="3214"/>
                    <a:pt x="400" y="3153"/>
                  </a:cubicBezTo>
                  <a:cubicBezTo>
                    <a:pt x="1173" y="1904"/>
                    <a:pt x="2284" y="932"/>
                    <a:pt x="3593" y="317"/>
                  </a:cubicBezTo>
                  <a:cubicBezTo>
                    <a:pt x="3782" y="248"/>
                    <a:pt x="3673" y="1"/>
                    <a:pt x="349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435825" y="2623025"/>
              <a:ext cx="396750" cy="740600"/>
            </a:xfrm>
            <a:custGeom>
              <a:avLst/>
              <a:gdLst/>
              <a:ahLst/>
              <a:cxnLst/>
              <a:rect l="l" t="t" r="r" b="b"/>
              <a:pathLst>
                <a:path w="15870" h="29624" extrusionOk="0">
                  <a:moveTo>
                    <a:pt x="10768" y="361"/>
                  </a:moveTo>
                  <a:cubicBezTo>
                    <a:pt x="12459" y="361"/>
                    <a:pt x="14012" y="1357"/>
                    <a:pt x="14700" y="2923"/>
                  </a:cubicBezTo>
                  <a:cubicBezTo>
                    <a:pt x="15116" y="3915"/>
                    <a:pt x="15295" y="4986"/>
                    <a:pt x="15215" y="6057"/>
                  </a:cubicBezTo>
                  <a:lnTo>
                    <a:pt x="15215" y="6037"/>
                  </a:lnTo>
                  <a:cubicBezTo>
                    <a:pt x="15136" y="5561"/>
                    <a:pt x="14977" y="5085"/>
                    <a:pt x="14759" y="4629"/>
                  </a:cubicBezTo>
                  <a:cubicBezTo>
                    <a:pt x="14402" y="3974"/>
                    <a:pt x="13926" y="3399"/>
                    <a:pt x="13371" y="2904"/>
                  </a:cubicBezTo>
                  <a:cubicBezTo>
                    <a:pt x="13336" y="2868"/>
                    <a:pt x="13296" y="2854"/>
                    <a:pt x="13256" y="2854"/>
                  </a:cubicBezTo>
                  <a:cubicBezTo>
                    <a:pt x="13119" y="2854"/>
                    <a:pt x="12994" y="3034"/>
                    <a:pt x="13133" y="3142"/>
                  </a:cubicBezTo>
                  <a:cubicBezTo>
                    <a:pt x="13649" y="3618"/>
                    <a:pt x="14085" y="4153"/>
                    <a:pt x="14442" y="4768"/>
                  </a:cubicBezTo>
                  <a:cubicBezTo>
                    <a:pt x="14640" y="5164"/>
                    <a:pt x="14779" y="5601"/>
                    <a:pt x="14858" y="6037"/>
                  </a:cubicBezTo>
                  <a:cubicBezTo>
                    <a:pt x="14501" y="5164"/>
                    <a:pt x="13748" y="4312"/>
                    <a:pt x="12816" y="4133"/>
                  </a:cubicBezTo>
                  <a:cubicBezTo>
                    <a:pt x="12706" y="4114"/>
                    <a:pt x="12599" y="4105"/>
                    <a:pt x="12494" y="4105"/>
                  </a:cubicBezTo>
                  <a:cubicBezTo>
                    <a:pt x="11517" y="4105"/>
                    <a:pt x="10753" y="4900"/>
                    <a:pt x="10377" y="5759"/>
                  </a:cubicBezTo>
                  <a:cubicBezTo>
                    <a:pt x="10079" y="6453"/>
                    <a:pt x="9960" y="7227"/>
                    <a:pt x="9742" y="7961"/>
                  </a:cubicBezTo>
                  <a:cubicBezTo>
                    <a:pt x="9583" y="8496"/>
                    <a:pt x="9385" y="9012"/>
                    <a:pt x="9107" y="9507"/>
                  </a:cubicBezTo>
                  <a:cubicBezTo>
                    <a:pt x="9167" y="9111"/>
                    <a:pt x="9167" y="8714"/>
                    <a:pt x="9107" y="8337"/>
                  </a:cubicBezTo>
                  <a:cubicBezTo>
                    <a:pt x="8968" y="7663"/>
                    <a:pt x="8612" y="7048"/>
                    <a:pt x="8136" y="6572"/>
                  </a:cubicBezTo>
                  <a:cubicBezTo>
                    <a:pt x="8098" y="6535"/>
                    <a:pt x="8052" y="6521"/>
                    <a:pt x="8009" y="6521"/>
                  </a:cubicBezTo>
                  <a:cubicBezTo>
                    <a:pt x="7983" y="6521"/>
                    <a:pt x="7959" y="6525"/>
                    <a:pt x="7937" y="6533"/>
                  </a:cubicBezTo>
                  <a:cubicBezTo>
                    <a:pt x="8274" y="5977"/>
                    <a:pt x="8532" y="5343"/>
                    <a:pt x="8849" y="4768"/>
                  </a:cubicBezTo>
                  <a:cubicBezTo>
                    <a:pt x="9107" y="4272"/>
                    <a:pt x="9464" y="3855"/>
                    <a:pt x="9920" y="3538"/>
                  </a:cubicBezTo>
                  <a:cubicBezTo>
                    <a:pt x="10377" y="3280"/>
                    <a:pt x="10872" y="3122"/>
                    <a:pt x="11388" y="3062"/>
                  </a:cubicBezTo>
                  <a:cubicBezTo>
                    <a:pt x="11600" y="3043"/>
                    <a:pt x="11625" y="2704"/>
                    <a:pt x="11407" y="2704"/>
                  </a:cubicBezTo>
                  <a:cubicBezTo>
                    <a:pt x="11401" y="2704"/>
                    <a:pt x="11394" y="2705"/>
                    <a:pt x="11388" y="2705"/>
                  </a:cubicBezTo>
                  <a:cubicBezTo>
                    <a:pt x="10833" y="2765"/>
                    <a:pt x="10317" y="2923"/>
                    <a:pt x="9841" y="3181"/>
                  </a:cubicBezTo>
                  <a:cubicBezTo>
                    <a:pt x="9365" y="3459"/>
                    <a:pt x="8968" y="3855"/>
                    <a:pt x="8691" y="4312"/>
                  </a:cubicBezTo>
                  <a:cubicBezTo>
                    <a:pt x="8096" y="5283"/>
                    <a:pt x="7798" y="6453"/>
                    <a:pt x="6926" y="7247"/>
                  </a:cubicBezTo>
                  <a:cubicBezTo>
                    <a:pt x="6331" y="7742"/>
                    <a:pt x="5597" y="8060"/>
                    <a:pt x="4804" y="8119"/>
                  </a:cubicBezTo>
                  <a:cubicBezTo>
                    <a:pt x="4636" y="8134"/>
                    <a:pt x="4468" y="8141"/>
                    <a:pt x="4301" y="8141"/>
                  </a:cubicBezTo>
                  <a:cubicBezTo>
                    <a:pt x="3084" y="8141"/>
                    <a:pt x="1891" y="7763"/>
                    <a:pt x="897" y="7048"/>
                  </a:cubicBezTo>
                  <a:lnTo>
                    <a:pt x="897" y="7048"/>
                  </a:lnTo>
                  <a:cubicBezTo>
                    <a:pt x="1049" y="7065"/>
                    <a:pt x="1201" y="7074"/>
                    <a:pt x="1352" y="7074"/>
                  </a:cubicBezTo>
                  <a:cubicBezTo>
                    <a:pt x="1733" y="7074"/>
                    <a:pt x="2109" y="7017"/>
                    <a:pt x="2464" y="6890"/>
                  </a:cubicBezTo>
                  <a:cubicBezTo>
                    <a:pt x="3138" y="6632"/>
                    <a:pt x="3733" y="6255"/>
                    <a:pt x="4229" y="5739"/>
                  </a:cubicBezTo>
                  <a:cubicBezTo>
                    <a:pt x="6212" y="3836"/>
                    <a:pt x="7422" y="524"/>
                    <a:pt x="10575" y="365"/>
                  </a:cubicBezTo>
                  <a:cubicBezTo>
                    <a:pt x="10640" y="362"/>
                    <a:pt x="10704" y="361"/>
                    <a:pt x="10768" y="361"/>
                  </a:cubicBezTo>
                  <a:close/>
                  <a:moveTo>
                    <a:pt x="15096" y="17975"/>
                  </a:moveTo>
                  <a:lnTo>
                    <a:pt x="15096" y="17975"/>
                  </a:lnTo>
                  <a:cubicBezTo>
                    <a:pt x="15057" y="18035"/>
                    <a:pt x="14997" y="18094"/>
                    <a:pt x="14958" y="18174"/>
                  </a:cubicBezTo>
                  <a:cubicBezTo>
                    <a:pt x="14898" y="18273"/>
                    <a:pt x="14839" y="18392"/>
                    <a:pt x="14819" y="18511"/>
                  </a:cubicBezTo>
                  <a:cubicBezTo>
                    <a:pt x="14720" y="18769"/>
                    <a:pt x="14660" y="19046"/>
                    <a:pt x="14640" y="19324"/>
                  </a:cubicBezTo>
                  <a:cubicBezTo>
                    <a:pt x="14601" y="19859"/>
                    <a:pt x="14640" y="20415"/>
                    <a:pt x="14720" y="20970"/>
                  </a:cubicBezTo>
                  <a:cubicBezTo>
                    <a:pt x="14819" y="21842"/>
                    <a:pt x="14938" y="22755"/>
                    <a:pt x="14720" y="23627"/>
                  </a:cubicBezTo>
                  <a:cubicBezTo>
                    <a:pt x="14541" y="24282"/>
                    <a:pt x="14204" y="24896"/>
                    <a:pt x="13708" y="25372"/>
                  </a:cubicBezTo>
                  <a:lnTo>
                    <a:pt x="13708" y="25353"/>
                  </a:lnTo>
                  <a:cubicBezTo>
                    <a:pt x="13252" y="25809"/>
                    <a:pt x="12657" y="26106"/>
                    <a:pt x="12003" y="26186"/>
                  </a:cubicBezTo>
                  <a:cubicBezTo>
                    <a:pt x="11927" y="26192"/>
                    <a:pt x="11852" y="26195"/>
                    <a:pt x="11777" y="26195"/>
                  </a:cubicBezTo>
                  <a:cubicBezTo>
                    <a:pt x="11160" y="26195"/>
                    <a:pt x="10554" y="25980"/>
                    <a:pt x="10059" y="25591"/>
                  </a:cubicBezTo>
                  <a:cubicBezTo>
                    <a:pt x="10039" y="25551"/>
                    <a:pt x="10000" y="25551"/>
                    <a:pt x="9960" y="25551"/>
                  </a:cubicBezTo>
                  <a:cubicBezTo>
                    <a:pt x="9603" y="25214"/>
                    <a:pt x="9286" y="24837"/>
                    <a:pt x="9068" y="24401"/>
                  </a:cubicBezTo>
                  <a:cubicBezTo>
                    <a:pt x="9028" y="24348"/>
                    <a:pt x="8962" y="24313"/>
                    <a:pt x="8899" y="24313"/>
                  </a:cubicBezTo>
                  <a:cubicBezTo>
                    <a:pt x="8867" y="24313"/>
                    <a:pt x="8836" y="24321"/>
                    <a:pt x="8810" y="24341"/>
                  </a:cubicBezTo>
                  <a:cubicBezTo>
                    <a:pt x="8731" y="24381"/>
                    <a:pt x="8691" y="24500"/>
                    <a:pt x="8750" y="24579"/>
                  </a:cubicBezTo>
                  <a:cubicBezTo>
                    <a:pt x="9008" y="25075"/>
                    <a:pt x="9365" y="25531"/>
                    <a:pt x="9801" y="25888"/>
                  </a:cubicBezTo>
                  <a:cubicBezTo>
                    <a:pt x="9782" y="25928"/>
                    <a:pt x="9782" y="25967"/>
                    <a:pt x="9801" y="26007"/>
                  </a:cubicBezTo>
                  <a:cubicBezTo>
                    <a:pt x="10139" y="27217"/>
                    <a:pt x="9563" y="28486"/>
                    <a:pt x="8512" y="29140"/>
                  </a:cubicBezTo>
                  <a:cubicBezTo>
                    <a:pt x="8552" y="28942"/>
                    <a:pt x="8651" y="28744"/>
                    <a:pt x="8691" y="28585"/>
                  </a:cubicBezTo>
                  <a:cubicBezTo>
                    <a:pt x="9068" y="27197"/>
                    <a:pt x="8512" y="25829"/>
                    <a:pt x="7878" y="24619"/>
                  </a:cubicBezTo>
                  <a:cubicBezTo>
                    <a:pt x="7521" y="24024"/>
                    <a:pt x="7223" y="23409"/>
                    <a:pt x="6966" y="22775"/>
                  </a:cubicBezTo>
                  <a:cubicBezTo>
                    <a:pt x="6728" y="22080"/>
                    <a:pt x="6668" y="21367"/>
                    <a:pt x="6767" y="20653"/>
                  </a:cubicBezTo>
                  <a:cubicBezTo>
                    <a:pt x="6966" y="19681"/>
                    <a:pt x="7402" y="18749"/>
                    <a:pt x="8056" y="17995"/>
                  </a:cubicBezTo>
                  <a:lnTo>
                    <a:pt x="8056" y="18174"/>
                  </a:lnTo>
                  <a:cubicBezTo>
                    <a:pt x="8043" y="18170"/>
                    <a:pt x="8029" y="18169"/>
                    <a:pt x="8016" y="18169"/>
                  </a:cubicBezTo>
                  <a:cubicBezTo>
                    <a:pt x="7951" y="18169"/>
                    <a:pt x="7891" y="18207"/>
                    <a:pt x="7858" y="18273"/>
                  </a:cubicBezTo>
                  <a:cubicBezTo>
                    <a:pt x="7580" y="18987"/>
                    <a:pt x="7481" y="19740"/>
                    <a:pt x="7600" y="20494"/>
                  </a:cubicBezTo>
                  <a:cubicBezTo>
                    <a:pt x="7739" y="21248"/>
                    <a:pt x="7937" y="21981"/>
                    <a:pt x="8155" y="22695"/>
                  </a:cubicBezTo>
                  <a:cubicBezTo>
                    <a:pt x="8187" y="22774"/>
                    <a:pt x="8253" y="22809"/>
                    <a:pt x="8319" y="22809"/>
                  </a:cubicBezTo>
                  <a:cubicBezTo>
                    <a:pt x="8421" y="22809"/>
                    <a:pt x="8524" y="22728"/>
                    <a:pt x="8512" y="22596"/>
                  </a:cubicBezTo>
                  <a:cubicBezTo>
                    <a:pt x="8314" y="21902"/>
                    <a:pt x="8076" y="21228"/>
                    <a:pt x="7977" y="20494"/>
                  </a:cubicBezTo>
                  <a:cubicBezTo>
                    <a:pt x="7878" y="19919"/>
                    <a:pt x="7917" y="19324"/>
                    <a:pt x="8076" y="18769"/>
                  </a:cubicBezTo>
                  <a:cubicBezTo>
                    <a:pt x="8116" y="19304"/>
                    <a:pt x="8255" y="19839"/>
                    <a:pt x="8473" y="20335"/>
                  </a:cubicBezTo>
                  <a:cubicBezTo>
                    <a:pt x="8770" y="21010"/>
                    <a:pt x="9266" y="21664"/>
                    <a:pt x="10000" y="21823"/>
                  </a:cubicBezTo>
                  <a:cubicBezTo>
                    <a:pt x="10132" y="21853"/>
                    <a:pt x="10264" y="21867"/>
                    <a:pt x="10396" y="21867"/>
                  </a:cubicBezTo>
                  <a:cubicBezTo>
                    <a:pt x="11036" y="21867"/>
                    <a:pt x="11658" y="21530"/>
                    <a:pt x="12102" y="21069"/>
                  </a:cubicBezTo>
                  <a:cubicBezTo>
                    <a:pt x="13093" y="20018"/>
                    <a:pt x="13510" y="18174"/>
                    <a:pt x="15096" y="17975"/>
                  </a:cubicBezTo>
                  <a:close/>
                  <a:moveTo>
                    <a:pt x="10782" y="1"/>
                  </a:moveTo>
                  <a:cubicBezTo>
                    <a:pt x="10693" y="1"/>
                    <a:pt x="10604" y="3"/>
                    <a:pt x="10515" y="8"/>
                  </a:cubicBezTo>
                  <a:cubicBezTo>
                    <a:pt x="9682" y="68"/>
                    <a:pt x="8869" y="326"/>
                    <a:pt x="8175" y="801"/>
                  </a:cubicBezTo>
                  <a:cubicBezTo>
                    <a:pt x="7620" y="1178"/>
                    <a:pt x="7124" y="1634"/>
                    <a:pt x="6708" y="2150"/>
                  </a:cubicBezTo>
                  <a:cubicBezTo>
                    <a:pt x="5776" y="3241"/>
                    <a:pt x="5022" y="4470"/>
                    <a:pt x="3991" y="5482"/>
                  </a:cubicBezTo>
                  <a:cubicBezTo>
                    <a:pt x="3535" y="5938"/>
                    <a:pt x="2999" y="6315"/>
                    <a:pt x="2384" y="6553"/>
                  </a:cubicBezTo>
                  <a:cubicBezTo>
                    <a:pt x="2023" y="6669"/>
                    <a:pt x="1645" y="6729"/>
                    <a:pt x="1268" y="6729"/>
                  </a:cubicBezTo>
                  <a:cubicBezTo>
                    <a:pt x="941" y="6729"/>
                    <a:pt x="615" y="6684"/>
                    <a:pt x="302" y="6592"/>
                  </a:cubicBezTo>
                  <a:cubicBezTo>
                    <a:pt x="282" y="6585"/>
                    <a:pt x="261" y="6582"/>
                    <a:pt x="242" y="6582"/>
                  </a:cubicBezTo>
                  <a:cubicBezTo>
                    <a:pt x="95" y="6582"/>
                    <a:pt x="1" y="6767"/>
                    <a:pt x="124" y="6890"/>
                  </a:cubicBezTo>
                  <a:cubicBezTo>
                    <a:pt x="798" y="7485"/>
                    <a:pt x="1591" y="7941"/>
                    <a:pt x="2464" y="8199"/>
                  </a:cubicBezTo>
                  <a:cubicBezTo>
                    <a:pt x="3053" y="8385"/>
                    <a:pt x="3688" y="8492"/>
                    <a:pt x="4319" y="8492"/>
                  </a:cubicBezTo>
                  <a:cubicBezTo>
                    <a:pt x="5303" y="8492"/>
                    <a:pt x="6280" y="8232"/>
                    <a:pt x="7065" y="7604"/>
                  </a:cubicBezTo>
                  <a:cubicBezTo>
                    <a:pt x="7342" y="7346"/>
                    <a:pt x="7600" y="7048"/>
                    <a:pt x="7798" y="6731"/>
                  </a:cubicBezTo>
                  <a:cubicBezTo>
                    <a:pt x="7798" y="6771"/>
                    <a:pt x="7818" y="6810"/>
                    <a:pt x="7858" y="6850"/>
                  </a:cubicBezTo>
                  <a:cubicBezTo>
                    <a:pt x="8294" y="7286"/>
                    <a:pt x="8592" y="7842"/>
                    <a:pt x="8731" y="8437"/>
                  </a:cubicBezTo>
                  <a:cubicBezTo>
                    <a:pt x="8810" y="9051"/>
                    <a:pt x="8750" y="9686"/>
                    <a:pt x="8572" y="10261"/>
                  </a:cubicBezTo>
                  <a:cubicBezTo>
                    <a:pt x="8529" y="10389"/>
                    <a:pt x="8629" y="10496"/>
                    <a:pt x="8740" y="10496"/>
                  </a:cubicBezTo>
                  <a:cubicBezTo>
                    <a:pt x="8784" y="10496"/>
                    <a:pt x="8830" y="10479"/>
                    <a:pt x="8869" y="10439"/>
                  </a:cubicBezTo>
                  <a:cubicBezTo>
                    <a:pt x="9127" y="10142"/>
                    <a:pt x="9345" y="9825"/>
                    <a:pt x="9524" y="9468"/>
                  </a:cubicBezTo>
                  <a:cubicBezTo>
                    <a:pt x="9861" y="8774"/>
                    <a:pt x="10099" y="8060"/>
                    <a:pt x="10277" y="7306"/>
                  </a:cubicBezTo>
                  <a:cubicBezTo>
                    <a:pt x="10436" y="6652"/>
                    <a:pt x="10575" y="5977"/>
                    <a:pt x="10971" y="5402"/>
                  </a:cubicBezTo>
                  <a:cubicBezTo>
                    <a:pt x="11249" y="4946"/>
                    <a:pt x="11685" y="4629"/>
                    <a:pt x="12201" y="4510"/>
                  </a:cubicBezTo>
                  <a:cubicBezTo>
                    <a:pt x="12284" y="4498"/>
                    <a:pt x="12367" y="4493"/>
                    <a:pt x="12448" y="4493"/>
                  </a:cubicBezTo>
                  <a:cubicBezTo>
                    <a:pt x="12933" y="4493"/>
                    <a:pt x="13389" y="4692"/>
                    <a:pt x="13728" y="5065"/>
                  </a:cubicBezTo>
                  <a:cubicBezTo>
                    <a:pt x="14382" y="5680"/>
                    <a:pt x="14739" y="6553"/>
                    <a:pt x="14720" y="7445"/>
                  </a:cubicBezTo>
                  <a:cubicBezTo>
                    <a:pt x="14660" y="8397"/>
                    <a:pt x="14402" y="9329"/>
                    <a:pt x="13966" y="10162"/>
                  </a:cubicBezTo>
                  <a:cubicBezTo>
                    <a:pt x="13530" y="11034"/>
                    <a:pt x="13014" y="11887"/>
                    <a:pt x="12439" y="12680"/>
                  </a:cubicBezTo>
                  <a:cubicBezTo>
                    <a:pt x="11824" y="13533"/>
                    <a:pt x="11150" y="14326"/>
                    <a:pt x="10396" y="15080"/>
                  </a:cubicBezTo>
                  <a:cubicBezTo>
                    <a:pt x="8473" y="16984"/>
                    <a:pt x="5914" y="19066"/>
                    <a:pt x="6410" y="22120"/>
                  </a:cubicBezTo>
                  <a:cubicBezTo>
                    <a:pt x="6628" y="23409"/>
                    <a:pt x="7441" y="24480"/>
                    <a:pt x="7977" y="25670"/>
                  </a:cubicBezTo>
                  <a:cubicBezTo>
                    <a:pt x="8255" y="26304"/>
                    <a:pt x="8413" y="26999"/>
                    <a:pt x="8413" y="27713"/>
                  </a:cubicBezTo>
                  <a:cubicBezTo>
                    <a:pt x="8413" y="28050"/>
                    <a:pt x="8354" y="28387"/>
                    <a:pt x="8255" y="28704"/>
                  </a:cubicBezTo>
                  <a:cubicBezTo>
                    <a:pt x="8136" y="28942"/>
                    <a:pt x="8096" y="29220"/>
                    <a:pt x="8136" y="29497"/>
                  </a:cubicBezTo>
                  <a:cubicBezTo>
                    <a:pt x="8163" y="29579"/>
                    <a:pt x="8228" y="29624"/>
                    <a:pt x="8299" y="29624"/>
                  </a:cubicBezTo>
                  <a:cubicBezTo>
                    <a:pt x="8330" y="29624"/>
                    <a:pt x="8363" y="29615"/>
                    <a:pt x="8393" y="29596"/>
                  </a:cubicBezTo>
                  <a:cubicBezTo>
                    <a:pt x="9722" y="28962"/>
                    <a:pt x="10436" y="27534"/>
                    <a:pt x="10198" y="26086"/>
                  </a:cubicBezTo>
                  <a:lnTo>
                    <a:pt x="10198" y="26086"/>
                  </a:lnTo>
                  <a:cubicBezTo>
                    <a:pt x="10677" y="26400"/>
                    <a:pt x="11238" y="26562"/>
                    <a:pt x="11812" y="26562"/>
                  </a:cubicBezTo>
                  <a:cubicBezTo>
                    <a:pt x="11928" y="26562"/>
                    <a:pt x="12045" y="26556"/>
                    <a:pt x="12161" y="26542"/>
                  </a:cubicBezTo>
                  <a:cubicBezTo>
                    <a:pt x="13569" y="26324"/>
                    <a:pt x="14700" y="25115"/>
                    <a:pt x="15057" y="23766"/>
                  </a:cubicBezTo>
                  <a:cubicBezTo>
                    <a:pt x="15334" y="22814"/>
                    <a:pt x="15176" y="21823"/>
                    <a:pt x="15077" y="20871"/>
                  </a:cubicBezTo>
                  <a:cubicBezTo>
                    <a:pt x="14997" y="20335"/>
                    <a:pt x="14977" y="19820"/>
                    <a:pt x="15017" y="19284"/>
                  </a:cubicBezTo>
                  <a:cubicBezTo>
                    <a:pt x="15037" y="18987"/>
                    <a:pt x="15116" y="18689"/>
                    <a:pt x="15255" y="18412"/>
                  </a:cubicBezTo>
                  <a:cubicBezTo>
                    <a:pt x="15414" y="18213"/>
                    <a:pt x="15513" y="18015"/>
                    <a:pt x="15552" y="17777"/>
                  </a:cubicBezTo>
                  <a:cubicBezTo>
                    <a:pt x="15552" y="17678"/>
                    <a:pt x="15473" y="17599"/>
                    <a:pt x="15374" y="17599"/>
                  </a:cubicBezTo>
                  <a:cubicBezTo>
                    <a:pt x="14541" y="17618"/>
                    <a:pt x="13768" y="18035"/>
                    <a:pt x="13292" y="18709"/>
                  </a:cubicBezTo>
                  <a:cubicBezTo>
                    <a:pt x="12836" y="19304"/>
                    <a:pt x="12538" y="19998"/>
                    <a:pt x="12062" y="20573"/>
                  </a:cubicBezTo>
                  <a:cubicBezTo>
                    <a:pt x="11654" y="21106"/>
                    <a:pt x="11070" y="21544"/>
                    <a:pt x="10426" y="21544"/>
                  </a:cubicBezTo>
                  <a:cubicBezTo>
                    <a:pt x="10351" y="21544"/>
                    <a:pt x="10275" y="21538"/>
                    <a:pt x="10198" y="21525"/>
                  </a:cubicBezTo>
                  <a:cubicBezTo>
                    <a:pt x="9444" y="21406"/>
                    <a:pt x="9008" y="20712"/>
                    <a:pt x="8750" y="20077"/>
                  </a:cubicBezTo>
                  <a:cubicBezTo>
                    <a:pt x="8473" y="19383"/>
                    <a:pt x="8354" y="18650"/>
                    <a:pt x="8433" y="17916"/>
                  </a:cubicBezTo>
                  <a:cubicBezTo>
                    <a:pt x="8453" y="17817"/>
                    <a:pt x="8413" y="17737"/>
                    <a:pt x="8334" y="17698"/>
                  </a:cubicBezTo>
                  <a:cubicBezTo>
                    <a:pt x="8552" y="17440"/>
                    <a:pt x="8790" y="17182"/>
                    <a:pt x="9028" y="16944"/>
                  </a:cubicBezTo>
                  <a:cubicBezTo>
                    <a:pt x="10000" y="15953"/>
                    <a:pt x="11051" y="15040"/>
                    <a:pt x="11923" y="13969"/>
                  </a:cubicBezTo>
                  <a:cubicBezTo>
                    <a:pt x="13113" y="12482"/>
                    <a:pt x="14303" y="10816"/>
                    <a:pt x="14858" y="8972"/>
                  </a:cubicBezTo>
                  <a:cubicBezTo>
                    <a:pt x="14878" y="8893"/>
                    <a:pt x="14898" y="8813"/>
                    <a:pt x="14918" y="8714"/>
                  </a:cubicBezTo>
                  <a:cubicBezTo>
                    <a:pt x="14938" y="8694"/>
                    <a:pt x="14977" y="8674"/>
                    <a:pt x="14977" y="8635"/>
                  </a:cubicBezTo>
                  <a:cubicBezTo>
                    <a:pt x="15790" y="6691"/>
                    <a:pt x="15870" y="4212"/>
                    <a:pt x="14819" y="2328"/>
                  </a:cubicBezTo>
                  <a:cubicBezTo>
                    <a:pt x="13971" y="879"/>
                    <a:pt x="12445" y="1"/>
                    <a:pt x="10782"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740925" y="3191450"/>
              <a:ext cx="40500" cy="57350"/>
            </a:xfrm>
            <a:custGeom>
              <a:avLst/>
              <a:gdLst/>
              <a:ahLst/>
              <a:cxnLst/>
              <a:rect l="l" t="t" r="r" b="b"/>
              <a:pathLst>
                <a:path w="1620" h="2294" extrusionOk="0">
                  <a:moveTo>
                    <a:pt x="1399" y="0"/>
                  </a:moveTo>
                  <a:cubicBezTo>
                    <a:pt x="1329" y="0"/>
                    <a:pt x="1262" y="41"/>
                    <a:pt x="1246" y="137"/>
                  </a:cubicBezTo>
                  <a:cubicBezTo>
                    <a:pt x="1167" y="494"/>
                    <a:pt x="1048" y="851"/>
                    <a:pt x="889" y="1188"/>
                  </a:cubicBezTo>
                  <a:cubicBezTo>
                    <a:pt x="731" y="1525"/>
                    <a:pt x="473" y="1783"/>
                    <a:pt x="156" y="1981"/>
                  </a:cubicBezTo>
                  <a:cubicBezTo>
                    <a:pt x="0" y="2085"/>
                    <a:pt x="100" y="2293"/>
                    <a:pt x="260" y="2293"/>
                  </a:cubicBezTo>
                  <a:cubicBezTo>
                    <a:pt x="283" y="2293"/>
                    <a:pt x="308" y="2289"/>
                    <a:pt x="334" y="2278"/>
                  </a:cubicBezTo>
                  <a:cubicBezTo>
                    <a:pt x="691" y="2080"/>
                    <a:pt x="1008" y="1783"/>
                    <a:pt x="1207" y="1406"/>
                  </a:cubicBezTo>
                  <a:cubicBezTo>
                    <a:pt x="1385" y="1029"/>
                    <a:pt x="1504" y="632"/>
                    <a:pt x="1584" y="236"/>
                  </a:cubicBezTo>
                  <a:cubicBezTo>
                    <a:pt x="1619" y="93"/>
                    <a:pt x="1505" y="0"/>
                    <a:pt x="139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772575" y="3140700"/>
              <a:ext cx="15875" cy="33675"/>
            </a:xfrm>
            <a:custGeom>
              <a:avLst/>
              <a:gdLst/>
              <a:ahLst/>
              <a:cxnLst/>
              <a:rect l="l" t="t" r="r" b="b"/>
              <a:pathLst>
                <a:path w="635" h="1347" extrusionOk="0">
                  <a:moveTo>
                    <a:pt x="427" y="0"/>
                  </a:moveTo>
                  <a:cubicBezTo>
                    <a:pt x="346" y="0"/>
                    <a:pt x="275" y="41"/>
                    <a:pt x="258" y="124"/>
                  </a:cubicBezTo>
                  <a:cubicBezTo>
                    <a:pt x="218" y="461"/>
                    <a:pt x="139" y="798"/>
                    <a:pt x="20" y="1116"/>
                  </a:cubicBezTo>
                  <a:cubicBezTo>
                    <a:pt x="0" y="1215"/>
                    <a:pt x="60" y="1314"/>
                    <a:pt x="159" y="1334"/>
                  </a:cubicBezTo>
                  <a:cubicBezTo>
                    <a:pt x="176" y="1342"/>
                    <a:pt x="194" y="1346"/>
                    <a:pt x="212" y="1346"/>
                  </a:cubicBezTo>
                  <a:cubicBezTo>
                    <a:pt x="278" y="1346"/>
                    <a:pt x="346" y="1293"/>
                    <a:pt x="377" y="1215"/>
                  </a:cubicBezTo>
                  <a:cubicBezTo>
                    <a:pt x="476" y="897"/>
                    <a:pt x="555" y="560"/>
                    <a:pt x="595" y="223"/>
                  </a:cubicBezTo>
                  <a:cubicBezTo>
                    <a:pt x="635" y="124"/>
                    <a:pt x="575" y="25"/>
                    <a:pt x="476" y="5"/>
                  </a:cubicBezTo>
                  <a:cubicBezTo>
                    <a:pt x="460" y="2"/>
                    <a:pt x="443" y="0"/>
                    <a:pt x="42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757200" y="2848300"/>
              <a:ext cx="77375" cy="151325"/>
            </a:xfrm>
            <a:custGeom>
              <a:avLst/>
              <a:gdLst/>
              <a:ahLst/>
              <a:cxnLst/>
              <a:rect l="l" t="t" r="r" b="b"/>
              <a:pathLst>
                <a:path w="3095" h="6053" extrusionOk="0">
                  <a:moveTo>
                    <a:pt x="2499" y="1904"/>
                  </a:moveTo>
                  <a:cubicBezTo>
                    <a:pt x="2460" y="2083"/>
                    <a:pt x="2440" y="2261"/>
                    <a:pt x="2400" y="2440"/>
                  </a:cubicBezTo>
                  <a:cubicBezTo>
                    <a:pt x="2301" y="2876"/>
                    <a:pt x="2202" y="3332"/>
                    <a:pt x="2063" y="3749"/>
                  </a:cubicBezTo>
                  <a:cubicBezTo>
                    <a:pt x="1944" y="4205"/>
                    <a:pt x="1765" y="4641"/>
                    <a:pt x="1527" y="5038"/>
                  </a:cubicBezTo>
                  <a:cubicBezTo>
                    <a:pt x="1349" y="5375"/>
                    <a:pt x="1032" y="5613"/>
                    <a:pt x="655" y="5672"/>
                  </a:cubicBezTo>
                  <a:cubicBezTo>
                    <a:pt x="625" y="5675"/>
                    <a:pt x="599" y="5677"/>
                    <a:pt x="576" y="5677"/>
                  </a:cubicBezTo>
                  <a:cubicBezTo>
                    <a:pt x="441" y="5677"/>
                    <a:pt x="400" y="5623"/>
                    <a:pt x="417" y="5454"/>
                  </a:cubicBezTo>
                  <a:cubicBezTo>
                    <a:pt x="457" y="5196"/>
                    <a:pt x="556" y="4939"/>
                    <a:pt x="714" y="4720"/>
                  </a:cubicBezTo>
                  <a:cubicBezTo>
                    <a:pt x="972" y="4245"/>
                    <a:pt x="1270" y="3788"/>
                    <a:pt x="1607" y="3352"/>
                  </a:cubicBezTo>
                  <a:cubicBezTo>
                    <a:pt x="1924" y="2896"/>
                    <a:pt x="2222" y="2400"/>
                    <a:pt x="2499" y="1904"/>
                  </a:cubicBezTo>
                  <a:close/>
                  <a:moveTo>
                    <a:pt x="2911" y="1"/>
                  </a:moveTo>
                  <a:cubicBezTo>
                    <a:pt x="2821" y="1"/>
                    <a:pt x="2727" y="60"/>
                    <a:pt x="2717" y="179"/>
                  </a:cubicBezTo>
                  <a:cubicBezTo>
                    <a:pt x="2539" y="1409"/>
                    <a:pt x="1785" y="2460"/>
                    <a:pt x="1091" y="3451"/>
                  </a:cubicBezTo>
                  <a:cubicBezTo>
                    <a:pt x="675" y="3967"/>
                    <a:pt x="338" y="4542"/>
                    <a:pt x="100" y="5177"/>
                  </a:cubicBezTo>
                  <a:cubicBezTo>
                    <a:pt x="0" y="5415"/>
                    <a:pt x="20" y="5672"/>
                    <a:pt x="159" y="5891"/>
                  </a:cubicBezTo>
                  <a:cubicBezTo>
                    <a:pt x="269" y="6011"/>
                    <a:pt x="426" y="6053"/>
                    <a:pt x="589" y="6053"/>
                  </a:cubicBezTo>
                  <a:cubicBezTo>
                    <a:pt x="721" y="6053"/>
                    <a:pt x="857" y="6025"/>
                    <a:pt x="972" y="5990"/>
                  </a:cubicBezTo>
                  <a:cubicBezTo>
                    <a:pt x="1845" y="5692"/>
                    <a:pt x="2222" y="4522"/>
                    <a:pt x="2440" y="3749"/>
                  </a:cubicBezTo>
                  <a:cubicBezTo>
                    <a:pt x="2559" y="3312"/>
                    <a:pt x="2678" y="2896"/>
                    <a:pt x="2757" y="2460"/>
                  </a:cubicBezTo>
                  <a:cubicBezTo>
                    <a:pt x="2916" y="1726"/>
                    <a:pt x="2935" y="992"/>
                    <a:pt x="3074" y="278"/>
                  </a:cubicBezTo>
                  <a:cubicBezTo>
                    <a:pt x="3094" y="239"/>
                    <a:pt x="3094" y="199"/>
                    <a:pt x="3074" y="179"/>
                  </a:cubicBezTo>
                  <a:cubicBezTo>
                    <a:pt x="3084" y="60"/>
                    <a:pt x="3000" y="1"/>
                    <a:pt x="291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780000" y="1047000"/>
              <a:ext cx="234525" cy="374475"/>
            </a:xfrm>
            <a:custGeom>
              <a:avLst/>
              <a:gdLst/>
              <a:ahLst/>
              <a:cxnLst/>
              <a:rect l="l" t="t" r="r" b="b"/>
              <a:pathLst>
                <a:path w="9381" h="14979" extrusionOk="0">
                  <a:moveTo>
                    <a:pt x="3675" y="355"/>
                  </a:moveTo>
                  <a:cubicBezTo>
                    <a:pt x="3680" y="355"/>
                    <a:pt x="3681" y="374"/>
                    <a:pt x="3689" y="422"/>
                  </a:cubicBezTo>
                  <a:cubicBezTo>
                    <a:pt x="3709" y="640"/>
                    <a:pt x="3709" y="858"/>
                    <a:pt x="3729" y="1077"/>
                  </a:cubicBezTo>
                  <a:cubicBezTo>
                    <a:pt x="3729" y="1177"/>
                    <a:pt x="3802" y="1247"/>
                    <a:pt x="3888" y="1247"/>
                  </a:cubicBezTo>
                  <a:cubicBezTo>
                    <a:pt x="3920" y="1247"/>
                    <a:pt x="3954" y="1237"/>
                    <a:pt x="3987" y="1215"/>
                  </a:cubicBezTo>
                  <a:cubicBezTo>
                    <a:pt x="4650" y="802"/>
                    <a:pt x="5440" y="524"/>
                    <a:pt x="6226" y="524"/>
                  </a:cubicBezTo>
                  <a:cubicBezTo>
                    <a:pt x="6686" y="524"/>
                    <a:pt x="7144" y="619"/>
                    <a:pt x="7576" y="839"/>
                  </a:cubicBezTo>
                  <a:cubicBezTo>
                    <a:pt x="8072" y="1096"/>
                    <a:pt x="8469" y="1493"/>
                    <a:pt x="8726" y="1989"/>
                  </a:cubicBezTo>
                  <a:cubicBezTo>
                    <a:pt x="9004" y="2564"/>
                    <a:pt x="8964" y="3218"/>
                    <a:pt x="8885" y="3833"/>
                  </a:cubicBezTo>
                  <a:cubicBezTo>
                    <a:pt x="8354" y="3618"/>
                    <a:pt x="7792" y="3506"/>
                    <a:pt x="7228" y="3506"/>
                  </a:cubicBezTo>
                  <a:cubicBezTo>
                    <a:pt x="7013" y="3506"/>
                    <a:pt x="6798" y="3523"/>
                    <a:pt x="6585" y="3555"/>
                  </a:cubicBezTo>
                  <a:cubicBezTo>
                    <a:pt x="5058" y="3774"/>
                    <a:pt x="3769" y="4745"/>
                    <a:pt x="2876" y="5955"/>
                  </a:cubicBezTo>
                  <a:cubicBezTo>
                    <a:pt x="2123" y="7006"/>
                    <a:pt x="1587" y="8176"/>
                    <a:pt x="1250" y="9425"/>
                  </a:cubicBezTo>
                  <a:cubicBezTo>
                    <a:pt x="1270" y="8791"/>
                    <a:pt x="1329" y="8156"/>
                    <a:pt x="1429" y="7542"/>
                  </a:cubicBezTo>
                  <a:cubicBezTo>
                    <a:pt x="1686" y="5955"/>
                    <a:pt x="2361" y="4468"/>
                    <a:pt x="3669" y="3496"/>
                  </a:cubicBezTo>
                  <a:cubicBezTo>
                    <a:pt x="4390" y="2956"/>
                    <a:pt x="5444" y="2459"/>
                    <a:pt x="6415" y="2459"/>
                  </a:cubicBezTo>
                  <a:cubicBezTo>
                    <a:pt x="7048" y="2459"/>
                    <a:pt x="7646" y="2670"/>
                    <a:pt x="8092" y="3218"/>
                  </a:cubicBezTo>
                  <a:cubicBezTo>
                    <a:pt x="8125" y="3261"/>
                    <a:pt x="8165" y="3279"/>
                    <a:pt x="8204" y="3279"/>
                  </a:cubicBezTo>
                  <a:cubicBezTo>
                    <a:pt x="8330" y="3279"/>
                    <a:pt x="8451" y="3097"/>
                    <a:pt x="8330" y="2961"/>
                  </a:cubicBezTo>
                  <a:cubicBezTo>
                    <a:pt x="7844" y="2365"/>
                    <a:pt x="7099" y="2116"/>
                    <a:pt x="6347" y="2116"/>
                  </a:cubicBezTo>
                  <a:cubicBezTo>
                    <a:pt x="6148" y="2116"/>
                    <a:pt x="5947" y="2134"/>
                    <a:pt x="5752" y="2167"/>
                  </a:cubicBezTo>
                  <a:cubicBezTo>
                    <a:pt x="4046" y="2524"/>
                    <a:pt x="2599" y="3615"/>
                    <a:pt x="1805" y="5142"/>
                  </a:cubicBezTo>
                  <a:cubicBezTo>
                    <a:pt x="1131" y="6471"/>
                    <a:pt x="953" y="7958"/>
                    <a:pt x="893" y="9425"/>
                  </a:cubicBezTo>
                  <a:cubicBezTo>
                    <a:pt x="834" y="8969"/>
                    <a:pt x="794" y="8513"/>
                    <a:pt x="794" y="8057"/>
                  </a:cubicBezTo>
                  <a:cubicBezTo>
                    <a:pt x="814" y="6550"/>
                    <a:pt x="1111" y="5043"/>
                    <a:pt x="1667" y="3635"/>
                  </a:cubicBezTo>
                  <a:cubicBezTo>
                    <a:pt x="1964" y="2941"/>
                    <a:pt x="2301" y="2266"/>
                    <a:pt x="2718" y="1632"/>
                  </a:cubicBezTo>
                  <a:cubicBezTo>
                    <a:pt x="2936" y="1315"/>
                    <a:pt x="3154" y="997"/>
                    <a:pt x="3412" y="700"/>
                  </a:cubicBezTo>
                  <a:cubicBezTo>
                    <a:pt x="3471" y="620"/>
                    <a:pt x="3550" y="521"/>
                    <a:pt x="3610" y="442"/>
                  </a:cubicBezTo>
                  <a:cubicBezTo>
                    <a:pt x="3657" y="395"/>
                    <a:pt x="3669" y="355"/>
                    <a:pt x="3675" y="355"/>
                  </a:cubicBezTo>
                  <a:close/>
                  <a:moveTo>
                    <a:pt x="5769" y="8769"/>
                  </a:moveTo>
                  <a:cubicBezTo>
                    <a:pt x="6028" y="8769"/>
                    <a:pt x="6287" y="8790"/>
                    <a:pt x="6545" y="8831"/>
                  </a:cubicBezTo>
                  <a:cubicBezTo>
                    <a:pt x="7418" y="8989"/>
                    <a:pt x="8171" y="9564"/>
                    <a:pt x="8528" y="10377"/>
                  </a:cubicBezTo>
                  <a:cubicBezTo>
                    <a:pt x="8766" y="10834"/>
                    <a:pt x="8885" y="11349"/>
                    <a:pt x="8885" y="11865"/>
                  </a:cubicBezTo>
                  <a:cubicBezTo>
                    <a:pt x="8786" y="13114"/>
                    <a:pt x="7953" y="14185"/>
                    <a:pt x="6763" y="14562"/>
                  </a:cubicBezTo>
                  <a:cubicBezTo>
                    <a:pt x="6981" y="14126"/>
                    <a:pt x="7080" y="13650"/>
                    <a:pt x="7041" y="13174"/>
                  </a:cubicBezTo>
                  <a:cubicBezTo>
                    <a:pt x="6961" y="11964"/>
                    <a:pt x="6109" y="11032"/>
                    <a:pt x="5018" y="10576"/>
                  </a:cubicBezTo>
                  <a:cubicBezTo>
                    <a:pt x="4460" y="10358"/>
                    <a:pt x="3865" y="10252"/>
                    <a:pt x="3270" y="10252"/>
                  </a:cubicBezTo>
                  <a:cubicBezTo>
                    <a:pt x="2999" y="10252"/>
                    <a:pt x="2727" y="10274"/>
                    <a:pt x="2460" y="10318"/>
                  </a:cubicBezTo>
                  <a:cubicBezTo>
                    <a:pt x="3134" y="9981"/>
                    <a:pt x="3888" y="9802"/>
                    <a:pt x="4641" y="9743"/>
                  </a:cubicBezTo>
                  <a:cubicBezTo>
                    <a:pt x="4671" y="9742"/>
                    <a:pt x="4701" y="9742"/>
                    <a:pt x="4732" y="9742"/>
                  </a:cubicBezTo>
                  <a:cubicBezTo>
                    <a:pt x="5617" y="9742"/>
                    <a:pt x="6543" y="10026"/>
                    <a:pt x="7080" y="10774"/>
                  </a:cubicBezTo>
                  <a:cubicBezTo>
                    <a:pt x="7121" y="10826"/>
                    <a:pt x="7176" y="10847"/>
                    <a:pt x="7231" y="10847"/>
                  </a:cubicBezTo>
                  <a:cubicBezTo>
                    <a:pt x="7365" y="10847"/>
                    <a:pt x="7496" y="10717"/>
                    <a:pt x="7398" y="10576"/>
                  </a:cubicBezTo>
                  <a:cubicBezTo>
                    <a:pt x="6789" y="9833"/>
                    <a:pt x="5869" y="9383"/>
                    <a:pt x="4902" y="9383"/>
                  </a:cubicBezTo>
                  <a:cubicBezTo>
                    <a:pt x="4861" y="9383"/>
                    <a:pt x="4821" y="9384"/>
                    <a:pt x="4780" y="9386"/>
                  </a:cubicBezTo>
                  <a:cubicBezTo>
                    <a:pt x="3828" y="9386"/>
                    <a:pt x="2916" y="9703"/>
                    <a:pt x="2043" y="10100"/>
                  </a:cubicBezTo>
                  <a:cubicBezTo>
                    <a:pt x="2618" y="9683"/>
                    <a:pt x="3273" y="9346"/>
                    <a:pt x="3947" y="9108"/>
                  </a:cubicBezTo>
                  <a:cubicBezTo>
                    <a:pt x="4534" y="8885"/>
                    <a:pt x="5151" y="8769"/>
                    <a:pt x="5769" y="8769"/>
                  </a:cubicBezTo>
                  <a:close/>
                  <a:moveTo>
                    <a:pt x="3750" y="0"/>
                  </a:moveTo>
                  <a:cubicBezTo>
                    <a:pt x="3731" y="0"/>
                    <a:pt x="3711" y="2"/>
                    <a:pt x="3689" y="6"/>
                  </a:cubicBezTo>
                  <a:cubicBezTo>
                    <a:pt x="3471" y="45"/>
                    <a:pt x="3332" y="263"/>
                    <a:pt x="3213" y="402"/>
                  </a:cubicBezTo>
                  <a:cubicBezTo>
                    <a:pt x="3094" y="541"/>
                    <a:pt x="2936" y="759"/>
                    <a:pt x="2797" y="938"/>
                  </a:cubicBezTo>
                  <a:cubicBezTo>
                    <a:pt x="734" y="3754"/>
                    <a:pt x="1" y="7323"/>
                    <a:pt x="754" y="10734"/>
                  </a:cubicBezTo>
                  <a:cubicBezTo>
                    <a:pt x="774" y="10794"/>
                    <a:pt x="834" y="10853"/>
                    <a:pt x="893" y="10853"/>
                  </a:cubicBezTo>
                  <a:cubicBezTo>
                    <a:pt x="909" y="10948"/>
                    <a:pt x="974" y="11004"/>
                    <a:pt x="1050" y="11004"/>
                  </a:cubicBezTo>
                  <a:cubicBezTo>
                    <a:pt x="1070" y="11004"/>
                    <a:pt x="1091" y="11000"/>
                    <a:pt x="1111" y="10992"/>
                  </a:cubicBezTo>
                  <a:cubicBezTo>
                    <a:pt x="1814" y="10771"/>
                    <a:pt x="2563" y="10615"/>
                    <a:pt x="3297" y="10615"/>
                  </a:cubicBezTo>
                  <a:cubicBezTo>
                    <a:pt x="4077" y="10615"/>
                    <a:pt x="4840" y="10791"/>
                    <a:pt x="5514" y="11250"/>
                  </a:cubicBezTo>
                  <a:cubicBezTo>
                    <a:pt x="6605" y="11984"/>
                    <a:pt x="7180" y="13570"/>
                    <a:pt x="6267" y="14681"/>
                  </a:cubicBezTo>
                  <a:cubicBezTo>
                    <a:pt x="6168" y="14780"/>
                    <a:pt x="6208" y="14978"/>
                    <a:pt x="6386" y="14978"/>
                  </a:cubicBezTo>
                  <a:cubicBezTo>
                    <a:pt x="7477" y="14919"/>
                    <a:pt x="8389" y="14145"/>
                    <a:pt x="8865" y="13193"/>
                  </a:cubicBezTo>
                  <a:cubicBezTo>
                    <a:pt x="9341" y="12242"/>
                    <a:pt x="9321" y="11091"/>
                    <a:pt x="8826" y="10159"/>
                  </a:cubicBezTo>
                  <a:cubicBezTo>
                    <a:pt x="8389" y="9247"/>
                    <a:pt x="7556" y="8632"/>
                    <a:pt x="6565" y="8474"/>
                  </a:cubicBezTo>
                  <a:cubicBezTo>
                    <a:pt x="6297" y="8427"/>
                    <a:pt x="6028" y="8404"/>
                    <a:pt x="5758" y="8404"/>
                  </a:cubicBezTo>
                  <a:cubicBezTo>
                    <a:pt x="4206" y="8404"/>
                    <a:pt x="2645" y="9137"/>
                    <a:pt x="1429" y="10100"/>
                  </a:cubicBezTo>
                  <a:cubicBezTo>
                    <a:pt x="1607" y="9406"/>
                    <a:pt x="1825" y="8731"/>
                    <a:pt x="2103" y="8057"/>
                  </a:cubicBezTo>
                  <a:cubicBezTo>
                    <a:pt x="2678" y="6748"/>
                    <a:pt x="3511" y="5479"/>
                    <a:pt x="4721" y="4666"/>
                  </a:cubicBezTo>
                  <a:cubicBezTo>
                    <a:pt x="5474" y="4168"/>
                    <a:pt x="6385" y="3870"/>
                    <a:pt x="7287" y="3870"/>
                  </a:cubicBezTo>
                  <a:cubicBezTo>
                    <a:pt x="7857" y="3870"/>
                    <a:pt x="8423" y="3989"/>
                    <a:pt x="8945" y="4250"/>
                  </a:cubicBezTo>
                  <a:cubicBezTo>
                    <a:pt x="8972" y="4266"/>
                    <a:pt x="9001" y="4273"/>
                    <a:pt x="9029" y="4273"/>
                  </a:cubicBezTo>
                  <a:cubicBezTo>
                    <a:pt x="9103" y="4273"/>
                    <a:pt x="9174" y="4222"/>
                    <a:pt x="9202" y="4150"/>
                  </a:cubicBezTo>
                  <a:cubicBezTo>
                    <a:pt x="9321" y="3377"/>
                    <a:pt x="9381" y="2604"/>
                    <a:pt x="9064" y="1890"/>
                  </a:cubicBezTo>
                  <a:cubicBezTo>
                    <a:pt x="8806" y="1334"/>
                    <a:pt x="8370" y="878"/>
                    <a:pt x="7814" y="581"/>
                  </a:cubicBezTo>
                  <a:cubicBezTo>
                    <a:pt x="7321" y="305"/>
                    <a:pt x="6786" y="184"/>
                    <a:pt x="6247" y="184"/>
                  </a:cubicBezTo>
                  <a:cubicBezTo>
                    <a:pt x="5507" y="184"/>
                    <a:pt x="4760" y="412"/>
                    <a:pt x="4106" y="779"/>
                  </a:cubicBezTo>
                  <a:cubicBezTo>
                    <a:pt x="4106" y="425"/>
                    <a:pt x="4053" y="0"/>
                    <a:pt x="375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a:off x="963050" y="1334100"/>
              <a:ext cx="13800" cy="46200"/>
            </a:xfrm>
            <a:custGeom>
              <a:avLst/>
              <a:gdLst/>
              <a:ahLst/>
              <a:cxnLst/>
              <a:rect l="l" t="t" r="r" b="b"/>
              <a:pathLst>
                <a:path w="552" h="1848" extrusionOk="0">
                  <a:moveTo>
                    <a:pt x="293" y="0"/>
                  </a:moveTo>
                  <a:cubicBezTo>
                    <a:pt x="280" y="0"/>
                    <a:pt x="267" y="1"/>
                    <a:pt x="254" y="4"/>
                  </a:cubicBezTo>
                  <a:cubicBezTo>
                    <a:pt x="155" y="44"/>
                    <a:pt x="96" y="143"/>
                    <a:pt x="115" y="222"/>
                  </a:cubicBezTo>
                  <a:cubicBezTo>
                    <a:pt x="195" y="698"/>
                    <a:pt x="175" y="1174"/>
                    <a:pt x="36" y="1630"/>
                  </a:cubicBezTo>
                  <a:cubicBezTo>
                    <a:pt x="1" y="1760"/>
                    <a:pt x="112" y="1847"/>
                    <a:pt x="221" y="1847"/>
                  </a:cubicBezTo>
                  <a:cubicBezTo>
                    <a:pt x="296" y="1847"/>
                    <a:pt x="369" y="1806"/>
                    <a:pt x="393" y="1709"/>
                  </a:cubicBezTo>
                  <a:cubicBezTo>
                    <a:pt x="532" y="1214"/>
                    <a:pt x="552" y="658"/>
                    <a:pt x="472" y="143"/>
                  </a:cubicBezTo>
                  <a:cubicBezTo>
                    <a:pt x="455" y="56"/>
                    <a:pt x="378" y="0"/>
                    <a:pt x="29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a:off x="847425" y="1056875"/>
              <a:ext cx="784350" cy="466000"/>
            </a:xfrm>
            <a:custGeom>
              <a:avLst/>
              <a:gdLst/>
              <a:ahLst/>
              <a:cxnLst/>
              <a:rect l="l" t="t" r="r" b="b"/>
              <a:pathLst>
                <a:path w="31374" h="18640" extrusionOk="0">
                  <a:moveTo>
                    <a:pt x="20784" y="339"/>
                  </a:moveTo>
                  <a:cubicBezTo>
                    <a:pt x="21953" y="339"/>
                    <a:pt x="23120" y="539"/>
                    <a:pt x="24235" y="939"/>
                  </a:cubicBezTo>
                  <a:cubicBezTo>
                    <a:pt x="25940" y="1554"/>
                    <a:pt x="27428" y="2605"/>
                    <a:pt x="28598" y="3993"/>
                  </a:cubicBezTo>
                  <a:cubicBezTo>
                    <a:pt x="30422" y="6214"/>
                    <a:pt x="31215" y="9328"/>
                    <a:pt x="30501" y="12104"/>
                  </a:cubicBezTo>
                  <a:lnTo>
                    <a:pt x="30501" y="12085"/>
                  </a:lnTo>
                  <a:cubicBezTo>
                    <a:pt x="30521" y="11906"/>
                    <a:pt x="30541" y="11728"/>
                    <a:pt x="30541" y="11549"/>
                  </a:cubicBezTo>
                  <a:cubicBezTo>
                    <a:pt x="30660" y="10339"/>
                    <a:pt x="30501" y="9090"/>
                    <a:pt x="30085" y="7940"/>
                  </a:cubicBezTo>
                  <a:cubicBezTo>
                    <a:pt x="29311" y="6016"/>
                    <a:pt x="27784" y="4489"/>
                    <a:pt x="25861" y="3736"/>
                  </a:cubicBezTo>
                  <a:cubicBezTo>
                    <a:pt x="24942" y="3391"/>
                    <a:pt x="23980" y="3220"/>
                    <a:pt x="23019" y="3220"/>
                  </a:cubicBezTo>
                  <a:cubicBezTo>
                    <a:pt x="21822" y="3220"/>
                    <a:pt x="20626" y="3485"/>
                    <a:pt x="19515" y="4013"/>
                  </a:cubicBezTo>
                  <a:cubicBezTo>
                    <a:pt x="19792" y="3359"/>
                    <a:pt x="20189" y="2784"/>
                    <a:pt x="20685" y="2288"/>
                  </a:cubicBezTo>
                  <a:cubicBezTo>
                    <a:pt x="20804" y="2189"/>
                    <a:pt x="20725" y="1990"/>
                    <a:pt x="20566" y="1990"/>
                  </a:cubicBezTo>
                  <a:cubicBezTo>
                    <a:pt x="18543" y="2010"/>
                    <a:pt x="16758" y="3061"/>
                    <a:pt x="15271" y="4330"/>
                  </a:cubicBezTo>
                  <a:cubicBezTo>
                    <a:pt x="13764" y="5620"/>
                    <a:pt x="12534" y="7107"/>
                    <a:pt x="11324" y="8594"/>
                  </a:cubicBezTo>
                  <a:lnTo>
                    <a:pt x="11047" y="8931"/>
                  </a:lnTo>
                  <a:cubicBezTo>
                    <a:pt x="11384" y="8019"/>
                    <a:pt x="11463" y="7067"/>
                    <a:pt x="11324" y="6115"/>
                  </a:cubicBezTo>
                  <a:cubicBezTo>
                    <a:pt x="11166" y="5144"/>
                    <a:pt x="10630" y="3993"/>
                    <a:pt x="9678" y="3617"/>
                  </a:cubicBezTo>
                  <a:cubicBezTo>
                    <a:pt x="10152" y="3395"/>
                    <a:pt x="10659" y="3285"/>
                    <a:pt x="11160" y="3285"/>
                  </a:cubicBezTo>
                  <a:cubicBezTo>
                    <a:pt x="11959" y="3285"/>
                    <a:pt x="12746" y="3564"/>
                    <a:pt x="13367" y="4112"/>
                  </a:cubicBezTo>
                  <a:cubicBezTo>
                    <a:pt x="13402" y="4140"/>
                    <a:pt x="13447" y="4154"/>
                    <a:pt x="13492" y="4154"/>
                  </a:cubicBezTo>
                  <a:cubicBezTo>
                    <a:pt x="13573" y="4154"/>
                    <a:pt x="13652" y="4110"/>
                    <a:pt x="13665" y="4033"/>
                  </a:cubicBezTo>
                  <a:cubicBezTo>
                    <a:pt x="13962" y="3041"/>
                    <a:pt x="14735" y="2328"/>
                    <a:pt x="15588" y="1792"/>
                  </a:cubicBezTo>
                  <a:cubicBezTo>
                    <a:pt x="16500" y="1237"/>
                    <a:pt x="17512" y="820"/>
                    <a:pt x="18563" y="582"/>
                  </a:cubicBezTo>
                  <a:cubicBezTo>
                    <a:pt x="19296" y="420"/>
                    <a:pt x="20040" y="339"/>
                    <a:pt x="20784" y="339"/>
                  </a:cubicBezTo>
                  <a:close/>
                  <a:moveTo>
                    <a:pt x="2955" y="16790"/>
                  </a:moveTo>
                  <a:cubicBezTo>
                    <a:pt x="2901" y="16871"/>
                    <a:pt x="2926" y="16991"/>
                    <a:pt x="3015" y="17062"/>
                  </a:cubicBezTo>
                  <a:cubicBezTo>
                    <a:pt x="2757" y="17003"/>
                    <a:pt x="2519" y="16963"/>
                    <a:pt x="2262" y="16884"/>
                  </a:cubicBezTo>
                  <a:cubicBezTo>
                    <a:pt x="2493" y="16884"/>
                    <a:pt x="2724" y="16846"/>
                    <a:pt x="2955" y="16790"/>
                  </a:cubicBezTo>
                  <a:close/>
                  <a:moveTo>
                    <a:pt x="4372" y="16965"/>
                  </a:moveTo>
                  <a:cubicBezTo>
                    <a:pt x="4330" y="17062"/>
                    <a:pt x="4372" y="17184"/>
                    <a:pt x="4483" y="17221"/>
                  </a:cubicBezTo>
                  <a:cubicBezTo>
                    <a:pt x="4027" y="17201"/>
                    <a:pt x="3570" y="17161"/>
                    <a:pt x="3114" y="17082"/>
                  </a:cubicBezTo>
                  <a:cubicBezTo>
                    <a:pt x="3527" y="17082"/>
                    <a:pt x="3959" y="17043"/>
                    <a:pt x="4372" y="16965"/>
                  </a:cubicBezTo>
                  <a:close/>
                  <a:moveTo>
                    <a:pt x="20130" y="2387"/>
                  </a:moveTo>
                  <a:cubicBezTo>
                    <a:pt x="19634" y="2962"/>
                    <a:pt x="19257" y="3617"/>
                    <a:pt x="19019" y="4350"/>
                  </a:cubicBezTo>
                  <a:cubicBezTo>
                    <a:pt x="18988" y="4474"/>
                    <a:pt x="19090" y="4574"/>
                    <a:pt x="19202" y="4574"/>
                  </a:cubicBezTo>
                  <a:cubicBezTo>
                    <a:pt x="19234" y="4574"/>
                    <a:pt x="19266" y="4566"/>
                    <a:pt x="19297" y="4549"/>
                  </a:cubicBezTo>
                  <a:cubicBezTo>
                    <a:pt x="20446" y="3925"/>
                    <a:pt x="21759" y="3593"/>
                    <a:pt x="23071" y="3593"/>
                  </a:cubicBezTo>
                  <a:cubicBezTo>
                    <a:pt x="24180" y="3593"/>
                    <a:pt x="25289" y="3831"/>
                    <a:pt x="26297" y="4330"/>
                  </a:cubicBezTo>
                  <a:cubicBezTo>
                    <a:pt x="28022" y="5183"/>
                    <a:pt x="29331" y="6710"/>
                    <a:pt x="29906" y="8555"/>
                  </a:cubicBezTo>
                  <a:cubicBezTo>
                    <a:pt x="30224" y="9705"/>
                    <a:pt x="30303" y="10895"/>
                    <a:pt x="30144" y="12085"/>
                  </a:cubicBezTo>
                  <a:cubicBezTo>
                    <a:pt x="30025" y="13235"/>
                    <a:pt x="29668" y="14345"/>
                    <a:pt x="29074" y="15337"/>
                  </a:cubicBezTo>
                  <a:cubicBezTo>
                    <a:pt x="27989" y="17030"/>
                    <a:pt x="25846" y="18139"/>
                    <a:pt x="23818" y="18139"/>
                  </a:cubicBezTo>
                  <a:cubicBezTo>
                    <a:pt x="23732" y="18139"/>
                    <a:pt x="23646" y="18137"/>
                    <a:pt x="23560" y="18133"/>
                  </a:cubicBezTo>
                  <a:lnTo>
                    <a:pt x="23560" y="18113"/>
                  </a:lnTo>
                  <a:cubicBezTo>
                    <a:pt x="22529" y="18093"/>
                    <a:pt x="21557" y="17657"/>
                    <a:pt x="20883" y="16904"/>
                  </a:cubicBezTo>
                  <a:cubicBezTo>
                    <a:pt x="20308" y="16289"/>
                    <a:pt x="20030" y="15495"/>
                    <a:pt x="20090" y="14663"/>
                  </a:cubicBezTo>
                  <a:lnTo>
                    <a:pt x="20090" y="14663"/>
                  </a:lnTo>
                  <a:cubicBezTo>
                    <a:pt x="20586" y="15139"/>
                    <a:pt x="21220" y="15436"/>
                    <a:pt x="21914" y="15515"/>
                  </a:cubicBezTo>
                  <a:cubicBezTo>
                    <a:pt x="22089" y="15539"/>
                    <a:pt x="22264" y="15550"/>
                    <a:pt x="22438" y="15550"/>
                  </a:cubicBezTo>
                  <a:cubicBezTo>
                    <a:pt x="23273" y="15550"/>
                    <a:pt x="24102" y="15298"/>
                    <a:pt x="24889" y="15020"/>
                  </a:cubicBezTo>
                  <a:cubicBezTo>
                    <a:pt x="25028" y="14960"/>
                    <a:pt x="25068" y="14722"/>
                    <a:pt x="24889" y="14682"/>
                  </a:cubicBezTo>
                  <a:cubicBezTo>
                    <a:pt x="23739" y="14444"/>
                    <a:pt x="22688" y="13869"/>
                    <a:pt x="21895" y="13036"/>
                  </a:cubicBezTo>
                  <a:cubicBezTo>
                    <a:pt x="22450" y="13036"/>
                    <a:pt x="23005" y="12917"/>
                    <a:pt x="23521" y="12679"/>
                  </a:cubicBezTo>
                  <a:cubicBezTo>
                    <a:pt x="24017" y="12422"/>
                    <a:pt x="24413" y="11966"/>
                    <a:pt x="24592" y="11410"/>
                  </a:cubicBezTo>
                  <a:cubicBezTo>
                    <a:pt x="24909" y="10399"/>
                    <a:pt x="24631" y="9308"/>
                    <a:pt x="23858" y="8574"/>
                  </a:cubicBezTo>
                  <a:cubicBezTo>
                    <a:pt x="23126" y="7910"/>
                    <a:pt x="22175" y="7553"/>
                    <a:pt x="21192" y="7553"/>
                  </a:cubicBezTo>
                  <a:cubicBezTo>
                    <a:pt x="21030" y="7553"/>
                    <a:pt x="20868" y="7563"/>
                    <a:pt x="20705" y="7583"/>
                  </a:cubicBezTo>
                  <a:cubicBezTo>
                    <a:pt x="19396" y="7722"/>
                    <a:pt x="18166" y="8336"/>
                    <a:pt x="17095" y="9070"/>
                  </a:cubicBezTo>
                  <a:cubicBezTo>
                    <a:pt x="16044" y="9804"/>
                    <a:pt x="15112" y="10676"/>
                    <a:pt x="14339" y="11688"/>
                  </a:cubicBezTo>
                  <a:cubicBezTo>
                    <a:pt x="14230" y="11814"/>
                    <a:pt x="14320" y="11991"/>
                    <a:pt x="14472" y="11991"/>
                  </a:cubicBezTo>
                  <a:cubicBezTo>
                    <a:pt x="14486" y="11991"/>
                    <a:pt x="14502" y="11989"/>
                    <a:pt x="14517" y="11985"/>
                  </a:cubicBezTo>
                  <a:cubicBezTo>
                    <a:pt x="14804" y="11927"/>
                    <a:pt x="15090" y="11901"/>
                    <a:pt x="15376" y="11901"/>
                  </a:cubicBezTo>
                  <a:cubicBezTo>
                    <a:pt x="16454" y="11901"/>
                    <a:pt x="17520" y="12272"/>
                    <a:pt x="18523" y="12679"/>
                  </a:cubicBezTo>
                  <a:cubicBezTo>
                    <a:pt x="17195" y="12997"/>
                    <a:pt x="15905" y="13512"/>
                    <a:pt x="14735" y="14206"/>
                  </a:cubicBezTo>
                  <a:cubicBezTo>
                    <a:pt x="13585" y="14901"/>
                    <a:pt x="12554" y="15773"/>
                    <a:pt x="11443" y="16507"/>
                  </a:cubicBezTo>
                  <a:cubicBezTo>
                    <a:pt x="10392" y="17260"/>
                    <a:pt x="9222" y="17796"/>
                    <a:pt x="7953" y="18074"/>
                  </a:cubicBezTo>
                  <a:cubicBezTo>
                    <a:pt x="7378" y="18193"/>
                    <a:pt x="6796" y="18252"/>
                    <a:pt x="6217" y="18252"/>
                  </a:cubicBezTo>
                  <a:cubicBezTo>
                    <a:pt x="4777" y="18252"/>
                    <a:pt x="3350" y="17888"/>
                    <a:pt x="2063" y="17181"/>
                  </a:cubicBezTo>
                  <a:lnTo>
                    <a:pt x="2063" y="17181"/>
                  </a:lnTo>
                  <a:cubicBezTo>
                    <a:pt x="2440" y="17300"/>
                    <a:pt x="2817" y="17379"/>
                    <a:pt x="3213" y="17439"/>
                  </a:cubicBezTo>
                  <a:cubicBezTo>
                    <a:pt x="3764" y="17527"/>
                    <a:pt x="4317" y="17571"/>
                    <a:pt x="4867" y="17571"/>
                  </a:cubicBezTo>
                  <a:cubicBezTo>
                    <a:pt x="7033" y="17571"/>
                    <a:pt x="9157" y="16895"/>
                    <a:pt x="10928" y="15614"/>
                  </a:cubicBezTo>
                  <a:cubicBezTo>
                    <a:pt x="11092" y="15516"/>
                    <a:pt x="10985" y="15283"/>
                    <a:pt x="10842" y="15283"/>
                  </a:cubicBezTo>
                  <a:cubicBezTo>
                    <a:pt x="10812" y="15283"/>
                    <a:pt x="10780" y="15293"/>
                    <a:pt x="10749" y="15317"/>
                  </a:cubicBezTo>
                  <a:cubicBezTo>
                    <a:pt x="10154" y="15753"/>
                    <a:pt x="9520" y="16110"/>
                    <a:pt x="8846" y="16408"/>
                  </a:cubicBezTo>
                  <a:cubicBezTo>
                    <a:pt x="7577" y="16949"/>
                    <a:pt x="6220" y="17244"/>
                    <a:pt x="4842" y="17244"/>
                  </a:cubicBezTo>
                  <a:cubicBezTo>
                    <a:pt x="4755" y="17244"/>
                    <a:pt x="4669" y="17243"/>
                    <a:pt x="4582" y="17241"/>
                  </a:cubicBezTo>
                  <a:cubicBezTo>
                    <a:pt x="6287" y="16904"/>
                    <a:pt x="7814" y="16031"/>
                    <a:pt x="9183" y="14940"/>
                  </a:cubicBezTo>
                  <a:cubicBezTo>
                    <a:pt x="11781" y="12858"/>
                    <a:pt x="13645" y="10022"/>
                    <a:pt x="16302" y="7979"/>
                  </a:cubicBezTo>
                  <a:cubicBezTo>
                    <a:pt x="17532" y="7047"/>
                    <a:pt x="18940" y="6294"/>
                    <a:pt x="20467" y="6056"/>
                  </a:cubicBezTo>
                  <a:cubicBezTo>
                    <a:pt x="20819" y="5990"/>
                    <a:pt x="21174" y="5958"/>
                    <a:pt x="21527" y="5958"/>
                  </a:cubicBezTo>
                  <a:cubicBezTo>
                    <a:pt x="22662" y="5958"/>
                    <a:pt x="23777" y="6293"/>
                    <a:pt x="24730" y="6928"/>
                  </a:cubicBezTo>
                  <a:cubicBezTo>
                    <a:pt x="24765" y="6952"/>
                    <a:pt x="24798" y="6963"/>
                    <a:pt x="24830" y="6963"/>
                  </a:cubicBezTo>
                  <a:cubicBezTo>
                    <a:pt x="24979" y="6963"/>
                    <a:pt x="25073" y="6726"/>
                    <a:pt x="24909" y="6611"/>
                  </a:cubicBezTo>
                  <a:cubicBezTo>
                    <a:pt x="23924" y="5912"/>
                    <a:pt x="22744" y="5603"/>
                    <a:pt x="21554" y="5603"/>
                  </a:cubicBezTo>
                  <a:cubicBezTo>
                    <a:pt x="21090" y="5603"/>
                    <a:pt x="20625" y="5650"/>
                    <a:pt x="20169" y="5739"/>
                  </a:cubicBezTo>
                  <a:cubicBezTo>
                    <a:pt x="16917" y="6353"/>
                    <a:pt x="14537" y="8951"/>
                    <a:pt x="12395" y="11271"/>
                  </a:cubicBezTo>
                  <a:cubicBezTo>
                    <a:pt x="10591" y="13235"/>
                    <a:pt x="8627" y="15337"/>
                    <a:pt x="6148" y="16388"/>
                  </a:cubicBezTo>
                  <a:cubicBezTo>
                    <a:pt x="6267" y="16328"/>
                    <a:pt x="6406" y="16249"/>
                    <a:pt x="6525" y="16190"/>
                  </a:cubicBezTo>
                  <a:cubicBezTo>
                    <a:pt x="10730" y="14028"/>
                    <a:pt x="12574" y="9387"/>
                    <a:pt x="16064" y="6413"/>
                  </a:cubicBezTo>
                  <a:cubicBezTo>
                    <a:pt x="16205" y="6288"/>
                    <a:pt x="16074" y="6113"/>
                    <a:pt x="15925" y="6113"/>
                  </a:cubicBezTo>
                  <a:cubicBezTo>
                    <a:pt x="15885" y="6113"/>
                    <a:pt x="15844" y="6126"/>
                    <a:pt x="15806" y="6155"/>
                  </a:cubicBezTo>
                  <a:cubicBezTo>
                    <a:pt x="14835" y="7008"/>
                    <a:pt x="13962" y="7960"/>
                    <a:pt x="13169" y="8971"/>
                  </a:cubicBezTo>
                  <a:cubicBezTo>
                    <a:pt x="11761" y="10736"/>
                    <a:pt x="10492" y="12620"/>
                    <a:pt x="8826" y="14147"/>
                  </a:cubicBezTo>
                  <a:cubicBezTo>
                    <a:pt x="7259" y="15555"/>
                    <a:pt x="5335" y="16685"/>
                    <a:pt x="3174" y="16725"/>
                  </a:cubicBezTo>
                  <a:cubicBezTo>
                    <a:pt x="3650" y="16586"/>
                    <a:pt x="4106" y="16388"/>
                    <a:pt x="4522" y="16150"/>
                  </a:cubicBezTo>
                  <a:cubicBezTo>
                    <a:pt x="5355" y="15654"/>
                    <a:pt x="6109" y="15079"/>
                    <a:pt x="6783" y="14385"/>
                  </a:cubicBezTo>
                  <a:cubicBezTo>
                    <a:pt x="7636" y="13572"/>
                    <a:pt x="8429" y="12679"/>
                    <a:pt x="9183" y="11767"/>
                  </a:cubicBezTo>
                  <a:cubicBezTo>
                    <a:pt x="9198" y="11772"/>
                    <a:pt x="9212" y="11775"/>
                    <a:pt x="9227" y="11775"/>
                  </a:cubicBezTo>
                  <a:cubicBezTo>
                    <a:pt x="9271" y="11775"/>
                    <a:pt x="9312" y="11752"/>
                    <a:pt x="9341" y="11708"/>
                  </a:cubicBezTo>
                  <a:cubicBezTo>
                    <a:pt x="9738" y="11271"/>
                    <a:pt x="10075" y="10815"/>
                    <a:pt x="10392" y="10320"/>
                  </a:cubicBezTo>
                  <a:lnTo>
                    <a:pt x="11067" y="9506"/>
                  </a:lnTo>
                  <a:cubicBezTo>
                    <a:pt x="12415" y="7860"/>
                    <a:pt x="13764" y="6155"/>
                    <a:pt x="15370" y="4747"/>
                  </a:cubicBezTo>
                  <a:cubicBezTo>
                    <a:pt x="16719" y="3557"/>
                    <a:pt x="18325" y="2546"/>
                    <a:pt x="20130" y="2387"/>
                  </a:cubicBezTo>
                  <a:close/>
                  <a:moveTo>
                    <a:pt x="20853" y="1"/>
                  </a:moveTo>
                  <a:cubicBezTo>
                    <a:pt x="19739" y="1"/>
                    <a:pt x="18625" y="176"/>
                    <a:pt x="17551" y="523"/>
                  </a:cubicBezTo>
                  <a:cubicBezTo>
                    <a:pt x="15945" y="1039"/>
                    <a:pt x="14061" y="2010"/>
                    <a:pt x="13407" y="3696"/>
                  </a:cubicBezTo>
                  <a:cubicBezTo>
                    <a:pt x="12737" y="3186"/>
                    <a:pt x="11937" y="2926"/>
                    <a:pt x="11134" y="2926"/>
                  </a:cubicBezTo>
                  <a:cubicBezTo>
                    <a:pt x="10438" y="2926"/>
                    <a:pt x="9740" y="3121"/>
                    <a:pt x="9123" y="3517"/>
                  </a:cubicBezTo>
                  <a:cubicBezTo>
                    <a:pt x="8965" y="3597"/>
                    <a:pt x="9024" y="3835"/>
                    <a:pt x="9202" y="3855"/>
                  </a:cubicBezTo>
                  <a:cubicBezTo>
                    <a:pt x="9956" y="3934"/>
                    <a:pt x="10432" y="4628"/>
                    <a:pt x="10690" y="5243"/>
                  </a:cubicBezTo>
                  <a:cubicBezTo>
                    <a:pt x="10987" y="5937"/>
                    <a:pt x="11086" y="6690"/>
                    <a:pt x="11027" y="7444"/>
                  </a:cubicBezTo>
                  <a:cubicBezTo>
                    <a:pt x="10928" y="8396"/>
                    <a:pt x="10591" y="9288"/>
                    <a:pt x="10095" y="10101"/>
                  </a:cubicBezTo>
                  <a:cubicBezTo>
                    <a:pt x="9202" y="11192"/>
                    <a:pt x="8290" y="12263"/>
                    <a:pt x="7338" y="13294"/>
                  </a:cubicBezTo>
                  <a:cubicBezTo>
                    <a:pt x="6129" y="14583"/>
                    <a:pt x="4740" y="15912"/>
                    <a:pt x="2975" y="16408"/>
                  </a:cubicBezTo>
                  <a:cubicBezTo>
                    <a:pt x="2667" y="16490"/>
                    <a:pt x="2305" y="16556"/>
                    <a:pt x="1950" y="16556"/>
                  </a:cubicBezTo>
                  <a:cubicBezTo>
                    <a:pt x="1366" y="16556"/>
                    <a:pt x="800" y="16380"/>
                    <a:pt x="516" y="15813"/>
                  </a:cubicBezTo>
                  <a:cubicBezTo>
                    <a:pt x="318" y="15495"/>
                    <a:pt x="397" y="15059"/>
                    <a:pt x="715" y="14821"/>
                  </a:cubicBezTo>
                  <a:cubicBezTo>
                    <a:pt x="834" y="14748"/>
                    <a:pt x="984" y="14704"/>
                    <a:pt x="1127" y="14704"/>
                  </a:cubicBezTo>
                  <a:cubicBezTo>
                    <a:pt x="1293" y="14704"/>
                    <a:pt x="1452" y="14762"/>
                    <a:pt x="1548" y="14901"/>
                  </a:cubicBezTo>
                  <a:cubicBezTo>
                    <a:pt x="1589" y="14959"/>
                    <a:pt x="1644" y="14983"/>
                    <a:pt x="1698" y="14983"/>
                  </a:cubicBezTo>
                  <a:cubicBezTo>
                    <a:pt x="1826" y="14983"/>
                    <a:pt x="1949" y="14848"/>
                    <a:pt x="1865" y="14722"/>
                  </a:cubicBezTo>
                  <a:cubicBezTo>
                    <a:pt x="1689" y="14461"/>
                    <a:pt x="1414" y="14346"/>
                    <a:pt x="1133" y="14346"/>
                  </a:cubicBezTo>
                  <a:cubicBezTo>
                    <a:pt x="686" y="14346"/>
                    <a:pt x="222" y="14637"/>
                    <a:pt x="100" y="15099"/>
                  </a:cubicBezTo>
                  <a:cubicBezTo>
                    <a:pt x="1" y="15535"/>
                    <a:pt x="120" y="15991"/>
                    <a:pt x="437" y="16328"/>
                  </a:cubicBezTo>
                  <a:cubicBezTo>
                    <a:pt x="516" y="16428"/>
                    <a:pt x="596" y="16507"/>
                    <a:pt x="695" y="16586"/>
                  </a:cubicBezTo>
                  <a:cubicBezTo>
                    <a:pt x="635" y="16646"/>
                    <a:pt x="655" y="16745"/>
                    <a:pt x="715" y="16785"/>
                  </a:cubicBezTo>
                  <a:cubicBezTo>
                    <a:pt x="1825" y="17637"/>
                    <a:pt x="3134" y="18232"/>
                    <a:pt x="4522" y="18490"/>
                  </a:cubicBezTo>
                  <a:cubicBezTo>
                    <a:pt x="5077" y="18590"/>
                    <a:pt x="5640" y="18640"/>
                    <a:pt x="6203" y="18640"/>
                  </a:cubicBezTo>
                  <a:cubicBezTo>
                    <a:pt x="6869" y="18640"/>
                    <a:pt x="7536" y="18570"/>
                    <a:pt x="8191" y="18431"/>
                  </a:cubicBezTo>
                  <a:cubicBezTo>
                    <a:pt x="9460" y="18113"/>
                    <a:pt x="10670" y="17558"/>
                    <a:pt x="11741" y="16785"/>
                  </a:cubicBezTo>
                  <a:cubicBezTo>
                    <a:pt x="12871" y="16011"/>
                    <a:pt x="13942" y="15139"/>
                    <a:pt x="15132" y="14444"/>
                  </a:cubicBezTo>
                  <a:cubicBezTo>
                    <a:pt x="16381" y="13711"/>
                    <a:pt x="17770" y="13215"/>
                    <a:pt x="19197" y="12957"/>
                  </a:cubicBezTo>
                  <a:cubicBezTo>
                    <a:pt x="19356" y="12917"/>
                    <a:pt x="19376" y="12699"/>
                    <a:pt x="19237" y="12620"/>
                  </a:cubicBezTo>
                  <a:cubicBezTo>
                    <a:pt x="18009" y="12104"/>
                    <a:pt x="16717" y="11588"/>
                    <a:pt x="15375" y="11588"/>
                  </a:cubicBezTo>
                  <a:cubicBezTo>
                    <a:pt x="15222" y="11588"/>
                    <a:pt x="15068" y="11594"/>
                    <a:pt x="14914" y="11609"/>
                  </a:cubicBezTo>
                  <a:cubicBezTo>
                    <a:pt x="15628" y="10736"/>
                    <a:pt x="16481" y="9982"/>
                    <a:pt x="17413" y="9348"/>
                  </a:cubicBezTo>
                  <a:cubicBezTo>
                    <a:pt x="18404" y="8693"/>
                    <a:pt x="19535" y="8118"/>
                    <a:pt x="20725" y="7979"/>
                  </a:cubicBezTo>
                  <a:cubicBezTo>
                    <a:pt x="20864" y="7966"/>
                    <a:pt x="21005" y="7959"/>
                    <a:pt x="21147" y="7959"/>
                  </a:cubicBezTo>
                  <a:cubicBezTo>
                    <a:pt x="22055" y="7959"/>
                    <a:pt x="22991" y="8240"/>
                    <a:pt x="23660" y="8892"/>
                  </a:cubicBezTo>
                  <a:cubicBezTo>
                    <a:pt x="24354" y="9566"/>
                    <a:pt x="24572" y="10597"/>
                    <a:pt x="24195" y="11490"/>
                  </a:cubicBezTo>
                  <a:cubicBezTo>
                    <a:pt x="23739" y="12560"/>
                    <a:pt x="22549" y="12719"/>
                    <a:pt x="21498" y="12719"/>
                  </a:cubicBezTo>
                  <a:cubicBezTo>
                    <a:pt x="21359" y="12719"/>
                    <a:pt x="21280" y="12898"/>
                    <a:pt x="21379" y="13017"/>
                  </a:cubicBezTo>
                  <a:cubicBezTo>
                    <a:pt x="22133" y="13909"/>
                    <a:pt x="23104" y="14544"/>
                    <a:pt x="24215" y="14881"/>
                  </a:cubicBezTo>
                  <a:cubicBezTo>
                    <a:pt x="23615" y="15058"/>
                    <a:pt x="22961" y="15196"/>
                    <a:pt x="22332" y="15196"/>
                  </a:cubicBezTo>
                  <a:cubicBezTo>
                    <a:pt x="21486" y="15196"/>
                    <a:pt x="20687" y="14946"/>
                    <a:pt x="20130" y="14206"/>
                  </a:cubicBezTo>
                  <a:cubicBezTo>
                    <a:pt x="20094" y="14144"/>
                    <a:pt x="20034" y="14114"/>
                    <a:pt x="19975" y="14114"/>
                  </a:cubicBezTo>
                  <a:cubicBezTo>
                    <a:pt x="19904" y="14114"/>
                    <a:pt x="19834" y="14159"/>
                    <a:pt x="19812" y="14246"/>
                  </a:cubicBezTo>
                  <a:cubicBezTo>
                    <a:pt x="19574" y="15337"/>
                    <a:pt x="19931" y="16467"/>
                    <a:pt x="20725" y="17260"/>
                  </a:cubicBezTo>
                  <a:cubicBezTo>
                    <a:pt x="21514" y="18068"/>
                    <a:pt x="22608" y="18519"/>
                    <a:pt x="23741" y="18519"/>
                  </a:cubicBezTo>
                  <a:cubicBezTo>
                    <a:pt x="23833" y="18519"/>
                    <a:pt x="23925" y="18516"/>
                    <a:pt x="24017" y="18510"/>
                  </a:cubicBezTo>
                  <a:cubicBezTo>
                    <a:pt x="26257" y="18431"/>
                    <a:pt x="28578" y="17102"/>
                    <a:pt x="29629" y="15099"/>
                  </a:cubicBezTo>
                  <a:cubicBezTo>
                    <a:pt x="29787" y="14801"/>
                    <a:pt x="29906" y="14504"/>
                    <a:pt x="30025" y="14187"/>
                  </a:cubicBezTo>
                  <a:cubicBezTo>
                    <a:pt x="31037" y="12362"/>
                    <a:pt x="31374" y="10220"/>
                    <a:pt x="30938" y="8178"/>
                  </a:cubicBezTo>
                  <a:cubicBezTo>
                    <a:pt x="30224" y="4410"/>
                    <a:pt x="27249" y="1376"/>
                    <a:pt x="23600" y="364"/>
                  </a:cubicBezTo>
                  <a:cubicBezTo>
                    <a:pt x="22701" y="121"/>
                    <a:pt x="21777" y="1"/>
                    <a:pt x="20853"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1149375" y="1386900"/>
              <a:ext cx="51575" cy="35075"/>
            </a:xfrm>
            <a:custGeom>
              <a:avLst/>
              <a:gdLst/>
              <a:ahLst/>
              <a:cxnLst/>
              <a:rect l="l" t="t" r="r" b="b"/>
              <a:pathLst>
                <a:path w="2063" h="1403" extrusionOk="0">
                  <a:moveTo>
                    <a:pt x="1784" y="1"/>
                  </a:moveTo>
                  <a:cubicBezTo>
                    <a:pt x="1752" y="1"/>
                    <a:pt x="1719" y="11"/>
                    <a:pt x="1686" y="34"/>
                  </a:cubicBezTo>
                  <a:lnTo>
                    <a:pt x="119" y="1065"/>
                  </a:lnTo>
                  <a:cubicBezTo>
                    <a:pt x="40" y="1124"/>
                    <a:pt x="0" y="1224"/>
                    <a:pt x="60" y="1323"/>
                  </a:cubicBezTo>
                  <a:cubicBezTo>
                    <a:pt x="86" y="1376"/>
                    <a:pt x="148" y="1402"/>
                    <a:pt x="209" y="1402"/>
                  </a:cubicBezTo>
                  <a:cubicBezTo>
                    <a:pt x="240" y="1402"/>
                    <a:pt x="271" y="1395"/>
                    <a:pt x="298" y="1382"/>
                  </a:cubicBezTo>
                  <a:lnTo>
                    <a:pt x="1864" y="351"/>
                  </a:lnTo>
                  <a:cubicBezTo>
                    <a:pt x="2063" y="252"/>
                    <a:pt x="1944" y="1"/>
                    <a:pt x="1784"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1268850" y="1168600"/>
              <a:ext cx="26800" cy="20075"/>
            </a:xfrm>
            <a:custGeom>
              <a:avLst/>
              <a:gdLst/>
              <a:ahLst/>
              <a:cxnLst/>
              <a:rect l="l" t="t" r="r" b="b"/>
              <a:pathLst>
                <a:path w="1072" h="803" extrusionOk="0">
                  <a:moveTo>
                    <a:pt x="867" y="1"/>
                  </a:moveTo>
                  <a:cubicBezTo>
                    <a:pt x="837" y="1"/>
                    <a:pt x="805" y="8"/>
                    <a:pt x="774" y="20"/>
                  </a:cubicBezTo>
                  <a:lnTo>
                    <a:pt x="119" y="456"/>
                  </a:lnTo>
                  <a:cubicBezTo>
                    <a:pt x="40" y="516"/>
                    <a:pt x="0" y="615"/>
                    <a:pt x="60" y="714"/>
                  </a:cubicBezTo>
                  <a:cubicBezTo>
                    <a:pt x="86" y="767"/>
                    <a:pt x="148" y="802"/>
                    <a:pt x="210" y="802"/>
                  </a:cubicBezTo>
                  <a:cubicBezTo>
                    <a:pt x="241" y="802"/>
                    <a:pt x="271" y="794"/>
                    <a:pt x="298" y="774"/>
                  </a:cubicBezTo>
                  <a:lnTo>
                    <a:pt x="952" y="337"/>
                  </a:lnTo>
                  <a:cubicBezTo>
                    <a:pt x="1051" y="298"/>
                    <a:pt x="1071" y="179"/>
                    <a:pt x="1032" y="99"/>
                  </a:cubicBezTo>
                  <a:cubicBezTo>
                    <a:pt x="991" y="32"/>
                    <a:pt x="932" y="1"/>
                    <a:pt x="86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1469000" y="1261125"/>
              <a:ext cx="56700" cy="124525"/>
            </a:xfrm>
            <a:custGeom>
              <a:avLst/>
              <a:gdLst/>
              <a:ahLst/>
              <a:cxnLst/>
              <a:rect l="l" t="t" r="r" b="b"/>
              <a:pathLst>
                <a:path w="2268" h="4981" extrusionOk="0">
                  <a:moveTo>
                    <a:pt x="1128" y="1"/>
                  </a:moveTo>
                  <a:cubicBezTo>
                    <a:pt x="1002" y="1"/>
                    <a:pt x="876" y="128"/>
                    <a:pt x="958" y="266"/>
                  </a:cubicBezTo>
                  <a:cubicBezTo>
                    <a:pt x="1870" y="1713"/>
                    <a:pt x="1513" y="3597"/>
                    <a:pt x="165" y="4628"/>
                  </a:cubicBezTo>
                  <a:cubicBezTo>
                    <a:pt x="1" y="4743"/>
                    <a:pt x="95" y="4980"/>
                    <a:pt x="244" y="4980"/>
                  </a:cubicBezTo>
                  <a:cubicBezTo>
                    <a:pt x="275" y="4980"/>
                    <a:pt x="309" y="4970"/>
                    <a:pt x="343" y="4946"/>
                  </a:cubicBezTo>
                  <a:cubicBezTo>
                    <a:pt x="1870" y="3815"/>
                    <a:pt x="2267" y="1693"/>
                    <a:pt x="1275" y="87"/>
                  </a:cubicBezTo>
                  <a:cubicBezTo>
                    <a:pt x="1239" y="26"/>
                    <a:pt x="1183" y="1"/>
                    <a:pt x="112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1677300" y="900200"/>
              <a:ext cx="161925" cy="282375"/>
            </a:xfrm>
            <a:custGeom>
              <a:avLst/>
              <a:gdLst/>
              <a:ahLst/>
              <a:cxnLst/>
              <a:rect l="l" t="t" r="r" b="b"/>
              <a:pathLst>
                <a:path w="6477" h="11295" extrusionOk="0">
                  <a:moveTo>
                    <a:pt x="252" y="0"/>
                  </a:moveTo>
                  <a:cubicBezTo>
                    <a:pt x="127" y="0"/>
                    <a:pt x="0" y="128"/>
                    <a:pt x="83" y="265"/>
                  </a:cubicBezTo>
                  <a:cubicBezTo>
                    <a:pt x="678" y="1237"/>
                    <a:pt x="1768" y="1733"/>
                    <a:pt x="2542" y="2566"/>
                  </a:cubicBezTo>
                  <a:cubicBezTo>
                    <a:pt x="2938" y="2982"/>
                    <a:pt x="3157" y="3538"/>
                    <a:pt x="3157" y="4113"/>
                  </a:cubicBezTo>
                  <a:cubicBezTo>
                    <a:pt x="3097" y="4846"/>
                    <a:pt x="2601" y="5481"/>
                    <a:pt x="2225" y="6096"/>
                  </a:cubicBezTo>
                  <a:cubicBezTo>
                    <a:pt x="2185" y="6135"/>
                    <a:pt x="2185" y="6195"/>
                    <a:pt x="2205" y="6235"/>
                  </a:cubicBezTo>
                  <a:cubicBezTo>
                    <a:pt x="2188" y="6355"/>
                    <a:pt x="2275" y="6460"/>
                    <a:pt x="2376" y="6460"/>
                  </a:cubicBezTo>
                  <a:cubicBezTo>
                    <a:pt x="2391" y="6460"/>
                    <a:pt x="2407" y="6458"/>
                    <a:pt x="2423" y="6453"/>
                  </a:cubicBezTo>
                  <a:cubicBezTo>
                    <a:pt x="2983" y="6315"/>
                    <a:pt x="3607" y="6173"/>
                    <a:pt x="4210" y="6173"/>
                  </a:cubicBezTo>
                  <a:cubicBezTo>
                    <a:pt x="4822" y="6173"/>
                    <a:pt x="5413" y="6320"/>
                    <a:pt x="5893" y="6770"/>
                  </a:cubicBezTo>
                  <a:cubicBezTo>
                    <a:pt x="5001" y="7127"/>
                    <a:pt x="4188" y="7662"/>
                    <a:pt x="3533" y="8357"/>
                  </a:cubicBezTo>
                  <a:cubicBezTo>
                    <a:pt x="2800" y="9150"/>
                    <a:pt x="2244" y="10062"/>
                    <a:pt x="1887" y="11073"/>
                  </a:cubicBezTo>
                  <a:cubicBezTo>
                    <a:pt x="1839" y="11206"/>
                    <a:pt x="1952" y="11295"/>
                    <a:pt x="2066" y="11295"/>
                  </a:cubicBezTo>
                  <a:cubicBezTo>
                    <a:pt x="2140" y="11295"/>
                    <a:pt x="2213" y="11258"/>
                    <a:pt x="2244" y="11173"/>
                  </a:cubicBezTo>
                  <a:cubicBezTo>
                    <a:pt x="2582" y="10221"/>
                    <a:pt x="3097" y="9348"/>
                    <a:pt x="3791" y="8614"/>
                  </a:cubicBezTo>
                  <a:cubicBezTo>
                    <a:pt x="4485" y="7900"/>
                    <a:pt x="5338" y="7345"/>
                    <a:pt x="6290" y="6988"/>
                  </a:cubicBezTo>
                  <a:cubicBezTo>
                    <a:pt x="6477" y="6914"/>
                    <a:pt x="6417" y="6628"/>
                    <a:pt x="6244" y="6628"/>
                  </a:cubicBezTo>
                  <a:cubicBezTo>
                    <a:pt x="6233" y="6628"/>
                    <a:pt x="6222" y="6629"/>
                    <a:pt x="6211" y="6631"/>
                  </a:cubicBezTo>
                  <a:cubicBezTo>
                    <a:pt x="6211" y="6592"/>
                    <a:pt x="6191" y="6572"/>
                    <a:pt x="6171" y="6532"/>
                  </a:cubicBezTo>
                  <a:cubicBezTo>
                    <a:pt x="5616" y="5988"/>
                    <a:pt x="4926" y="5809"/>
                    <a:pt x="4211" y="5809"/>
                  </a:cubicBezTo>
                  <a:cubicBezTo>
                    <a:pt x="3700" y="5809"/>
                    <a:pt x="3177" y="5901"/>
                    <a:pt x="2681" y="6016"/>
                  </a:cubicBezTo>
                  <a:cubicBezTo>
                    <a:pt x="3018" y="5560"/>
                    <a:pt x="3276" y="5045"/>
                    <a:pt x="3454" y="4509"/>
                  </a:cubicBezTo>
                  <a:cubicBezTo>
                    <a:pt x="3672" y="3498"/>
                    <a:pt x="3176" y="2625"/>
                    <a:pt x="2443" y="1971"/>
                  </a:cubicBezTo>
                  <a:cubicBezTo>
                    <a:pt x="1749" y="1356"/>
                    <a:pt x="896" y="880"/>
                    <a:pt x="400" y="87"/>
                  </a:cubicBezTo>
                  <a:cubicBezTo>
                    <a:pt x="363" y="26"/>
                    <a:pt x="308" y="0"/>
                    <a:pt x="252"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5"/>
            <p:cNvSpPr/>
            <p:nvPr/>
          </p:nvSpPr>
          <p:spPr>
            <a:xfrm>
              <a:off x="1524950" y="900200"/>
              <a:ext cx="162275" cy="282375"/>
            </a:xfrm>
            <a:custGeom>
              <a:avLst/>
              <a:gdLst/>
              <a:ahLst/>
              <a:cxnLst/>
              <a:rect l="l" t="t" r="r" b="b"/>
              <a:pathLst>
                <a:path w="6491" h="11295" extrusionOk="0">
                  <a:moveTo>
                    <a:pt x="6245" y="0"/>
                  </a:moveTo>
                  <a:cubicBezTo>
                    <a:pt x="6190" y="0"/>
                    <a:pt x="6134" y="26"/>
                    <a:pt x="6097" y="87"/>
                  </a:cubicBezTo>
                  <a:cubicBezTo>
                    <a:pt x="5602" y="880"/>
                    <a:pt x="4749" y="1356"/>
                    <a:pt x="4055" y="1971"/>
                  </a:cubicBezTo>
                  <a:cubicBezTo>
                    <a:pt x="3321" y="2625"/>
                    <a:pt x="2805" y="3498"/>
                    <a:pt x="3043" y="4509"/>
                  </a:cubicBezTo>
                  <a:cubicBezTo>
                    <a:pt x="3202" y="5045"/>
                    <a:pt x="3460" y="5560"/>
                    <a:pt x="3817" y="6016"/>
                  </a:cubicBezTo>
                  <a:cubicBezTo>
                    <a:pt x="3313" y="5901"/>
                    <a:pt x="2784" y="5809"/>
                    <a:pt x="2271" y="5809"/>
                  </a:cubicBezTo>
                  <a:cubicBezTo>
                    <a:pt x="1552" y="5809"/>
                    <a:pt x="862" y="5988"/>
                    <a:pt x="307" y="6532"/>
                  </a:cubicBezTo>
                  <a:cubicBezTo>
                    <a:pt x="287" y="6572"/>
                    <a:pt x="267" y="6592"/>
                    <a:pt x="267" y="6631"/>
                  </a:cubicBezTo>
                  <a:cubicBezTo>
                    <a:pt x="255" y="6629"/>
                    <a:pt x="244" y="6628"/>
                    <a:pt x="234" y="6628"/>
                  </a:cubicBezTo>
                  <a:cubicBezTo>
                    <a:pt x="60" y="6628"/>
                    <a:pt x="1" y="6914"/>
                    <a:pt x="188" y="6988"/>
                  </a:cubicBezTo>
                  <a:cubicBezTo>
                    <a:pt x="1140" y="7345"/>
                    <a:pt x="1992" y="7900"/>
                    <a:pt x="2706" y="8614"/>
                  </a:cubicBezTo>
                  <a:cubicBezTo>
                    <a:pt x="3381" y="9348"/>
                    <a:pt x="3896" y="10221"/>
                    <a:pt x="4233" y="11173"/>
                  </a:cubicBezTo>
                  <a:cubicBezTo>
                    <a:pt x="4264" y="11258"/>
                    <a:pt x="4338" y="11295"/>
                    <a:pt x="4411" y="11295"/>
                  </a:cubicBezTo>
                  <a:cubicBezTo>
                    <a:pt x="4525" y="11295"/>
                    <a:pt x="4638" y="11206"/>
                    <a:pt x="4590" y="11073"/>
                  </a:cubicBezTo>
                  <a:cubicBezTo>
                    <a:pt x="4233" y="10062"/>
                    <a:pt x="3678" y="9150"/>
                    <a:pt x="2964" y="8357"/>
                  </a:cubicBezTo>
                  <a:cubicBezTo>
                    <a:pt x="2290" y="7662"/>
                    <a:pt x="1477" y="7127"/>
                    <a:pt x="584" y="6770"/>
                  </a:cubicBezTo>
                  <a:cubicBezTo>
                    <a:pt x="1064" y="6320"/>
                    <a:pt x="1655" y="6173"/>
                    <a:pt x="2268" y="6173"/>
                  </a:cubicBezTo>
                  <a:cubicBezTo>
                    <a:pt x="2871" y="6173"/>
                    <a:pt x="3494" y="6315"/>
                    <a:pt x="4055" y="6453"/>
                  </a:cubicBezTo>
                  <a:cubicBezTo>
                    <a:pt x="4071" y="6458"/>
                    <a:pt x="4086" y="6460"/>
                    <a:pt x="4102" y="6460"/>
                  </a:cubicBezTo>
                  <a:cubicBezTo>
                    <a:pt x="4203" y="6460"/>
                    <a:pt x="4290" y="6355"/>
                    <a:pt x="4273" y="6235"/>
                  </a:cubicBezTo>
                  <a:cubicBezTo>
                    <a:pt x="4293" y="6195"/>
                    <a:pt x="4293" y="6135"/>
                    <a:pt x="4253" y="6096"/>
                  </a:cubicBezTo>
                  <a:cubicBezTo>
                    <a:pt x="3876" y="5481"/>
                    <a:pt x="3381" y="4846"/>
                    <a:pt x="3341" y="4113"/>
                  </a:cubicBezTo>
                  <a:cubicBezTo>
                    <a:pt x="3321" y="3538"/>
                    <a:pt x="3539" y="2982"/>
                    <a:pt x="3936" y="2566"/>
                  </a:cubicBezTo>
                  <a:cubicBezTo>
                    <a:pt x="4709" y="1733"/>
                    <a:pt x="5800" y="1237"/>
                    <a:pt x="6395" y="265"/>
                  </a:cubicBezTo>
                  <a:cubicBezTo>
                    <a:pt x="6491" y="128"/>
                    <a:pt x="6369" y="0"/>
                    <a:pt x="6245"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5"/>
            <p:cNvSpPr/>
            <p:nvPr/>
          </p:nvSpPr>
          <p:spPr>
            <a:xfrm>
              <a:off x="1592850" y="970650"/>
              <a:ext cx="165975" cy="261300"/>
            </a:xfrm>
            <a:custGeom>
              <a:avLst/>
              <a:gdLst/>
              <a:ahLst/>
              <a:cxnLst/>
              <a:rect l="l" t="t" r="r" b="b"/>
              <a:pathLst>
                <a:path w="6639" h="10452" extrusionOk="0">
                  <a:moveTo>
                    <a:pt x="3567" y="1"/>
                  </a:moveTo>
                  <a:cubicBezTo>
                    <a:pt x="3486" y="1"/>
                    <a:pt x="3401" y="55"/>
                    <a:pt x="3381" y="164"/>
                  </a:cubicBezTo>
                  <a:cubicBezTo>
                    <a:pt x="3381" y="1790"/>
                    <a:pt x="3421" y="3436"/>
                    <a:pt x="3481" y="5063"/>
                  </a:cubicBezTo>
                  <a:cubicBezTo>
                    <a:pt x="3500" y="5816"/>
                    <a:pt x="3500" y="6590"/>
                    <a:pt x="3461" y="7323"/>
                  </a:cubicBezTo>
                  <a:cubicBezTo>
                    <a:pt x="3421" y="6966"/>
                    <a:pt x="3362" y="6609"/>
                    <a:pt x="3262" y="6272"/>
                  </a:cubicBezTo>
                  <a:cubicBezTo>
                    <a:pt x="3024" y="5499"/>
                    <a:pt x="2687" y="4745"/>
                    <a:pt x="2251" y="4071"/>
                  </a:cubicBezTo>
                  <a:cubicBezTo>
                    <a:pt x="2209" y="4016"/>
                    <a:pt x="2153" y="3993"/>
                    <a:pt x="2099" y="3993"/>
                  </a:cubicBezTo>
                  <a:cubicBezTo>
                    <a:pt x="1978" y="3993"/>
                    <a:pt x="1865" y="4112"/>
                    <a:pt x="1934" y="4250"/>
                  </a:cubicBezTo>
                  <a:cubicBezTo>
                    <a:pt x="2350" y="4904"/>
                    <a:pt x="2687" y="5618"/>
                    <a:pt x="2925" y="6352"/>
                  </a:cubicBezTo>
                  <a:cubicBezTo>
                    <a:pt x="3084" y="6986"/>
                    <a:pt x="3163" y="7621"/>
                    <a:pt x="3183" y="8275"/>
                  </a:cubicBezTo>
                  <a:cubicBezTo>
                    <a:pt x="2727" y="6629"/>
                    <a:pt x="1914" y="5063"/>
                    <a:pt x="347" y="4210"/>
                  </a:cubicBezTo>
                  <a:cubicBezTo>
                    <a:pt x="317" y="4192"/>
                    <a:pt x="287" y="4184"/>
                    <a:pt x="259" y="4184"/>
                  </a:cubicBezTo>
                  <a:cubicBezTo>
                    <a:pt x="103" y="4184"/>
                    <a:pt x="1" y="4426"/>
                    <a:pt x="169" y="4527"/>
                  </a:cubicBezTo>
                  <a:cubicBezTo>
                    <a:pt x="1835" y="5439"/>
                    <a:pt x="2568" y="7185"/>
                    <a:pt x="2965" y="8969"/>
                  </a:cubicBezTo>
                  <a:cubicBezTo>
                    <a:pt x="2687" y="8593"/>
                    <a:pt x="2291" y="8315"/>
                    <a:pt x="1854" y="8176"/>
                  </a:cubicBezTo>
                  <a:cubicBezTo>
                    <a:pt x="1831" y="8168"/>
                    <a:pt x="1809" y="8165"/>
                    <a:pt x="1788" y="8165"/>
                  </a:cubicBezTo>
                  <a:cubicBezTo>
                    <a:pt x="1604" y="8165"/>
                    <a:pt x="1559" y="8460"/>
                    <a:pt x="1755" y="8513"/>
                  </a:cubicBezTo>
                  <a:cubicBezTo>
                    <a:pt x="2568" y="8771"/>
                    <a:pt x="3024" y="9584"/>
                    <a:pt x="3302" y="10318"/>
                  </a:cubicBezTo>
                  <a:cubicBezTo>
                    <a:pt x="3332" y="10407"/>
                    <a:pt x="3406" y="10452"/>
                    <a:pt x="3481" y="10452"/>
                  </a:cubicBezTo>
                  <a:cubicBezTo>
                    <a:pt x="3555" y="10452"/>
                    <a:pt x="3629" y="10407"/>
                    <a:pt x="3659" y="10318"/>
                  </a:cubicBezTo>
                  <a:cubicBezTo>
                    <a:pt x="3798" y="9961"/>
                    <a:pt x="3877" y="9544"/>
                    <a:pt x="4175" y="9267"/>
                  </a:cubicBezTo>
                  <a:cubicBezTo>
                    <a:pt x="4532" y="8930"/>
                    <a:pt x="5047" y="8791"/>
                    <a:pt x="5484" y="8593"/>
                  </a:cubicBezTo>
                  <a:cubicBezTo>
                    <a:pt x="5656" y="8507"/>
                    <a:pt x="5544" y="8256"/>
                    <a:pt x="5382" y="8256"/>
                  </a:cubicBezTo>
                  <a:cubicBezTo>
                    <a:pt x="5357" y="8256"/>
                    <a:pt x="5331" y="8262"/>
                    <a:pt x="5305" y="8275"/>
                  </a:cubicBezTo>
                  <a:cubicBezTo>
                    <a:pt x="4829" y="8513"/>
                    <a:pt x="4254" y="8652"/>
                    <a:pt x="3877" y="9049"/>
                  </a:cubicBezTo>
                  <a:lnTo>
                    <a:pt x="3857" y="9069"/>
                  </a:lnTo>
                  <a:cubicBezTo>
                    <a:pt x="3957" y="8791"/>
                    <a:pt x="4016" y="8493"/>
                    <a:pt x="4115" y="8216"/>
                  </a:cubicBezTo>
                  <a:cubicBezTo>
                    <a:pt x="4274" y="7760"/>
                    <a:pt x="4492" y="7323"/>
                    <a:pt x="4750" y="6907"/>
                  </a:cubicBezTo>
                  <a:cubicBezTo>
                    <a:pt x="5186" y="6173"/>
                    <a:pt x="5781" y="5519"/>
                    <a:pt x="6475" y="5023"/>
                  </a:cubicBezTo>
                  <a:cubicBezTo>
                    <a:pt x="6639" y="4925"/>
                    <a:pt x="6546" y="4691"/>
                    <a:pt x="6396" y="4691"/>
                  </a:cubicBezTo>
                  <a:cubicBezTo>
                    <a:pt x="6365" y="4691"/>
                    <a:pt x="6331" y="4701"/>
                    <a:pt x="6297" y="4725"/>
                  </a:cubicBezTo>
                  <a:cubicBezTo>
                    <a:pt x="5583" y="5221"/>
                    <a:pt x="4968" y="5856"/>
                    <a:pt x="4492" y="6609"/>
                  </a:cubicBezTo>
                  <a:cubicBezTo>
                    <a:pt x="4333" y="6867"/>
                    <a:pt x="4195" y="7145"/>
                    <a:pt x="4056" y="7423"/>
                  </a:cubicBezTo>
                  <a:cubicBezTo>
                    <a:pt x="4155" y="7105"/>
                    <a:pt x="4274" y="6788"/>
                    <a:pt x="4373" y="6471"/>
                  </a:cubicBezTo>
                  <a:cubicBezTo>
                    <a:pt x="4631" y="5757"/>
                    <a:pt x="4849" y="5023"/>
                    <a:pt x="5365" y="4488"/>
                  </a:cubicBezTo>
                  <a:cubicBezTo>
                    <a:pt x="5502" y="4350"/>
                    <a:pt x="5381" y="4178"/>
                    <a:pt x="5246" y="4178"/>
                  </a:cubicBezTo>
                  <a:cubicBezTo>
                    <a:pt x="5205" y="4178"/>
                    <a:pt x="5163" y="4193"/>
                    <a:pt x="5127" y="4230"/>
                  </a:cubicBezTo>
                  <a:cubicBezTo>
                    <a:pt x="4571" y="4805"/>
                    <a:pt x="4314" y="5558"/>
                    <a:pt x="4076" y="6292"/>
                  </a:cubicBezTo>
                  <a:cubicBezTo>
                    <a:pt x="3976" y="6530"/>
                    <a:pt x="3897" y="6748"/>
                    <a:pt x="3818" y="7006"/>
                  </a:cubicBezTo>
                  <a:cubicBezTo>
                    <a:pt x="3857" y="6332"/>
                    <a:pt x="3857" y="5658"/>
                    <a:pt x="3818" y="4983"/>
                  </a:cubicBezTo>
                  <a:cubicBezTo>
                    <a:pt x="3778" y="3377"/>
                    <a:pt x="3738" y="1771"/>
                    <a:pt x="3738" y="164"/>
                  </a:cubicBezTo>
                  <a:cubicBezTo>
                    <a:pt x="3728" y="55"/>
                    <a:pt x="3649" y="1"/>
                    <a:pt x="356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5"/>
            <p:cNvSpPr/>
            <p:nvPr/>
          </p:nvSpPr>
          <p:spPr>
            <a:xfrm>
              <a:off x="1457750" y="1128725"/>
              <a:ext cx="747150" cy="534325"/>
            </a:xfrm>
            <a:custGeom>
              <a:avLst/>
              <a:gdLst/>
              <a:ahLst/>
              <a:cxnLst/>
              <a:rect l="l" t="t" r="r" b="b"/>
              <a:pathLst>
                <a:path w="29886" h="21373" extrusionOk="0">
                  <a:moveTo>
                    <a:pt x="23599" y="544"/>
                  </a:moveTo>
                  <a:cubicBezTo>
                    <a:pt x="23242" y="1199"/>
                    <a:pt x="22826" y="1794"/>
                    <a:pt x="22370" y="2369"/>
                  </a:cubicBezTo>
                  <a:cubicBezTo>
                    <a:pt x="21854" y="3003"/>
                    <a:pt x="21299" y="3578"/>
                    <a:pt x="20684" y="4094"/>
                  </a:cubicBezTo>
                  <a:cubicBezTo>
                    <a:pt x="20050" y="4610"/>
                    <a:pt x="19356" y="5105"/>
                    <a:pt x="18642" y="5542"/>
                  </a:cubicBezTo>
                  <a:cubicBezTo>
                    <a:pt x="17313" y="6375"/>
                    <a:pt x="15905" y="7366"/>
                    <a:pt x="15488" y="8992"/>
                  </a:cubicBezTo>
                  <a:cubicBezTo>
                    <a:pt x="15460" y="9121"/>
                    <a:pt x="15565" y="9219"/>
                    <a:pt x="15678" y="9219"/>
                  </a:cubicBezTo>
                  <a:cubicBezTo>
                    <a:pt x="15722" y="9219"/>
                    <a:pt x="15767" y="9204"/>
                    <a:pt x="15806" y="9171"/>
                  </a:cubicBezTo>
                  <a:cubicBezTo>
                    <a:pt x="16302" y="8754"/>
                    <a:pt x="16902" y="8555"/>
                    <a:pt x="17499" y="8555"/>
                  </a:cubicBezTo>
                  <a:cubicBezTo>
                    <a:pt x="18379" y="8555"/>
                    <a:pt x="19252" y="8990"/>
                    <a:pt x="19772" y="9805"/>
                  </a:cubicBezTo>
                  <a:cubicBezTo>
                    <a:pt x="19545" y="9778"/>
                    <a:pt x="19318" y="9765"/>
                    <a:pt x="19092" y="9765"/>
                  </a:cubicBezTo>
                  <a:cubicBezTo>
                    <a:pt x="17832" y="9765"/>
                    <a:pt x="16593" y="10179"/>
                    <a:pt x="15568" y="10936"/>
                  </a:cubicBezTo>
                  <a:cubicBezTo>
                    <a:pt x="14437" y="11789"/>
                    <a:pt x="13565" y="12919"/>
                    <a:pt x="12573" y="13930"/>
                  </a:cubicBezTo>
                  <a:cubicBezTo>
                    <a:pt x="11562" y="15001"/>
                    <a:pt x="10431" y="15913"/>
                    <a:pt x="9202" y="16707"/>
                  </a:cubicBezTo>
                  <a:cubicBezTo>
                    <a:pt x="7562" y="17710"/>
                    <a:pt x="5641" y="18355"/>
                    <a:pt x="3726" y="18355"/>
                  </a:cubicBezTo>
                  <a:cubicBezTo>
                    <a:pt x="3256" y="18355"/>
                    <a:pt x="2786" y="18316"/>
                    <a:pt x="2320" y="18234"/>
                  </a:cubicBezTo>
                  <a:lnTo>
                    <a:pt x="2459" y="18234"/>
                  </a:lnTo>
                  <a:cubicBezTo>
                    <a:pt x="2757" y="18234"/>
                    <a:pt x="3074" y="18234"/>
                    <a:pt x="3371" y="18214"/>
                  </a:cubicBezTo>
                  <a:cubicBezTo>
                    <a:pt x="6267" y="17976"/>
                    <a:pt x="8904" y="16528"/>
                    <a:pt x="10669" y="14248"/>
                  </a:cubicBezTo>
                  <a:cubicBezTo>
                    <a:pt x="10765" y="14110"/>
                    <a:pt x="10643" y="13983"/>
                    <a:pt x="10513" y="13983"/>
                  </a:cubicBezTo>
                  <a:cubicBezTo>
                    <a:pt x="10455" y="13983"/>
                    <a:pt x="10395" y="14008"/>
                    <a:pt x="10352" y="14069"/>
                  </a:cubicBezTo>
                  <a:cubicBezTo>
                    <a:pt x="9896" y="14664"/>
                    <a:pt x="9361" y="15219"/>
                    <a:pt x="8766" y="15715"/>
                  </a:cubicBezTo>
                  <a:cubicBezTo>
                    <a:pt x="7655" y="16588"/>
                    <a:pt x="6386" y="17222"/>
                    <a:pt x="5017" y="17579"/>
                  </a:cubicBezTo>
                  <a:cubicBezTo>
                    <a:pt x="6921" y="16766"/>
                    <a:pt x="8488" y="15279"/>
                    <a:pt x="9420" y="13415"/>
                  </a:cubicBezTo>
                  <a:cubicBezTo>
                    <a:pt x="9836" y="12582"/>
                    <a:pt x="10213" y="11749"/>
                    <a:pt x="10630" y="10936"/>
                  </a:cubicBezTo>
                  <a:cubicBezTo>
                    <a:pt x="11066" y="10123"/>
                    <a:pt x="11522" y="9290"/>
                    <a:pt x="11998" y="8477"/>
                  </a:cubicBezTo>
                  <a:cubicBezTo>
                    <a:pt x="12871" y="7049"/>
                    <a:pt x="13783" y="5502"/>
                    <a:pt x="15112" y="4431"/>
                  </a:cubicBezTo>
                  <a:cubicBezTo>
                    <a:pt x="16480" y="3321"/>
                    <a:pt x="18265" y="3043"/>
                    <a:pt x="19950" y="2785"/>
                  </a:cubicBezTo>
                  <a:cubicBezTo>
                    <a:pt x="20176" y="2766"/>
                    <a:pt x="20099" y="2445"/>
                    <a:pt x="19888" y="2445"/>
                  </a:cubicBezTo>
                  <a:cubicBezTo>
                    <a:pt x="19876" y="2445"/>
                    <a:pt x="19864" y="2446"/>
                    <a:pt x="19851" y="2448"/>
                  </a:cubicBezTo>
                  <a:cubicBezTo>
                    <a:pt x="17987" y="2726"/>
                    <a:pt x="16103" y="3083"/>
                    <a:pt x="14636" y="4372"/>
                  </a:cubicBezTo>
                  <a:cubicBezTo>
                    <a:pt x="13386" y="5482"/>
                    <a:pt x="12474" y="6989"/>
                    <a:pt x="11621" y="8417"/>
                  </a:cubicBezTo>
                  <a:cubicBezTo>
                    <a:pt x="11145" y="9211"/>
                    <a:pt x="10709" y="10024"/>
                    <a:pt x="10273" y="10837"/>
                  </a:cubicBezTo>
                  <a:cubicBezTo>
                    <a:pt x="9856" y="11650"/>
                    <a:pt x="9480" y="12503"/>
                    <a:pt x="9063" y="13316"/>
                  </a:cubicBezTo>
                  <a:cubicBezTo>
                    <a:pt x="7754" y="15854"/>
                    <a:pt x="5255" y="17579"/>
                    <a:pt x="2420" y="17877"/>
                  </a:cubicBezTo>
                  <a:lnTo>
                    <a:pt x="2102" y="17877"/>
                  </a:lnTo>
                  <a:cubicBezTo>
                    <a:pt x="2816" y="17758"/>
                    <a:pt x="3510" y="17540"/>
                    <a:pt x="4165" y="17222"/>
                  </a:cubicBezTo>
                  <a:cubicBezTo>
                    <a:pt x="6247" y="16231"/>
                    <a:pt x="7794" y="14347"/>
                    <a:pt x="8627" y="12205"/>
                  </a:cubicBezTo>
                  <a:cubicBezTo>
                    <a:pt x="9380" y="10202"/>
                    <a:pt x="9499" y="7842"/>
                    <a:pt x="8468" y="5919"/>
                  </a:cubicBezTo>
                  <a:lnTo>
                    <a:pt x="8468" y="5919"/>
                  </a:lnTo>
                  <a:cubicBezTo>
                    <a:pt x="9261" y="6216"/>
                    <a:pt x="9817" y="6989"/>
                    <a:pt x="10273" y="7684"/>
                  </a:cubicBezTo>
                  <a:cubicBezTo>
                    <a:pt x="10307" y="7743"/>
                    <a:pt x="10363" y="7770"/>
                    <a:pt x="10419" y="7770"/>
                  </a:cubicBezTo>
                  <a:cubicBezTo>
                    <a:pt x="10493" y="7770"/>
                    <a:pt x="10567" y="7723"/>
                    <a:pt x="10590" y="7644"/>
                  </a:cubicBezTo>
                  <a:cubicBezTo>
                    <a:pt x="10888" y="6434"/>
                    <a:pt x="11383" y="5284"/>
                    <a:pt x="12058" y="4253"/>
                  </a:cubicBezTo>
                  <a:cubicBezTo>
                    <a:pt x="12613" y="3340"/>
                    <a:pt x="13327" y="2527"/>
                    <a:pt x="14180" y="1893"/>
                  </a:cubicBezTo>
                  <a:cubicBezTo>
                    <a:pt x="15065" y="1277"/>
                    <a:pt x="16118" y="960"/>
                    <a:pt x="17177" y="960"/>
                  </a:cubicBezTo>
                  <a:cubicBezTo>
                    <a:pt x="17209" y="960"/>
                    <a:pt x="17241" y="960"/>
                    <a:pt x="17273" y="961"/>
                  </a:cubicBezTo>
                  <a:cubicBezTo>
                    <a:pt x="17329" y="960"/>
                    <a:pt x="17385" y="959"/>
                    <a:pt x="17441" y="959"/>
                  </a:cubicBezTo>
                  <a:cubicBezTo>
                    <a:pt x="18447" y="959"/>
                    <a:pt x="19438" y="1105"/>
                    <a:pt x="20429" y="1105"/>
                  </a:cubicBezTo>
                  <a:cubicBezTo>
                    <a:pt x="20534" y="1105"/>
                    <a:pt x="20639" y="1103"/>
                    <a:pt x="20744" y="1100"/>
                  </a:cubicBezTo>
                  <a:cubicBezTo>
                    <a:pt x="21715" y="1080"/>
                    <a:pt x="22687" y="881"/>
                    <a:pt x="23599" y="544"/>
                  </a:cubicBezTo>
                  <a:close/>
                  <a:moveTo>
                    <a:pt x="23726" y="13569"/>
                  </a:moveTo>
                  <a:cubicBezTo>
                    <a:pt x="25096" y="13569"/>
                    <a:pt x="26435" y="13945"/>
                    <a:pt x="27506" y="14882"/>
                  </a:cubicBezTo>
                  <a:cubicBezTo>
                    <a:pt x="28379" y="15656"/>
                    <a:pt x="28974" y="16667"/>
                    <a:pt x="29271" y="17797"/>
                  </a:cubicBezTo>
                  <a:cubicBezTo>
                    <a:pt x="29430" y="18353"/>
                    <a:pt x="29509" y="18928"/>
                    <a:pt x="29509" y="19523"/>
                  </a:cubicBezTo>
                  <a:cubicBezTo>
                    <a:pt x="29509" y="19800"/>
                    <a:pt x="29489" y="20098"/>
                    <a:pt x="29470" y="20376"/>
                  </a:cubicBezTo>
                  <a:cubicBezTo>
                    <a:pt x="29450" y="20613"/>
                    <a:pt x="29370" y="20812"/>
                    <a:pt x="29192" y="20970"/>
                  </a:cubicBezTo>
                  <a:cubicBezTo>
                    <a:pt x="29152" y="20891"/>
                    <a:pt x="29113" y="20832"/>
                    <a:pt x="29053" y="20772"/>
                  </a:cubicBezTo>
                  <a:cubicBezTo>
                    <a:pt x="28656" y="18967"/>
                    <a:pt x="27447" y="17460"/>
                    <a:pt x="25781" y="16667"/>
                  </a:cubicBezTo>
                  <a:cubicBezTo>
                    <a:pt x="24919" y="16255"/>
                    <a:pt x="23994" y="16090"/>
                    <a:pt x="23060" y="16090"/>
                  </a:cubicBezTo>
                  <a:cubicBezTo>
                    <a:pt x="22018" y="16090"/>
                    <a:pt x="20964" y="16295"/>
                    <a:pt x="19970" y="16588"/>
                  </a:cubicBezTo>
                  <a:cubicBezTo>
                    <a:pt x="18939" y="16905"/>
                    <a:pt x="17928" y="17302"/>
                    <a:pt x="16936" y="17698"/>
                  </a:cubicBezTo>
                  <a:cubicBezTo>
                    <a:pt x="15945" y="18095"/>
                    <a:pt x="14893" y="18452"/>
                    <a:pt x="13862" y="18789"/>
                  </a:cubicBezTo>
                  <a:cubicBezTo>
                    <a:pt x="12811" y="19106"/>
                    <a:pt x="11720" y="19404"/>
                    <a:pt x="10650" y="19642"/>
                  </a:cubicBezTo>
                  <a:cubicBezTo>
                    <a:pt x="9559" y="19900"/>
                    <a:pt x="8468" y="20078"/>
                    <a:pt x="7358" y="20197"/>
                  </a:cubicBezTo>
                  <a:cubicBezTo>
                    <a:pt x="7086" y="20213"/>
                    <a:pt x="6815" y="20223"/>
                    <a:pt x="6544" y="20223"/>
                  </a:cubicBezTo>
                  <a:cubicBezTo>
                    <a:pt x="6161" y="20223"/>
                    <a:pt x="5778" y="20204"/>
                    <a:pt x="5394" y="20157"/>
                  </a:cubicBezTo>
                  <a:lnTo>
                    <a:pt x="5394" y="20157"/>
                  </a:lnTo>
                  <a:cubicBezTo>
                    <a:pt x="5619" y="20172"/>
                    <a:pt x="5843" y="20180"/>
                    <a:pt x="6067" y="20180"/>
                  </a:cubicBezTo>
                  <a:cubicBezTo>
                    <a:pt x="7942" y="20180"/>
                    <a:pt x="9793" y="19664"/>
                    <a:pt x="11423" y="18690"/>
                  </a:cubicBezTo>
                  <a:cubicBezTo>
                    <a:pt x="13446" y="17440"/>
                    <a:pt x="15112" y="15695"/>
                    <a:pt x="16302" y="13633"/>
                  </a:cubicBezTo>
                  <a:lnTo>
                    <a:pt x="16302" y="13633"/>
                  </a:lnTo>
                  <a:cubicBezTo>
                    <a:pt x="16559" y="14644"/>
                    <a:pt x="16341" y="15715"/>
                    <a:pt x="15667" y="16508"/>
                  </a:cubicBezTo>
                  <a:cubicBezTo>
                    <a:pt x="15569" y="16622"/>
                    <a:pt x="15659" y="16817"/>
                    <a:pt x="15793" y="16817"/>
                  </a:cubicBezTo>
                  <a:cubicBezTo>
                    <a:pt x="15822" y="16817"/>
                    <a:pt x="15853" y="16807"/>
                    <a:pt x="15885" y="16786"/>
                  </a:cubicBezTo>
                  <a:cubicBezTo>
                    <a:pt x="17214" y="15913"/>
                    <a:pt x="18562" y="15021"/>
                    <a:pt x="20030" y="14386"/>
                  </a:cubicBezTo>
                  <a:cubicBezTo>
                    <a:pt x="21164" y="13891"/>
                    <a:pt x="22458" y="13569"/>
                    <a:pt x="23726" y="13569"/>
                  </a:cubicBezTo>
                  <a:close/>
                  <a:moveTo>
                    <a:pt x="23042" y="16433"/>
                  </a:moveTo>
                  <a:cubicBezTo>
                    <a:pt x="24007" y="16433"/>
                    <a:pt x="24963" y="16616"/>
                    <a:pt x="25840" y="17084"/>
                  </a:cubicBezTo>
                  <a:cubicBezTo>
                    <a:pt x="27010" y="17718"/>
                    <a:pt x="27923" y="18730"/>
                    <a:pt x="28438" y="19979"/>
                  </a:cubicBezTo>
                  <a:cubicBezTo>
                    <a:pt x="27407" y="18987"/>
                    <a:pt x="26078" y="18353"/>
                    <a:pt x="24670" y="18174"/>
                  </a:cubicBezTo>
                  <a:cubicBezTo>
                    <a:pt x="24239" y="18107"/>
                    <a:pt x="23807" y="18077"/>
                    <a:pt x="23375" y="18077"/>
                  </a:cubicBezTo>
                  <a:cubicBezTo>
                    <a:pt x="21761" y="18077"/>
                    <a:pt x="20151" y="18494"/>
                    <a:pt x="18602" y="18948"/>
                  </a:cubicBezTo>
                  <a:cubicBezTo>
                    <a:pt x="17531" y="19285"/>
                    <a:pt x="16480" y="19622"/>
                    <a:pt x="15389" y="19900"/>
                  </a:cubicBezTo>
                  <a:cubicBezTo>
                    <a:pt x="14299" y="20177"/>
                    <a:pt x="13148" y="20415"/>
                    <a:pt x="12018" y="20594"/>
                  </a:cubicBezTo>
                  <a:cubicBezTo>
                    <a:pt x="10868" y="20772"/>
                    <a:pt x="9718" y="20891"/>
                    <a:pt x="8547" y="20970"/>
                  </a:cubicBezTo>
                  <a:cubicBezTo>
                    <a:pt x="8112" y="21001"/>
                    <a:pt x="7674" y="21017"/>
                    <a:pt x="7235" y="21017"/>
                  </a:cubicBezTo>
                  <a:cubicBezTo>
                    <a:pt x="6534" y="21017"/>
                    <a:pt x="5831" y="20976"/>
                    <a:pt x="5136" y="20891"/>
                  </a:cubicBezTo>
                  <a:cubicBezTo>
                    <a:pt x="3570" y="20653"/>
                    <a:pt x="1983" y="19959"/>
                    <a:pt x="1012" y="18670"/>
                  </a:cubicBezTo>
                  <a:lnTo>
                    <a:pt x="1012" y="18670"/>
                  </a:lnTo>
                  <a:cubicBezTo>
                    <a:pt x="1289" y="18849"/>
                    <a:pt x="1567" y="19027"/>
                    <a:pt x="1864" y="19166"/>
                  </a:cubicBezTo>
                  <a:cubicBezTo>
                    <a:pt x="3169" y="20193"/>
                    <a:pt x="4835" y="20563"/>
                    <a:pt x="6489" y="20563"/>
                  </a:cubicBezTo>
                  <a:cubicBezTo>
                    <a:pt x="6846" y="20563"/>
                    <a:pt x="7203" y="20546"/>
                    <a:pt x="7556" y="20514"/>
                  </a:cubicBezTo>
                  <a:cubicBezTo>
                    <a:pt x="9718" y="20316"/>
                    <a:pt x="11839" y="19781"/>
                    <a:pt x="13902" y="19126"/>
                  </a:cubicBezTo>
                  <a:cubicBezTo>
                    <a:pt x="14933" y="18809"/>
                    <a:pt x="15945" y="18452"/>
                    <a:pt x="16936" y="18075"/>
                  </a:cubicBezTo>
                  <a:cubicBezTo>
                    <a:pt x="17948" y="17678"/>
                    <a:pt x="18919" y="17262"/>
                    <a:pt x="19970" y="16945"/>
                  </a:cubicBezTo>
                  <a:cubicBezTo>
                    <a:pt x="20948" y="16646"/>
                    <a:pt x="22001" y="16433"/>
                    <a:pt x="23042" y="16433"/>
                  </a:cubicBezTo>
                  <a:close/>
                  <a:moveTo>
                    <a:pt x="23994" y="0"/>
                  </a:moveTo>
                  <a:cubicBezTo>
                    <a:pt x="23962" y="0"/>
                    <a:pt x="23929" y="9"/>
                    <a:pt x="23897" y="29"/>
                  </a:cubicBezTo>
                  <a:cubicBezTo>
                    <a:pt x="22772" y="511"/>
                    <a:pt x="21552" y="751"/>
                    <a:pt x="20321" y="751"/>
                  </a:cubicBezTo>
                  <a:cubicBezTo>
                    <a:pt x="20184" y="751"/>
                    <a:pt x="20048" y="749"/>
                    <a:pt x="19911" y="743"/>
                  </a:cubicBezTo>
                  <a:cubicBezTo>
                    <a:pt x="19065" y="700"/>
                    <a:pt x="18229" y="608"/>
                    <a:pt x="17396" y="608"/>
                  </a:cubicBezTo>
                  <a:cubicBezTo>
                    <a:pt x="17057" y="608"/>
                    <a:pt x="16719" y="623"/>
                    <a:pt x="16381" y="663"/>
                  </a:cubicBezTo>
                  <a:cubicBezTo>
                    <a:pt x="15310" y="802"/>
                    <a:pt x="14318" y="1258"/>
                    <a:pt x="13505" y="1972"/>
                  </a:cubicBezTo>
                  <a:cubicBezTo>
                    <a:pt x="11978" y="3301"/>
                    <a:pt x="10907" y="5205"/>
                    <a:pt x="10352" y="7148"/>
                  </a:cubicBezTo>
                  <a:cubicBezTo>
                    <a:pt x="9797" y="6355"/>
                    <a:pt x="9123" y="5562"/>
                    <a:pt x="8151" y="5423"/>
                  </a:cubicBezTo>
                  <a:cubicBezTo>
                    <a:pt x="8141" y="5421"/>
                    <a:pt x="8131" y="5421"/>
                    <a:pt x="8121" y="5421"/>
                  </a:cubicBezTo>
                  <a:cubicBezTo>
                    <a:pt x="7975" y="5421"/>
                    <a:pt x="7858" y="5552"/>
                    <a:pt x="7933" y="5700"/>
                  </a:cubicBezTo>
                  <a:cubicBezTo>
                    <a:pt x="8587" y="6751"/>
                    <a:pt x="8904" y="7961"/>
                    <a:pt x="8845" y="9191"/>
                  </a:cubicBezTo>
                  <a:cubicBezTo>
                    <a:pt x="8766" y="11412"/>
                    <a:pt x="7873" y="13534"/>
                    <a:pt x="6346" y="15140"/>
                  </a:cubicBezTo>
                  <a:cubicBezTo>
                    <a:pt x="4872" y="16726"/>
                    <a:pt x="2802" y="17610"/>
                    <a:pt x="629" y="17610"/>
                  </a:cubicBezTo>
                  <a:cubicBezTo>
                    <a:pt x="493" y="17610"/>
                    <a:pt x="356" y="17606"/>
                    <a:pt x="218" y="17599"/>
                  </a:cubicBezTo>
                  <a:cubicBezTo>
                    <a:pt x="212" y="17599"/>
                    <a:pt x="206" y="17598"/>
                    <a:pt x="200" y="17598"/>
                  </a:cubicBezTo>
                  <a:cubicBezTo>
                    <a:pt x="0" y="17598"/>
                    <a:pt x="6" y="17918"/>
                    <a:pt x="218" y="17956"/>
                  </a:cubicBezTo>
                  <a:cubicBezTo>
                    <a:pt x="218" y="17976"/>
                    <a:pt x="218" y="18016"/>
                    <a:pt x="238" y="18055"/>
                  </a:cubicBezTo>
                  <a:cubicBezTo>
                    <a:pt x="1150" y="20038"/>
                    <a:pt x="3292" y="21030"/>
                    <a:pt x="5355" y="21268"/>
                  </a:cubicBezTo>
                  <a:cubicBezTo>
                    <a:pt x="5985" y="21335"/>
                    <a:pt x="6622" y="21371"/>
                    <a:pt x="7262" y="21371"/>
                  </a:cubicBezTo>
                  <a:cubicBezTo>
                    <a:pt x="7749" y="21371"/>
                    <a:pt x="8237" y="21350"/>
                    <a:pt x="8726" y="21308"/>
                  </a:cubicBezTo>
                  <a:cubicBezTo>
                    <a:pt x="9836" y="21228"/>
                    <a:pt x="10967" y="21109"/>
                    <a:pt x="12077" y="20931"/>
                  </a:cubicBezTo>
                  <a:cubicBezTo>
                    <a:pt x="13168" y="20772"/>
                    <a:pt x="14279" y="20534"/>
                    <a:pt x="15409" y="20257"/>
                  </a:cubicBezTo>
                  <a:cubicBezTo>
                    <a:pt x="16500" y="19979"/>
                    <a:pt x="17591" y="19642"/>
                    <a:pt x="18681" y="19305"/>
                  </a:cubicBezTo>
                  <a:cubicBezTo>
                    <a:pt x="20189" y="18852"/>
                    <a:pt x="21766" y="18434"/>
                    <a:pt x="23350" y="18434"/>
                  </a:cubicBezTo>
                  <a:cubicBezTo>
                    <a:pt x="23850" y="18434"/>
                    <a:pt x="24350" y="18476"/>
                    <a:pt x="24849" y="18571"/>
                  </a:cubicBezTo>
                  <a:cubicBezTo>
                    <a:pt x="26376" y="18849"/>
                    <a:pt x="27863" y="19582"/>
                    <a:pt x="28736" y="20891"/>
                  </a:cubicBezTo>
                  <a:cubicBezTo>
                    <a:pt x="28736" y="20911"/>
                    <a:pt x="28736" y="20931"/>
                    <a:pt x="28756" y="20951"/>
                  </a:cubicBezTo>
                  <a:cubicBezTo>
                    <a:pt x="28756" y="21010"/>
                    <a:pt x="28795" y="21050"/>
                    <a:pt x="28835" y="21070"/>
                  </a:cubicBezTo>
                  <a:cubicBezTo>
                    <a:pt x="28875" y="21149"/>
                    <a:pt x="28914" y="21208"/>
                    <a:pt x="28954" y="21288"/>
                  </a:cubicBezTo>
                  <a:cubicBezTo>
                    <a:pt x="28987" y="21337"/>
                    <a:pt x="29046" y="21372"/>
                    <a:pt x="29110" y="21372"/>
                  </a:cubicBezTo>
                  <a:cubicBezTo>
                    <a:pt x="29124" y="21372"/>
                    <a:pt x="29138" y="21371"/>
                    <a:pt x="29152" y="21367"/>
                  </a:cubicBezTo>
                  <a:cubicBezTo>
                    <a:pt x="29846" y="21268"/>
                    <a:pt x="29846" y="20296"/>
                    <a:pt x="29866" y="19761"/>
                  </a:cubicBezTo>
                  <a:cubicBezTo>
                    <a:pt x="29886" y="19067"/>
                    <a:pt x="29807" y="18353"/>
                    <a:pt x="29628" y="17678"/>
                  </a:cubicBezTo>
                  <a:cubicBezTo>
                    <a:pt x="29311" y="16469"/>
                    <a:pt x="28637" y="15378"/>
                    <a:pt x="27705" y="14565"/>
                  </a:cubicBezTo>
                  <a:cubicBezTo>
                    <a:pt x="26634" y="13692"/>
                    <a:pt x="25305" y="13216"/>
                    <a:pt x="23917" y="13216"/>
                  </a:cubicBezTo>
                  <a:cubicBezTo>
                    <a:pt x="23841" y="13214"/>
                    <a:pt x="23766" y="13213"/>
                    <a:pt x="23691" y="13213"/>
                  </a:cubicBezTo>
                  <a:cubicBezTo>
                    <a:pt x="20989" y="13213"/>
                    <a:pt x="18620" y="14585"/>
                    <a:pt x="16421" y="16013"/>
                  </a:cubicBezTo>
                  <a:cubicBezTo>
                    <a:pt x="16857" y="15120"/>
                    <a:pt x="16877" y="14069"/>
                    <a:pt x="16500" y="13137"/>
                  </a:cubicBezTo>
                  <a:cubicBezTo>
                    <a:pt x="16460" y="13068"/>
                    <a:pt x="16396" y="13033"/>
                    <a:pt x="16334" y="13033"/>
                  </a:cubicBezTo>
                  <a:cubicBezTo>
                    <a:pt x="16272" y="13033"/>
                    <a:pt x="16212" y="13068"/>
                    <a:pt x="16183" y="13137"/>
                  </a:cubicBezTo>
                  <a:cubicBezTo>
                    <a:pt x="15528" y="14307"/>
                    <a:pt x="14715" y="15418"/>
                    <a:pt x="13763" y="16389"/>
                  </a:cubicBezTo>
                  <a:cubicBezTo>
                    <a:pt x="12077" y="18095"/>
                    <a:pt x="9936" y="19364"/>
                    <a:pt x="7536" y="19721"/>
                  </a:cubicBezTo>
                  <a:cubicBezTo>
                    <a:pt x="7064" y="19796"/>
                    <a:pt x="6588" y="19834"/>
                    <a:pt x="6113" y="19834"/>
                  </a:cubicBezTo>
                  <a:cubicBezTo>
                    <a:pt x="4713" y="19834"/>
                    <a:pt x="3321" y="19510"/>
                    <a:pt x="2063" y="18888"/>
                  </a:cubicBezTo>
                  <a:cubicBezTo>
                    <a:pt x="1963" y="18789"/>
                    <a:pt x="1844" y="18710"/>
                    <a:pt x="1745" y="18611"/>
                  </a:cubicBezTo>
                  <a:cubicBezTo>
                    <a:pt x="1722" y="18576"/>
                    <a:pt x="1679" y="18555"/>
                    <a:pt x="1635" y="18555"/>
                  </a:cubicBezTo>
                  <a:cubicBezTo>
                    <a:pt x="1604" y="18555"/>
                    <a:pt x="1572" y="18566"/>
                    <a:pt x="1547" y="18591"/>
                  </a:cubicBezTo>
                  <a:cubicBezTo>
                    <a:pt x="1388" y="18492"/>
                    <a:pt x="1230" y="18392"/>
                    <a:pt x="1071" y="18273"/>
                  </a:cubicBezTo>
                  <a:lnTo>
                    <a:pt x="1071" y="18273"/>
                  </a:lnTo>
                  <a:cubicBezTo>
                    <a:pt x="1958" y="18556"/>
                    <a:pt x="2870" y="18706"/>
                    <a:pt x="3790" y="18706"/>
                  </a:cubicBezTo>
                  <a:cubicBezTo>
                    <a:pt x="4290" y="18706"/>
                    <a:pt x="4793" y="18662"/>
                    <a:pt x="5295" y="18571"/>
                  </a:cubicBezTo>
                  <a:cubicBezTo>
                    <a:pt x="8190" y="18095"/>
                    <a:pt x="10689" y="16350"/>
                    <a:pt x="12732" y="14267"/>
                  </a:cubicBezTo>
                  <a:cubicBezTo>
                    <a:pt x="13723" y="13236"/>
                    <a:pt x="14616" y="12027"/>
                    <a:pt x="15786" y="11194"/>
                  </a:cubicBezTo>
                  <a:cubicBezTo>
                    <a:pt x="16761" y="10486"/>
                    <a:pt x="17923" y="10103"/>
                    <a:pt x="19103" y="10103"/>
                  </a:cubicBezTo>
                  <a:cubicBezTo>
                    <a:pt x="19412" y="10103"/>
                    <a:pt x="19722" y="10129"/>
                    <a:pt x="20030" y="10182"/>
                  </a:cubicBezTo>
                  <a:cubicBezTo>
                    <a:pt x="20047" y="10186"/>
                    <a:pt x="20063" y="10188"/>
                    <a:pt x="20079" y="10188"/>
                  </a:cubicBezTo>
                  <a:cubicBezTo>
                    <a:pt x="20211" y="10188"/>
                    <a:pt x="20299" y="10049"/>
                    <a:pt x="20228" y="9924"/>
                  </a:cubicBezTo>
                  <a:cubicBezTo>
                    <a:pt x="19710" y="8820"/>
                    <a:pt x="18629" y="8194"/>
                    <a:pt x="17508" y="8194"/>
                  </a:cubicBezTo>
                  <a:cubicBezTo>
                    <a:pt x="16999" y="8194"/>
                    <a:pt x="16481" y="8323"/>
                    <a:pt x="16004" y="8596"/>
                  </a:cubicBezTo>
                  <a:cubicBezTo>
                    <a:pt x="16302" y="7941"/>
                    <a:pt x="16738" y="7386"/>
                    <a:pt x="17273" y="6930"/>
                  </a:cubicBezTo>
                  <a:cubicBezTo>
                    <a:pt x="17967" y="6394"/>
                    <a:pt x="18681" y="5899"/>
                    <a:pt x="19435" y="5443"/>
                  </a:cubicBezTo>
                  <a:cubicBezTo>
                    <a:pt x="20109" y="5006"/>
                    <a:pt x="20724" y="4530"/>
                    <a:pt x="21319" y="3995"/>
                  </a:cubicBezTo>
                  <a:cubicBezTo>
                    <a:pt x="22469" y="2924"/>
                    <a:pt x="23421" y="1655"/>
                    <a:pt x="24155" y="267"/>
                  </a:cubicBezTo>
                  <a:cubicBezTo>
                    <a:pt x="24234" y="140"/>
                    <a:pt x="24123" y="0"/>
                    <a:pt x="2399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5"/>
            <p:cNvSpPr/>
            <p:nvPr/>
          </p:nvSpPr>
          <p:spPr>
            <a:xfrm>
              <a:off x="1753675" y="1372175"/>
              <a:ext cx="79600" cy="64675"/>
            </a:xfrm>
            <a:custGeom>
              <a:avLst/>
              <a:gdLst/>
              <a:ahLst/>
              <a:cxnLst/>
              <a:rect l="l" t="t" r="r" b="b"/>
              <a:pathLst>
                <a:path w="3184" h="2587" extrusionOk="0">
                  <a:moveTo>
                    <a:pt x="2931" y="0"/>
                  </a:moveTo>
                  <a:cubicBezTo>
                    <a:pt x="2902" y="0"/>
                    <a:pt x="2870" y="9"/>
                    <a:pt x="2838" y="28"/>
                  </a:cubicBezTo>
                  <a:cubicBezTo>
                    <a:pt x="1827" y="643"/>
                    <a:pt x="915" y="1396"/>
                    <a:pt x="121" y="2269"/>
                  </a:cubicBezTo>
                  <a:cubicBezTo>
                    <a:pt x="1" y="2405"/>
                    <a:pt x="121" y="2587"/>
                    <a:pt x="247" y="2587"/>
                  </a:cubicBezTo>
                  <a:cubicBezTo>
                    <a:pt x="287" y="2587"/>
                    <a:pt x="326" y="2569"/>
                    <a:pt x="359" y="2527"/>
                  </a:cubicBezTo>
                  <a:cubicBezTo>
                    <a:pt x="1133" y="1674"/>
                    <a:pt x="2045" y="940"/>
                    <a:pt x="3017" y="345"/>
                  </a:cubicBezTo>
                  <a:cubicBezTo>
                    <a:pt x="3183" y="229"/>
                    <a:pt x="3084" y="0"/>
                    <a:pt x="293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5"/>
            <p:cNvSpPr/>
            <p:nvPr/>
          </p:nvSpPr>
          <p:spPr>
            <a:xfrm>
              <a:off x="1777325" y="1254675"/>
              <a:ext cx="84200" cy="90950"/>
            </a:xfrm>
            <a:custGeom>
              <a:avLst/>
              <a:gdLst/>
              <a:ahLst/>
              <a:cxnLst/>
              <a:rect l="l" t="t" r="r" b="b"/>
              <a:pathLst>
                <a:path w="3368" h="3638" extrusionOk="0">
                  <a:moveTo>
                    <a:pt x="3115" y="0"/>
                  </a:moveTo>
                  <a:cubicBezTo>
                    <a:pt x="3086" y="0"/>
                    <a:pt x="3055" y="9"/>
                    <a:pt x="3023" y="28"/>
                  </a:cubicBezTo>
                  <a:cubicBezTo>
                    <a:pt x="1734" y="821"/>
                    <a:pt x="702" y="1971"/>
                    <a:pt x="68" y="3359"/>
                  </a:cubicBezTo>
                  <a:cubicBezTo>
                    <a:pt x="1" y="3507"/>
                    <a:pt x="125" y="3637"/>
                    <a:pt x="243" y="3637"/>
                  </a:cubicBezTo>
                  <a:cubicBezTo>
                    <a:pt x="299" y="3637"/>
                    <a:pt x="353" y="3608"/>
                    <a:pt x="385" y="3538"/>
                  </a:cubicBezTo>
                  <a:cubicBezTo>
                    <a:pt x="980" y="2209"/>
                    <a:pt x="1972" y="1099"/>
                    <a:pt x="3201" y="345"/>
                  </a:cubicBezTo>
                  <a:cubicBezTo>
                    <a:pt x="3368" y="229"/>
                    <a:pt x="3269" y="0"/>
                    <a:pt x="3115"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5"/>
            <p:cNvSpPr/>
            <p:nvPr/>
          </p:nvSpPr>
          <p:spPr>
            <a:xfrm>
              <a:off x="2021450" y="1039000"/>
              <a:ext cx="743700" cy="388050"/>
            </a:xfrm>
            <a:custGeom>
              <a:avLst/>
              <a:gdLst/>
              <a:ahLst/>
              <a:cxnLst/>
              <a:rect l="l" t="t" r="r" b="b"/>
              <a:pathLst>
                <a:path w="29748" h="15522" extrusionOk="0">
                  <a:moveTo>
                    <a:pt x="21426" y="6657"/>
                  </a:moveTo>
                  <a:cubicBezTo>
                    <a:pt x="21916" y="6657"/>
                    <a:pt x="22400" y="6745"/>
                    <a:pt x="22866" y="6910"/>
                  </a:cubicBezTo>
                  <a:cubicBezTo>
                    <a:pt x="23501" y="7148"/>
                    <a:pt x="24115" y="7445"/>
                    <a:pt x="24710" y="7802"/>
                  </a:cubicBezTo>
                  <a:cubicBezTo>
                    <a:pt x="25652" y="8296"/>
                    <a:pt x="26689" y="8730"/>
                    <a:pt x="27757" y="8730"/>
                  </a:cubicBezTo>
                  <a:cubicBezTo>
                    <a:pt x="28061" y="8730"/>
                    <a:pt x="28369" y="8694"/>
                    <a:pt x="28677" y="8615"/>
                  </a:cubicBezTo>
                  <a:cubicBezTo>
                    <a:pt x="28855" y="8575"/>
                    <a:pt x="29033" y="8476"/>
                    <a:pt x="29232" y="8437"/>
                  </a:cubicBezTo>
                  <a:lnTo>
                    <a:pt x="29232" y="8437"/>
                  </a:lnTo>
                  <a:cubicBezTo>
                    <a:pt x="28702" y="9255"/>
                    <a:pt x="27770" y="9801"/>
                    <a:pt x="26793" y="9801"/>
                  </a:cubicBezTo>
                  <a:cubicBezTo>
                    <a:pt x="26563" y="9801"/>
                    <a:pt x="26329" y="9770"/>
                    <a:pt x="26098" y="9706"/>
                  </a:cubicBezTo>
                  <a:cubicBezTo>
                    <a:pt x="26079" y="9696"/>
                    <a:pt x="26059" y="9691"/>
                    <a:pt x="26039" y="9691"/>
                  </a:cubicBezTo>
                  <a:cubicBezTo>
                    <a:pt x="26019" y="9691"/>
                    <a:pt x="25999" y="9696"/>
                    <a:pt x="25979" y="9706"/>
                  </a:cubicBezTo>
                  <a:cubicBezTo>
                    <a:pt x="25603" y="9270"/>
                    <a:pt x="25166" y="8913"/>
                    <a:pt x="24671" y="8655"/>
                  </a:cubicBezTo>
                  <a:cubicBezTo>
                    <a:pt x="24644" y="8635"/>
                    <a:pt x="24613" y="8626"/>
                    <a:pt x="24582" y="8626"/>
                  </a:cubicBezTo>
                  <a:cubicBezTo>
                    <a:pt x="24521" y="8626"/>
                    <a:pt x="24459" y="8661"/>
                    <a:pt x="24433" y="8714"/>
                  </a:cubicBezTo>
                  <a:cubicBezTo>
                    <a:pt x="24373" y="8794"/>
                    <a:pt x="24413" y="8913"/>
                    <a:pt x="24492" y="8972"/>
                  </a:cubicBezTo>
                  <a:cubicBezTo>
                    <a:pt x="24928" y="9190"/>
                    <a:pt x="25305" y="9508"/>
                    <a:pt x="25642" y="9864"/>
                  </a:cubicBezTo>
                  <a:cubicBezTo>
                    <a:pt x="25642" y="9904"/>
                    <a:pt x="25642" y="9944"/>
                    <a:pt x="25662" y="9964"/>
                  </a:cubicBezTo>
                  <a:cubicBezTo>
                    <a:pt x="26118" y="10519"/>
                    <a:pt x="26336" y="11213"/>
                    <a:pt x="26277" y="11907"/>
                  </a:cubicBezTo>
                  <a:cubicBezTo>
                    <a:pt x="26198" y="12562"/>
                    <a:pt x="25900" y="13156"/>
                    <a:pt x="25444" y="13613"/>
                  </a:cubicBezTo>
                  <a:cubicBezTo>
                    <a:pt x="24988" y="14108"/>
                    <a:pt x="24393" y="14465"/>
                    <a:pt x="23739" y="14644"/>
                  </a:cubicBezTo>
                  <a:cubicBezTo>
                    <a:pt x="23383" y="14741"/>
                    <a:pt x="23021" y="14775"/>
                    <a:pt x="22657" y="14775"/>
                  </a:cubicBezTo>
                  <a:cubicBezTo>
                    <a:pt x="22129" y="14775"/>
                    <a:pt x="21598" y="14703"/>
                    <a:pt x="21081" y="14644"/>
                  </a:cubicBezTo>
                  <a:cubicBezTo>
                    <a:pt x="20675" y="14586"/>
                    <a:pt x="20268" y="14549"/>
                    <a:pt x="19869" y="14549"/>
                  </a:cubicBezTo>
                  <a:cubicBezTo>
                    <a:pt x="19723" y="14549"/>
                    <a:pt x="19579" y="14554"/>
                    <a:pt x="19435" y="14564"/>
                  </a:cubicBezTo>
                  <a:cubicBezTo>
                    <a:pt x="19157" y="14584"/>
                    <a:pt x="18880" y="14644"/>
                    <a:pt x="18622" y="14743"/>
                  </a:cubicBezTo>
                  <a:cubicBezTo>
                    <a:pt x="18503" y="14763"/>
                    <a:pt x="18384" y="14822"/>
                    <a:pt x="18285" y="14882"/>
                  </a:cubicBezTo>
                  <a:cubicBezTo>
                    <a:pt x="18225" y="14921"/>
                    <a:pt x="18146" y="14981"/>
                    <a:pt x="18087" y="15021"/>
                  </a:cubicBezTo>
                  <a:cubicBezTo>
                    <a:pt x="18285" y="13434"/>
                    <a:pt x="20129" y="13018"/>
                    <a:pt x="21180" y="12026"/>
                  </a:cubicBezTo>
                  <a:cubicBezTo>
                    <a:pt x="21736" y="11510"/>
                    <a:pt x="22112" y="10697"/>
                    <a:pt x="21934" y="9924"/>
                  </a:cubicBezTo>
                  <a:cubicBezTo>
                    <a:pt x="21775" y="9190"/>
                    <a:pt x="21121" y="8694"/>
                    <a:pt x="20447" y="8397"/>
                  </a:cubicBezTo>
                  <a:cubicBezTo>
                    <a:pt x="19951" y="8179"/>
                    <a:pt x="19415" y="8040"/>
                    <a:pt x="18880" y="8000"/>
                  </a:cubicBezTo>
                  <a:cubicBezTo>
                    <a:pt x="19231" y="7900"/>
                    <a:pt x="19599" y="7847"/>
                    <a:pt x="19972" y="7847"/>
                  </a:cubicBezTo>
                  <a:cubicBezTo>
                    <a:pt x="20189" y="7847"/>
                    <a:pt x="20407" y="7865"/>
                    <a:pt x="20625" y="7901"/>
                  </a:cubicBezTo>
                  <a:cubicBezTo>
                    <a:pt x="21339" y="8000"/>
                    <a:pt x="22013" y="8238"/>
                    <a:pt x="22727" y="8437"/>
                  </a:cubicBezTo>
                  <a:cubicBezTo>
                    <a:pt x="22733" y="8437"/>
                    <a:pt x="22740" y="8438"/>
                    <a:pt x="22746" y="8438"/>
                  </a:cubicBezTo>
                  <a:cubicBezTo>
                    <a:pt x="22930" y="8438"/>
                    <a:pt x="22998" y="8156"/>
                    <a:pt x="22806" y="8080"/>
                  </a:cubicBezTo>
                  <a:cubicBezTo>
                    <a:pt x="22093" y="7862"/>
                    <a:pt x="21339" y="7683"/>
                    <a:pt x="20605" y="7544"/>
                  </a:cubicBezTo>
                  <a:cubicBezTo>
                    <a:pt x="20382" y="7509"/>
                    <a:pt x="20158" y="7491"/>
                    <a:pt x="19934" y="7491"/>
                  </a:cubicBezTo>
                  <a:cubicBezTo>
                    <a:pt x="19401" y="7491"/>
                    <a:pt x="18873" y="7593"/>
                    <a:pt x="18384" y="7802"/>
                  </a:cubicBezTo>
                  <a:cubicBezTo>
                    <a:pt x="18305" y="7822"/>
                    <a:pt x="18245" y="7901"/>
                    <a:pt x="18265" y="8000"/>
                  </a:cubicBezTo>
                  <a:lnTo>
                    <a:pt x="18106" y="8000"/>
                  </a:lnTo>
                  <a:cubicBezTo>
                    <a:pt x="18860" y="7346"/>
                    <a:pt x="19772" y="6910"/>
                    <a:pt x="20764" y="6711"/>
                  </a:cubicBezTo>
                  <a:cubicBezTo>
                    <a:pt x="20985" y="6674"/>
                    <a:pt x="21206" y="6657"/>
                    <a:pt x="21426" y="6657"/>
                  </a:cubicBezTo>
                  <a:close/>
                  <a:moveTo>
                    <a:pt x="7140" y="821"/>
                  </a:moveTo>
                  <a:lnTo>
                    <a:pt x="7140" y="821"/>
                  </a:lnTo>
                  <a:cubicBezTo>
                    <a:pt x="7953" y="1952"/>
                    <a:pt x="8330" y="3340"/>
                    <a:pt x="8211" y="4728"/>
                  </a:cubicBezTo>
                  <a:cubicBezTo>
                    <a:pt x="8151" y="5502"/>
                    <a:pt x="7834" y="6255"/>
                    <a:pt x="7318" y="6850"/>
                  </a:cubicBezTo>
                  <a:cubicBezTo>
                    <a:pt x="6545" y="7723"/>
                    <a:pt x="5375" y="8000"/>
                    <a:pt x="4403" y="8615"/>
                  </a:cubicBezTo>
                  <a:cubicBezTo>
                    <a:pt x="3927" y="8893"/>
                    <a:pt x="3550" y="9289"/>
                    <a:pt x="3273" y="9745"/>
                  </a:cubicBezTo>
                  <a:cubicBezTo>
                    <a:pt x="3015" y="10221"/>
                    <a:pt x="2856" y="10757"/>
                    <a:pt x="2816" y="11292"/>
                  </a:cubicBezTo>
                  <a:cubicBezTo>
                    <a:pt x="2797" y="11401"/>
                    <a:pt x="2876" y="11456"/>
                    <a:pt x="2965" y="11456"/>
                  </a:cubicBezTo>
                  <a:cubicBezTo>
                    <a:pt x="3054" y="11456"/>
                    <a:pt x="3154" y="11401"/>
                    <a:pt x="3173" y="11292"/>
                  </a:cubicBezTo>
                  <a:cubicBezTo>
                    <a:pt x="3213" y="10777"/>
                    <a:pt x="3372" y="10281"/>
                    <a:pt x="3649" y="9825"/>
                  </a:cubicBezTo>
                  <a:cubicBezTo>
                    <a:pt x="3947" y="9369"/>
                    <a:pt x="4383" y="9012"/>
                    <a:pt x="4879" y="8754"/>
                  </a:cubicBezTo>
                  <a:cubicBezTo>
                    <a:pt x="5454" y="8437"/>
                    <a:pt x="6069" y="8179"/>
                    <a:pt x="6644" y="7842"/>
                  </a:cubicBezTo>
                  <a:lnTo>
                    <a:pt x="6644" y="7842"/>
                  </a:lnTo>
                  <a:cubicBezTo>
                    <a:pt x="6604" y="7901"/>
                    <a:pt x="6624" y="7981"/>
                    <a:pt x="6684" y="8020"/>
                  </a:cubicBezTo>
                  <a:cubicBezTo>
                    <a:pt x="7160" y="8516"/>
                    <a:pt x="7774" y="8853"/>
                    <a:pt x="8429" y="8992"/>
                  </a:cubicBezTo>
                  <a:cubicBezTo>
                    <a:pt x="8627" y="9032"/>
                    <a:pt x="8825" y="9051"/>
                    <a:pt x="9024" y="9051"/>
                  </a:cubicBezTo>
                  <a:cubicBezTo>
                    <a:pt x="9222" y="9051"/>
                    <a:pt x="9420" y="9032"/>
                    <a:pt x="9619" y="8992"/>
                  </a:cubicBezTo>
                  <a:lnTo>
                    <a:pt x="9619" y="8992"/>
                  </a:lnTo>
                  <a:cubicBezTo>
                    <a:pt x="9123" y="9270"/>
                    <a:pt x="8607" y="9488"/>
                    <a:pt x="8072" y="9646"/>
                  </a:cubicBezTo>
                  <a:cubicBezTo>
                    <a:pt x="7338" y="9845"/>
                    <a:pt x="6565" y="9983"/>
                    <a:pt x="5870" y="10281"/>
                  </a:cubicBezTo>
                  <a:cubicBezTo>
                    <a:pt x="4899" y="10678"/>
                    <a:pt x="4046" y="11590"/>
                    <a:pt x="4244" y="12700"/>
                  </a:cubicBezTo>
                  <a:cubicBezTo>
                    <a:pt x="4403" y="13652"/>
                    <a:pt x="5276" y="14406"/>
                    <a:pt x="6148" y="14743"/>
                  </a:cubicBezTo>
                  <a:cubicBezTo>
                    <a:pt x="5692" y="14683"/>
                    <a:pt x="5276" y="14545"/>
                    <a:pt x="4879" y="14327"/>
                  </a:cubicBezTo>
                  <a:cubicBezTo>
                    <a:pt x="4264" y="13989"/>
                    <a:pt x="3709" y="13553"/>
                    <a:pt x="3253" y="13018"/>
                  </a:cubicBezTo>
                  <a:cubicBezTo>
                    <a:pt x="3218" y="12983"/>
                    <a:pt x="3178" y="12968"/>
                    <a:pt x="3139" y="12968"/>
                  </a:cubicBezTo>
                  <a:cubicBezTo>
                    <a:pt x="3001" y="12968"/>
                    <a:pt x="2871" y="13152"/>
                    <a:pt x="2995" y="13275"/>
                  </a:cubicBezTo>
                  <a:cubicBezTo>
                    <a:pt x="3491" y="13831"/>
                    <a:pt x="4086" y="14287"/>
                    <a:pt x="4740" y="14664"/>
                  </a:cubicBezTo>
                  <a:cubicBezTo>
                    <a:pt x="5176" y="14882"/>
                    <a:pt x="5652" y="15040"/>
                    <a:pt x="6148" y="15100"/>
                  </a:cubicBezTo>
                  <a:cubicBezTo>
                    <a:pt x="5942" y="15119"/>
                    <a:pt x="5736" y="15129"/>
                    <a:pt x="5531" y="15129"/>
                  </a:cubicBezTo>
                  <a:cubicBezTo>
                    <a:pt x="4668" y="15129"/>
                    <a:pt x="3816" y="14960"/>
                    <a:pt x="3015" y="14624"/>
                  </a:cubicBezTo>
                  <a:cubicBezTo>
                    <a:pt x="1389" y="13890"/>
                    <a:pt x="377" y="12264"/>
                    <a:pt x="457" y="10479"/>
                  </a:cubicBezTo>
                  <a:cubicBezTo>
                    <a:pt x="615" y="7346"/>
                    <a:pt x="3927" y="6116"/>
                    <a:pt x="5831" y="4153"/>
                  </a:cubicBezTo>
                  <a:cubicBezTo>
                    <a:pt x="6346" y="3657"/>
                    <a:pt x="6723" y="3043"/>
                    <a:pt x="6981" y="2388"/>
                  </a:cubicBezTo>
                  <a:cubicBezTo>
                    <a:pt x="7140" y="1892"/>
                    <a:pt x="7199" y="1337"/>
                    <a:pt x="7140" y="821"/>
                  </a:cubicBezTo>
                  <a:close/>
                  <a:moveTo>
                    <a:pt x="6854" y="0"/>
                  </a:moveTo>
                  <a:cubicBezTo>
                    <a:pt x="6742" y="0"/>
                    <a:pt x="6641" y="98"/>
                    <a:pt x="6684" y="226"/>
                  </a:cubicBezTo>
                  <a:cubicBezTo>
                    <a:pt x="6862" y="901"/>
                    <a:pt x="6862" y="1635"/>
                    <a:pt x="6624" y="2309"/>
                  </a:cubicBezTo>
                  <a:cubicBezTo>
                    <a:pt x="6406" y="2924"/>
                    <a:pt x="6029" y="3479"/>
                    <a:pt x="5573" y="3915"/>
                  </a:cubicBezTo>
                  <a:cubicBezTo>
                    <a:pt x="4581" y="4946"/>
                    <a:pt x="3332" y="5700"/>
                    <a:pt x="2241" y="6632"/>
                  </a:cubicBezTo>
                  <a:cubicBezTo>
                    <a:pt x="1726" y="7068"/>
                    <a:pt x="1270" y="7544"/>
                    <a:pt x="893" y="8100"/>
                  </a:cubicBezTo>
                  <a:cubicBezTo>
                    <a:pt x="417" y="8794"/>
                    <a:pt x="159" y="9607"/>
                    <a:pt x="100" y="10440"/>
                  </a:cubicBezTo>
                  <a:cubicBezTo>
                    <a:pt x="0" y="12205"/>
                    <a:pt x="893" y="13851"/>
                    <a:pt x="2420" y="14743"/>
                  </a:cubicBezTo>
                  <a:cubicBezTo>
                    <a:pt x="3372" y="15280"/>
                    <a:pt x="4489" y="15522"/>
                    <a:pt x="5614" y="15522"/>
                  </a:cubicBezTo>
                  <a:cubicBezTo>
                    <a:pt x="6691" y="15522"/>
                    <a:pt x="7775" y="15299"/>
                    <a:pt x="8726" y="14902"/>
                  </a:cubicBezTo>
                  <a:cubicBezTo>
                    <a:pt x="8746" y="14882"/>
                    <a:pt x="8786" y="14862"/>
                    <a:pt x="8806" y="14842"/>
                  </a:cubicBezTo>
                  <a:lnTo>
                    <a:pt x="9043" y="14783"/>
                  </a:lnTo>
                  <a:cubicBezTo>
                    <a:pt x="10908" y="14227"/>
                    <a:pt x="12554" y="13037"/>
                    <a:pt x="14061" y="11848"/>
                  </a:cubicBezTo>
                  <a:cubicBezTo>
                    <a:pt x="15132" y="10975"/>
                    <a:pt x="16044" y="9924"/>
                    <a:pt x="17036" y="8952"/>
                  </a:cubicBezTo>
                  <a:cubicBezTo>
                    <a:pt x="17273" y="8694"/>
                    <a:pt x="17531" y="8476"/>
                    <a:pt x="17789" y="8258"/>
                  </a:cubicBezTo>
                  <a:cubicBezTo>
                    <a:pt x="17822" y="8324"/>
                    <a:pt x="17882" y="8362"/>
                    <a:pt x="17947" y="8362"/>
                  </a:cubicBezTo>
                  <a:cubicBezTo>
                    <a:pt x="17960" y="8362"/>
                    <a:pt x="17974" y="8361"/>
                    <a:pt x="17987" y="8357"/>
                  </a:cubicBezTo>
                  <a:cubicBezTo>
                    <a:pt x="18141" y="8341"/>
                    <a:pt x="18294" y="8333"/>
                    <a:pt x="18446" y="8333"/>
                  </a:cubicBezTo>
                  <a:cubicBezTo>
                    <a:pt x="19039" y="8333"/>
                    <a:pt x="19616" y="8454"/>
                    <a:pt x="20169" y="8675"/>
                  </a:cubicBezTo>
                  <a:cubicBezTo>
                    <a:pt x="20803" y="8913"/>
                    <a:pt x="21498" y="9389"/>
                    <a:pt x="21617" y="10102"/>
                  </a:cubicBezTo>
                  <a:cubicBezTo>
                    <a:pt x="21736" y="10836"/>
                    <a:pt x="21240" y="11550"/>
                    <a:pt x="20684" y="11986"/>
                  </a:cubicBezTo>
                  <a:cubicBezTo>
                    <a:pt x="20129" y="12423"/>
                    <a:pt x="19415" y="12760"/>
                    <a:pt x="18820" y="13216"/>
                  </a:cubicBezTo>
                  <a:cubicBezTo>
                    <a:pt x="18146" y="13692"/>
                    <a:pt x="17730" y="14465"/>
                    <a:pt x="17710" y="15298"/>
                  </a:cubicBezTo>
                  <a:cubicBezTo>
                    <a:pt x="17710" y="15397"/>
                    <a:pt x="17789" y="15477"/>
                    <a:pt x="17888" y="15477"/>
                  </a:cubicBezTo>
                  <a:cubicBezTo>
                    <a:pt x="18106" y="15437"/>
                    <a:pt x="18325" y="15318"/>
                    <a:pt x="18503" y="15179"/>
                  </a:cubicBezTo>
                  <a:cubicBezTo>
                    <a:pt x="18781" y="15040"/>
                    <a:pt x="19078" y="14961"/>
                    <a:pt x="19395" y="14941"/>
                  </a:cubicBezTo>
                  <a:cubicBezTo>
                    <a:pt x="19567" y="14928"/>
                    <a:pt x="19741" y="14921"/>
                    <a:pt x="19916" y="14921"/>
                  </a:cubicBezTo>
                  <a:cubicBezTo>
                    <a:pt x="20266" y="14921"/>
                    <a:pt x="20618" y="14948"/>
                    <a:pt x="20962" y="15001"/>
                  </a:cubicBezTo>
                  <a:cubicBezTo>
                    <a:pt x="21522" y="15058"/>
                    <a:pt x="22082" y="15128"/>
                    <a:pt x="22638" y="15128"/>
                  </a:cubicBezTo>
                  <a:cubicBezTo>
                    <a:pt x="23047" y="15128"/>
                    <a:pt x="23454" y="15090"/>
                    <a:pt x="23858" y="14981"/>
                  </a:cubicBezTo>
                  <a:cubicBezTo>
                    <a:pt x="25206" y="14604"/>
                    <a:pt x="26416" y="13494"/>
                    <a:pt x="26634" y="12066"/>
                  </a:cubicBezTo>
                  <a:cubicBezTo>
                    <a:pt x="26713" y="11372"/>
                    <a:pt x="26555" y="10678"/>
                    <a:pt x="26178" y="10102"/>
                  </a:cubicBezTo>
                  <a:lnTo>
                    <a:pt x="26178" y="10102"/>
                  </a:lnTo>
                  <a:cubicBezTo>
                    <a:pt x="26372" y="10137"/>
                    <a:pt x="26565" y="10154"/>
                    <a:pt x="26757" y="10154"/>
                  </a:cubicBezTo>
                  <a:cubicBezTo>
                    <a:pt x="27994" y="10154"/>
                    <a:pt x="29138" y="9454"/>
                    <a:pt x="29688" y="8337"/>
                  </a:cubicBezTo>
                  <a:cubicBezTo>
                    <a:pt x="29747" y="8218"/>
                    <a:pt x="29708" y="8100"/>
                    <a:pt x="29589" y="8060"/>
                  </a:cubicBezTo>
                  <a:cubicBezTo>
                    <a:pt x="29544" y="8057"/>
                    <a:pt x="29499" y="8055"/>
                    <a:pt x="29454" y="8055"/>
                  </a:cubicBezTo>
                  <a:cubicBezTo>
                    <a:pt x="29222" y="8055"/>
                    <a:pt x="28995" y="8099"/>
                    <a:pt x="28796" y="8199"/>
                  </a:cubicBezTo>
                  <a:cubicBezTo>
                    <a:pt x="28478" y="8298"/>
                    <a:pt x="28141" y="8337"/>
                    <a:pt x="27804" y="8357"/>
                  </a:cubicBezTo>
                  <a:cubicBezTo>
                    <a:pt x="27090" y="8357"/>
                    <a:pt x="26396" y="8199"/>
                    <a:pt x="25761" y="7901"/>
                  </a:cubicBezTo>
                  <a:cubicBezTo>
                    <a:pt x="24571" y="7386"/>
                    <a:pt x="23501" y="6572"/>
                    <a:pt x="22212" y="6354"/>
                  </a:cubicBezTo>
                  <a:cubicBezTo>
                    <a:pt x="21950" y="6312"/>
                    <a:pt x="21696" y="6292"/>
                    <a:pt x="21448" y="6292"/>
                  </a:cubicBezTo>
                  <a:cubicBezTo>
                    <a:pt x="18802" y="6292"/>
                    <a:pt x="16912" y="8581"/>
                    <a:pt x="15171" y="10340"/>
                  </a:cubicBezTo>
                  <a:cubicBezTo>
                    <a:pt x="14418" y="11074"/>
                    <a:pt x="13625" y="11748"/>
                    <a:pt x="12772" y="12363"/>
                  </a:cubicBezTo>
                  <a:cubicBezTo>
                    <a:pt x="11979" y="12938"/>
                    <a:pt x="11126" y="13454"/>
                    <a:pt x="10253" y="13910"/>
                  </a:cubicBezTo>
                  <a:cubicBezTo>
                    <a:pt x="9420" y="14346"/>
                    <a:pt x="8488" y="14604"/>
                    <a:pt x="7536" y="14644"/>
                  </a:cubicBezTo>
                  <a:cubicBezTo>
                    <a:pt x="7513" y="14644"/>
                    <a:pt x="7489" y="14645"/>
                    <a:pt x="7466" y="14645"/>
                  </a:cubicBezTo>
                  <a:cubicBezTo>
                    <a:pt x="6598" y="14645"/>
                    <a:pt x="5755" y="14289"/>
                    <a:pt x="5157" y="13652"/>
                  </a:cubicBezTo>
                  <a:cubicBezTo>
                    <a:pt x="4720" y="13256"/>
                    <a:pt x="4522" y="12700"/>
                    <a:pt x="4601" y="12145"/>
                  </a:cubicBezTo>
                  <a:cubicBezTo>
                    <a:pt x="4720" y="11629"/>
                    <a:pt x="5038" y="11173"/>
                    <a:pt x="5494" y="10896"/>
                  </a:cubicBezTo>
                  <a:cubicBezTo>
                    <a:pt x="6069" y="10519"/>
                    <a:pt x="6723" y="10380"/>
                    <a:pt x="7397" y="10202"/>
                  </a:cubicBezTo>
                  <a:cubicBezTo>
                    <a:pt x="8151" y="10043"/>
                    <a:pt x="8865" y="9785"/>
                    <a:pt x="9559" y="9468"/>
                  </a:cubicBezTo>
                  <a:cubicBezTo>
                    <a:pt x="9916" y="9270"/>
                    <a:pt x="10233" y="9051"/>
                    <a:pt x="10531" y="8794"/>
                  </a:cubicBezTo>
                  <a:cubicBezTo>
                    <a:pt x="10639" y="8667"/>
                    <a:pt x="10550" y="8491"/>
                    <a:pt x="10398" y="8491"/>
                  </a:cubicBezTo>
                  <a:cubicBezTo>
                    <a:pt x="10383" y="8491"/>
                    <a:pt x="10368" y="8493"/>
                    <a:pt x="10352" y="8496"/>
                  </a:cubicBezTo>
                  <a:cubicBezTo>
                    <a:pt x="9961" y="8631"/>
                    <a:pt x="9541" y="8702"/>
                    <a:pt x="9119" y="8702"/>
                  </a:cubicBezTo>
                  <a:cubicBezTo>
                    <a:pt x="8922" y="8702"/>
                    <a:pt x="8724" y="8686"/>
                    <a:pt x="8528" y="8655"/>
                  </a:cubicBezTo>
                  <a:cubicBezTo>
                    <a:pt x="7933" y="8536"/>
                    <a:pt x="7358" y="8218"/>
                    <a:pt x="6941" y="7782"/>
                  </a:cubicBezTo>
                  <a:cubicBezTo>
                    <a:pt x="6902" y="7743"/>
                    <a:pt x="6862" y="7723"/>
                    <a:pt x="6822" y="7723"/>
                  </a:cubicBezTo>
                  <a:cubicBezTo>
                    <a:pt x="7140" y="7524"/>
                    <a:pt x="7437" y="7286"/>
                    <a:pt x="7695" y="6989"/>
                  </a:cubicBezTo>
                  <a:cubicBezTo>
                    <a:pt x="8726" y="5700"/>
                    <a:pt x="8766" y="3895"/>
                    <a:pt x="8290" y="2388"/>
                  </a:cubicBezTo>
                  <a:cubicBezTo>
                    <a:pt x="8032" y="1516"/>
                    <a:pt x="7576" y="722"/>
                    <a:pt x="6981" y="48"/>
                  </a:cubicBezTo>
                  <a:cubicBezTo>
                    <a:pt x="6942" y="15"/>
                    <a:pt x="6897" y="0"/>
                    <a:pt x="685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5"/>
            <p:cNvSpPr/>
            <p:nvPr/>
          </p:nvSpPr>
          <p:spPr>
            <a:xfrm>
              <a:off x="2410550" y="1343975"/>
              <a:ext cx="60525" cy="38000"/>
            </a:xfrm>
            <a:custGeom>
              <a:avLst/>
              <a:gdLst/>
              <a:ahLst/>
              <a:cxnLst/>
              <a:rect l="l" t="t" r="r" b="b"/>
              <a:pathLst>
                <a:path w="2421" h="1520" extrusionOk="0">
                  <a:moveTo>
                    <a:pt x="2184" y="0"/>
                  </a:moveTo>
                  <a:cubicBezTo>
                    <a:pt x="2136" y="0"/>
                    <a:pt x="2086" y="20"/>
                    <a:pt x="2047" y="65"/>
                  </a:cubicBezTo>
                  <a:cubicBezTo>
                    <a:pt x="1868" y="382"/>
                    <a:pt x="1591" y="660"/>
                    <a:pt x="1273" y="819"/>
                  </a:cubicBezTo>
                  <a:cubicBezTo>
                    <a:pt x="936" y="977"/>
                    <a:pt x="579" y="1096"/>
                    <a:pt x="202" y="1156"/>
                  </a:cubicBezTo>
                  <a:cubicBezTo>
                    <a:pt x="1" y="1211"/>
                    <a:pt x="70" y="1519"/>
                    <a:pt x="254" y="1519"/>
                  </a:cubicBezTo>
                  <a:cubicBezTo>
                    <a:pt x="269" y="1519"/>
                    <a:pt x="285" y="1517"/>
                    <a:pt x="301" y="1513"/>
                  </a:cubicBezTo>
                  <a:cubicBezTo>
                    <a:pt x="718" y="1433"/>
                    <a:pt x="1115" y="1295"/>
                    <a:pt x="1491" y="1116"/>
                  </a:cubicBezTo>
                  <a:cubicBezTo>
                    <a:pt x="1848" y="918"/>
                    <a:pt x="2166" y="620"/>
                    <a:pt x="2364" y="263"/>
                  </a:cubicBezTo>
                  <a:cubicBezTo>
                    <a:pt x="2421" y="122"/>
                    <a:pt x="2305" y="0"/>
                    <a:pt x="218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5"/>
            <p:cNvSpPr/>
            <p:nvPr/>
          </p:nvSpPr>
          <p:spPr>
            <a:xfrm>
              <a:off x="2361050" y="1374225"/>
              <a:ext cx="34750" cy="14625"/>
            </a:xfrm>
            <a:custGeom>
              <a:avLst/>
              <a:gdLst/>
              <a:ahLst/>
              <a:cxnLst/>
              <a:rect l="l" t="t" r="r" b="b"/>
              <a:pathLst>
                <a:path w="1390" h="585" extrusionOk="0">
                  <a:moveTo>
                    <a:pt x="1200" y="0"/>
                  </a:moveTo>
                  <a:cubicBezTo>
                    <a:pt x="1184" y="0"/>
                    <a:pt x="1168" y="2"/>
                    <a:pt x="1151" y="5"/>
                  </a:cubicBezTo>
                  <a:cubicBezTo>
                    <a:pt x="834" y="104"/>
                    <a:pt x="497" y="184"/>
                    <a:pt x="160" y="243"/>
                  </a:cubicBezTo>
                  <a:cubicBezTo>
                    <a:pt x="60" y="263"/>
                    <a:pt x="1" y="362"/>
                    <a:pt x="41" y="461"/>
                  </a:cubicBezTo>
                  <a:cubicBezTo>
                    <a:pt x="58" y="530"/>
                    <a:pt x="135" y="584"/>
                    <a:pt x="220" y="584"/>
                  </a:cubicBezTo>
                  <a:cubicBezTo>
                    <a:pt x="233" y="584"/>
                    <a:pt x="246" y="583"/>
                    <a:pt x="259" y="580"/>
                  </a:cubicBezTo>
                  <a:cubicBezTo>
                    <a:pt x="596" y="541"/>
                    <a:pt x="913" y="461"/>
                    <a:pt x="1250" y="342"/>
                  </a:cubicBezTo>
                  <a:cubicBezTo>
                    <a:pt x="1330" y="323"/>
                    <a:pt x="1389" y="223"/>
                    <a:pt x="1369" y="124"/>
                  </a:cubicBezTo>
                  <a:cubicBezTo>
                    <a:pt x="1353" y="42"/>
                    <a:pt x="1281" y="0"/>
                    <a:pt x="120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5"/>
            <p:cNvSpPr/>
            <p:nvPr/>
          </p:nvSpPr>
          <p:spPr>
            <a:xfrm>
              <a:off x="2247550" y="1359400"/>
              <a:ext cx="153700" cy="76450"/>
            </a:xfrm>
            <a:custGeom>
              <a:avLst/>
              <a:gdLst/>
              <a:ahLst/>
              <a:cxnLst/>
              <a:rect l="l" t="t" r="r" b="b"/>
              <a:pathLst>
                <a:path w="6148" h="3058" extrusionOk="0">
                  <a:moveTo>
                    <a:pt x="5581" y="357"/>
                  </a:moveTo>
                  <a:cubicBezTo>
                    <a:pt x="5718" y="357"/>
                    <a:pt x="5749" y="439"/>
                    <a:pt x="5731" y="618"/>
                  </a:cubicBezTo>
                  <a:cubicBezTo>
                    <a:pt x="5671" y="995"/>
                    <a:pt x="5433" y="1312"/>
                    <a:pt x="5096" y="1471"/>
                  </a:cubicBezTo>
                  <a:cubicBezTo>
                    <a:pt x="4700" y="1709"/>
                    <a:pt x="4263" y="1887"/>
                    <a:pt x="3807" y="2026"/>
                  </a:cubicBezTo>
                  <a:cubicBezTo>
                    <a:pt x="3391" y="2145"/>
                    <a:pt x="2935" y="2264"/>
                    <a:pt x="2498" y="2363"/>
                  </a:cubicBezTo>
                  <a:cubicBezTo>
                    <a:pt x="2320" y="2403"/>
                    <a:pt x="2141" y="2423"/>
                    <a:pt x="1963" y="2443"/>
                  </a:cubicBezTo>
                  <a:cubicBezTo>
                    <a:pt x="2478" y="2185"/>
                    <a:pt x="2954" y="1887"/>
                    <a:pt x="3410" y="1550"/>
                  </a:cubicBezTo>
                  <a:cubicBezTo>
                    <a:pt x="3847" y="1233"/>
                    <a:pt x="4303" y="935"/>
                    <a:pt x="4779" y="658"/>
                  </a:cubicBezTo>
                  <a:cubicBezTo>
                    <a:pt x="4997" y="519"/>
                    <a:pt x="5255" y="420"/>
                    <a:pt x="5532" y="360"/>
                  </a:cubicBezTo>
                  <a:cubicBezTo>
                    <a:pt x="5550" y="358"/>
                    <a:pt x="5566" y="357"/>
                    <a:pt x="5581" y="357"/>
                  </a:cubicBezTo>
                  <a:close/>
                  <a:moveTo>
                    <a:pt x="5529" y="1"/>
                  </a:moveTo>
                  <a:cubicBezTo>
                    <a:pt x="5427" y="1"/>
                    <a:pt x="5326" y="22"/>
                    <a:pt x="5235" y="63"/>
                  </a:cubicBezTo>
                  <a:cubicBezTo>
                    <a:pt x="4600" y="301"/>
                    <a:pt x="4005" y="638"/>
                    <a:pt x="3490" y="1054"/>
                  </a:cubicBezTo>
                  <a:cubicBezTo>
                    <a:pt x="2498" y="1748"/>
                    <a:pt x="1447" y="2522"/>
                    <a:pt x="218" y="2681"/>
                  </a:cubicBezTo>
                  <a:cubicBezTo>
                    <a:pt x="10" y="2699"/>
                    <a:pt x="0" y="3040"/>
                    <a:pt x="187" y="3040"/>
                  </a:cubicBezTo>
                  <a:cubicBezTo>
                    <a:pt x="196" y="3040"/>
                    <a:pt x="207" y="3040"/>
                    <a:pt x="218" y="3038"/>
                  </a:cubicBezTo>
                  <a:cubicBezTo>
                    <a:pt x="257" y="3057"/>
                    <a:pt x="297" y="3057"/>
                    <a:pt x="337" y="3057"/>
                  </a:cubicBezTo>
                  <a:cubicBezTo>
                    <a:pt x="1051" y="2919"/>
                    <a:pt x="1784" y="2879"/>
                    <a:pt x="2498" y="2740"/>
                  </a:cubicBezTo>
                  <a:cubicBezTo>
                    <a:pt x="2935" y="2641"/>
                    <a:pt x="3371" y="2542"/>
                    <a:pt x="3787" y="2403"/>
                  </a:cubicBezTo>
                  <a:cubicBezTo>
                    <a:pt x="4581" y="2165"/>
                    <a:pt x="5751" y="1808"/>
                    <a:pt x="6048" y="935"/>
                  </a:cubicBezTo>
                  <a:cubicBezTo>
                    <a:pt x="6127" y="697"/>
                    <a:pt x="6147" y="321"/>
                    <a:pt x="5929" y="122"/>
                  </a:cubicBezTo>
                  <a:cubicBezTo>
                    <a:pt x="5813" y="41"/>
                    <a:pt x="5671" y="1"/>
                    <a:pt x="552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5"/>
            <p:cNvSpPr/>
            <p:nvPr/>
          </p:nvSpPr>
          <p:spPr>
            <a:xfrm>
              <a:off x="6814400" y="4310300"/>
              <a:ext cx="334475" cy="290300"/>
            </a:xfrm>
            <a:custGeom>
              <a:avLst/>
              <a:gdLst/>
              <a:ahLst/>
              <a:cxnLst/>
              <a:rect l="l" t="t" r="r" b="b"/>
              <a:pathLst>
                <a:path w="13379" h="11612" extrusionOk="0">
                  <a:moveTo>
                    <a:pt x="1854" y="706"/>
                  </a:moveTo>
                  <a:lnTo>
                    <a:pt x="2253" y="796"/>
                  </a:lnTo>
                  <a:cubicBezTo>
                    <a:pt x="2491" y="836"/>
                    <a:pt x="2709" y="895"/>
                    <a:pt x="2947" y="955"/>
                  </a:cubicBezTo>
                  <a:lnTo>
                    <a:pt x="3185" y="1014"/>
                  </a:lnTo>
                  <a:lnTo>
                    <a:pt x="3601" y="1114"/>
                  </a:lnTo>
                  <a:lnTo>
                    <a:pt x="3641" y="1114"/>
                  </a:lnTo>
                  <a:lnTo>
                    <a:pt x="3820" y="1173"/>
                  </a:lnTo>
                  <a:lnTo>
                    <a:pt x="3879" y="1193"/>
                  </a:lnTo>
                  <a:lnTo>
                    <a:pt x="3998" y="1213"/>
                  </a:lnTo>
                  <a:cubicBezTo>
                    <a:pt x="4296" y="1292"/>
                    <a:pt x="4593" y="1371"/>
                    <a:pt x="4890" y="1471"/>
                  </a:cubicBezTo>
                  <a:lnTo>
                    <a:pt x="5148" y="1550"/>
                  </a:lnTo>
                  <a:lnTo>
                    <a:pt x="5247" y="1590"/>
                  </a:lnTo>
                  <a:cubicBezTo>
                    <a:pt x="5426" y="1649"/>
                    <a:pt x="5585" y="1709"/>
                    <a:pt x="5743" y="1748"/>
                  </a:cubicBezTo>
                  <a:lnTo>
                    <a:pt x="5902" y="1808"/>
                  </a:lnTo>
                  <a:cubicBezTo>
                    <a:pt x="6021" y="1847"/>
                    <a:pt x="6140" y="1887"/>
                    <a:pt x="6279" y="1946"/>
                  </a:cubicBezTo>
                  <a:cubicBezTo>
                    <a:pt x="6279" y="1946"/>
                    <a:pt x="6298" y="1966"/>
                    <a:pt x="6298" y="1966"/>
                  </a:cubicBezTo>
                  <a:lnTo>
                    <a:pt x="6318" y="1966"/>
                  </a:lnTo>
                  <a:lnTo>
                    <a:pt x="6378" y="1986"/>
                  </a:lnTo>
                  <a:cubicBezTo>
                    <a:pt x="6457" y="2026"/>
                    <a:pt x="6536" y="2046"/>
                    <a:pt x="6636" y="2085"/>
                  </a:cubicBezTo>
                  <a:lnTo>
                    <a:pt x="6715" y="2125"/>
                  </a:lnTo>
                  <a:lnTo>
                    <a:pt x="7112" y="2303"/>
                  </a:lnTo>
                  <a:cubicBezTo>
                    <a:pt x="9115" y="3196"/>
                    <a:pt x="11078" y="4525"/>
                    <a:pt x="12169" y="6468"/>
                  </a:cubicBezTo>
                  <a:cubicBezTo>
                    <a:pt x="12704" y="7440"/>
                    <a:pt x="13120" y="8689"/>
                    <a:pt x="12764" y="9800"/>
                  </a:cubicBezTo>
                  <a:cubicBezTo>
                    <a:pt x="12585" y="10335"/>
                    <a:pt x="12228" y="10771"/>
                    <a:pt x="11732" y="11009"/>
                  </a:cubicBezTo>
                  <a:cubicBezTo>
                    <a:pt x="11386" y="11158"/>
                    <a:pt x="11017" y="11237"/>
                    <a:pt x="10644" y="11237"/>
                  </a:cubicBezTo>
                  <a:cubicBezTo>
                    <a:pt x="10418" y="11237"/>
                    <a:pt x="10191" y="11208"/>
                    <a:pt x="9967" y="11148"/>
                  </a:cubicBezTo>
                  <a:cubicBezTo>
                    <a:pt x="8857" y="10871"/>
                    <a:pt x="7825" y="10335"/>
                    <a:pt x="6933" y="9582"/>
                  </a:cubicBezTo>
                  <a:cubicBezTo>
                    <a:pt x="6080" y="8887"/>
                    <a:pt x="5307" y="8094"/>
                    <a:pt x="4633" y="7222"/>
                  </a:cubicBezTo>
                  <a:cubicBezTo>
                    <a:pt x="3780" y="6171"/>
                    <a:pt x="3006" y="5060"/>
                    <a:pt x="2293" y="3910"/>
                  </a:cubicBezTo>
                  <a:cubicBezTo>
                    <a:pt x="1936" y="3315"/>
                    <a:pt x="1598" y="2720"/>
                    <a:pt x="1261" y="2125"/>
                  </a:cubicBezTo>
                  <a:cubicBezTo>
                    <a:pt x="1142" y="1887"/>
                    <a:pt x="1023" y="1669"/>
                    <a:pt x="904" y="1431"/>
                  </a:cubicBezTo>
                  <a:lnTo>
                    <a:pt x="904" y="1431"/>
                  </a:lnTo>
                  <a:lnTo>
                    <a:pt x="5267" y="6349"/>
                  </a:lnTo>
                  <a:cubicBezTo>
                    <a:pt x="5301" y="6392"/>
                    <a:pt x="5341" y="6410"/>
                    <a:pt x="5380" y="6410"/>
                  </a:cubicBezTo>
                  <a:cubicBezTo>
                    <a:pt x="5506" y="6410"/>
                    <a:pt x="5626" y="6232"/>
                    <a:pt x="5505" y="6111"/>
                  </a:cubicBezTo>
                  <a:lnTo>
                    <a:pt x="2689" y="2938"/>
                  </a:lnTo>
                  <a:lnTo>
                    <a:pt x="1995" y="2165"/>
                  </a:lnTo>
                  <a:lnTo>
                    <a:pt x="964" y="955"/>
                  </a:lnTo>
                  <a:lnTo>
                    <a:pt x="904" y="915"/>
                  </a:lnTo>
                  <a:lnTo>
                    <a:pt x="825" y="816"/>
                  </a:lnTo>
                  <a:lnTo>
                    <a:pt x="825" y="816"/>
                  </a:lnTo>
                  <a:cubicBezTo>
                    <a:pt x="2114" y="1649"/>
                    <a:pt x="3304" y="2581"/>
                    <a:pt x="4415" y="3612"/>
                  </a:cubicBezTo>
                  <a:cubicBezTo>
                    <a:pt x="4450" y="3648"/>
                    <a:pt x="4490" y="3662"/>
                    <a:pt x="4529" y="3662"/>
                  </a:cubicBezTo>
                  <a:cubicBezTo>
                    <a:pt x="4666" y="3662"/>
                    <a:pt x="4791" y="3482"/>
                    <a:pt x="4652" y="3374"/>
                  </a:cubicBezTo>
                  <a:lnTo>
                    <a:pt x="4633" y="3355"/>
                  </a:lnTo>
                  <a:cubicBezTo>
                    <a:pt x="4474" y="3196"/>
                    <a:pt x="4296" y="3037"/>
                    <a:pt x="4117" y="2879"/>
                  </a:cubicBezTo>
                  <a:cubicBezTo>
                    <a:pt x="4058" y="2819"/>
                    <a:pt x="3998" y="2779"/>
                    <a:pt x="3939" y="2720"/>
                  </a:cubicBezTo>
                  <a:cubicBezTo>
                    <a:pt x="3760" y="2561"/>
                    <a:pt x="3562" y="2383"/>
                    <a:pt x="3363" y="2224"/>
                  </a:cubicBezTo>
                  <a:lnTo>
                    <a:pt x="3284" y="2165"/>
                  </a:lnTo>
                  <a:cubicBezTo>
                    <a:pt x="3066" y="1986"/>
                    <a:pt x="2848" y="1808"/>
                    <a:pt x="2610" y="1649"/>
                  </a:cubicBezTo>
                  <a:cubicBezTo>
                    <a:pt x="2392" y="1471"/>
                    <a:pt x="2154" y="1292"/>
                    <a:pt x="1916" y="1133"/>
                  </a:cubicBezTo>
                  <a:lnTo>
                    <a:pt x="1916" y="1133"/>
                  </a:lnTo>
                  <a:cubicBezTo>
                    <a:pt x="3978" y="1907"/>
                    <a:pt x="5942" y="2998"/>
                    <a:pt x="7707" y="4346"/>
                  </a:cubicBezTo>
                  <a:cubicBezTo>
                    <a:pt x="7744" y="4376"/>
                    <a:pt x="7786" y="4388"/>
                    <a:pt x="7826" y="4388"/>
                  </a:cubicBezTo>
                  <a:cubicBezTo>
                    <a:pt x="7974" y="4388"/>
                    <a:pt x="8101" y="4217"/>
                    <a:pt x="7944" y="4108"/>
                  </a:cubicBezTo>
                  <a:cubicBezTo>
                    <a:pt x="6102" y="2677"/>
                    <a:pt x="4046" y="1517"/>
                    <a:pt x="1854" y="706"/>
                  </a:cubicBezTo>
                  <a:close/>
                  <a:moveTo>
                    <a:pt x="179" y="0"/>
                  </a:moveTo>
                  <a:cubicBezTo>
                    <a:pt x="89" y="0"/>
                    <a:pt x="0" y="62"/>
                    <a:pt x="12" y="182"/>
                  </a:cubicBezTo>
                  <a:cubicBezTo>
                    <a:pt x="71" y="796"/>
                    <a:pt x="468" y="1391"/>
                    <a:pt x="746" y="1946"/>
                  </a:cubicBezTo>
                  <a:cubicBezTo>
                    <a:pt x="1063" y="2541"/>
                    <a:pt x="1380" y="3117"/>
                    <a:pt x="1717" y="3692"/>
                  </a:cubicBezTo>
                  <a:cubicBezTo>
                    <a:pt x="2372" y="4802"/>
                    <a:pt x="3106" y="5873"/>
                    <a:pt x="3899" y="6904"/>
                  </a:cubicBezTo>
                  <a:cubicBezTo>
                    <a:pt x="5307" y="8749"/>
                    <a:pt x="6993" y="10533"/>
                    <a:pt x="9234" y="11347"/>
                  </a:cubicBezTo>
                  <a:cubicBezTo>
                    <a:pt x="9681" y="11509"/>
                    <a:pt x="10182" y="11612"/>
                    <a:pt x="10675" y="11612"/>
                  </a:cubicBezTo>
                  <a:cubicBezTo>
                    <a:pt x="11383" y="11612"/>
                    <a:pt x="12074" y="11400"/>
                    <a:pt x="12565" y="10851"/>
                  </a:cubicBezTo>
                  <a:cubicBezTo>
                    <a:pt x="13378" y="9919"/>
                    <a:pt x="13339" y="8610"/>
                    <a:pt x="12982" y="7519"/>
                  </a:cubicBezTo>
                  <a:cubicBezTo>
                    <a:pt x="12288" y="5318"/>
                    <a:pt x="10423" y="3692"/>
                    <a:pt x="8460" y="2601"/>
                  </a:cubicBezTo>
                  <a:cubicBezTo>
                    <a:pt x="5981" y="1233"/>
                    <a:pt x="3205" y="618"/>
                    <a:pt x="468" y="63"/>
                  </a:cubicBezTo>
                  <a:cubicBezTo>
                    <a:pt x="456" y="57"/>
                    <a:pt x="443" y="54"/>
                    <a:pt x="429" y="54"/>
                  </a:cubicBezTo>
                  <a:cubicBezTo>
                    <a:pt x="395" y="54"/>
                    <a:pt x="357" y="68"/>
                    <a:pt x="329" y="82"/>
                  </a:cubicBezTo>
                  <a:cubicBezTo>
                    <a:pt x="298" y="27"/>
                    <a:pt x="238" y="0"/>
                    <a:pt x="17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6914350" y="4341100"/>
              <a:ext cx="28775" cy="8450"/>
            </a:xfrm>
            <a:custGeom>
              <a:avLst/>
              <a:gdLst/>
              <a:ahLst/>
              <a:cxnLst/>
              <a:rect l="l" t="t" r="r" b="b"/>
              <a:pathLst>
                <a:path w="1151" h="338" extrusionOk="0">
                  <a:moveTo>
                    <a:pt x="0" y="1"/>
                  </a:moveTo>
                  <a:cubicBezTo>
                    <a:pt x="27" y="8"/>
                    <a:pt x="54" y="15"/>
                    <a:pt x="81" y="22"/>
                  </a:cubicBezTo>
                  <a:lnTo>
                    <a:pt x="81" y="22"/>
                  </a:lnTo>
                  <a:cubicBezTo>
                    <a:pt x="54" y="15"/>
                    <a:pt x="27" y="8"/>
                    <a:pt x="0" y="1"/>
                  </a:cubicBezTo>
                  <a:close/>
                  <a:moveTo>
                    <a:pt x="81" y="22"/>
                  </a:moveTo>
                  <a:cubicBezTo>
                    <a:pt x="431" y="117"/>
                    <a:pt x="779" y="227"/>
                    <a:pt x="1111" y="338"/>
                  </a:cubicBezTo>
                  <a:lnTo>
                    <a:pt x="1150" y="338"/>
                  </a:lnTo>
                  <a:lnTo>
                    <a:pt x="892" y="258"/>
                  </a:lnTo>
                  <a:cubicBezTo>
                    <a:pt x="622" y="168"/>
                    <a:pt x="351" y="94"/>
                    <a:pt x="81" y="22"/>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6800475" y="4092150"/>
              <a:ext cx="376650" cy="220925"/>
            </a:xfrm>
            <a:custGeom>
              <a:avLst/>
              <a:gdLst/>
              <a:ahLst/>
              <a:cxnLst/>
              <a:rect l="l" t="t" r="r" b="b"/>
              <a:pathLst>
                <a:path w="15066" h="8837" extrusionOk="0">
                  <a:moveTo>
                    <a:pt x="3127" y="420"/>
                  </a:moveTo>
                  <a:cubicBezTo>
                    <a:pt x="3643" y="420"/>
                    <a:pt x="4158" y="539"/>
                    <a:pt x="4615" y="757"/>
                  </a:cubicBezTo>
                  <a:cubicBezTo>
                    <a:pt x="5428" y="1134"/>
                    <a:pt x="6003" y="1867"/>
                    <a:pt x="6161" y="2740"/>
                  </a:cubicBezTo>
                  <a:cubicBezTo>
                    <a:pt x="6280" y="3613"/>
                    <a:pt x="6181" y="4505"/>
                    <a:pt x="5864" y="5338"/>
                  </a:cubicBezTo>
                  <a:cubicBezTo>
                    <a:pt x="5626" y="6012"/>
                    <a:pt x="5309" y="6667"/>
                    <a:pt x="4872" y="7242"/>
                  </a:cubicBezTo>
                  <a:cubicBezTo>
                    <a:pt x="5269" y="6389"/>
                    <a:pt x="5606" y="5477"/>
                    <a:pt x="5606" y="4505"/>
                  </a:cubicBezTo>
                  <a:cubicBezTo>
                    <a:pt x="5646" y="3494"/>
                    <a:pt x="5190" y="2522"/>
                    <a:pt x="4396" y="1887"/>
                  </a:cubicBezTo>
                  <a:cubicBezTo>
                    <a:pt x="4366" y="1863"/>
                    <a:pt x="4335" y="1853"/>
                    <a:pt x="4306" y="1853"/>
                  </a:cubicBezTo>
                  <a:cubicBezTo>
                    <a:pt x="4167" y="1853"/>
                    <a:pt x="4070" y="2090"/>
                    <a:pt x="4218" y="2205"/>
                  </a:cubicBezTo>
                  <a:cubicBezTo>
                    <a:pt x="4972" y="2760"/>
                    <a:pt x="5269" y="3751"/>
                    <a:pt x="5249" y="4644"/>
                  </a:cubicBezTo>
                  <a:cubicBezTo>
                    <a:pt x="5190" y="5397"/>
                    <a:pt x="4991" y="6151"/>
                    <a:pt x="4674" y="6825"/>
                  </a:cubicBezTo>
                  <a:cubicBezTo>
                    <a:pt x="4813" y="5972"/>
                    <a:pt x="4714" y="5080"/>
                    <a:pt x="4416" y="4267"/>
                  </a:cubicBezTo>
                  <a:cubicBezTo>
                    <a:pt x="3960" y="3176"/>
                    <a:pt x="3008" y="2324"/>
                    <a:pt x="1818" y="2244"/>
                  </a:cubicBezTo>
                  <a:cubicBezTo>
                    <a:pt x="1747" y="2239"/>
                    <a:pt x="1677" y="2236"/>
                    <a:pt x="1607" y="2236"/>
                  </a:cubicBezTo>
                  <a:cubicBezTo>
                    <a:pt x="1187" y="2236"/>
                    <a:pt x="784" y="2338"/>
                    <a:pt x="410" y="2542"/>
                  </a:cubicBezTo>
                  <a:cubicBezTo>
                    <a:pt x="628" y="1808"/>
                    <a:pt x="1104" y="1213"/>
                    <a:pt x="1759" y="836"/>
                  </a:cubicBezTo>
                  <a:cubicBezTo>
                    <a:pt x="2175" y="578"/>
                    <a:pt x="2631" y="440"/>
                    <a:pt x="3127" y="420"/>
                  </a:cubicBezTo>
                  <a:close/>
                  <a:moveTo>
                    <a:pt x="11911" y="333"/>
                  </a:moveTo>
                  <a:cubicBezTo>
                    <a:pt x="12284" y="333"/>
                    <a:pt x="12652" y="393"/>
                    <a:pt x="12983" y="559"/>
                  </a:cubicBezTo>
                  <a:cubicBezTo>
                    <a:pt x="13479" y="797"/>
                    <a:pt x="13876" y="1213"/>
                    <a:pt x="14134" y="1709"/>
                  </a:cubicBezTo>
                  <a:cubicBezTo>
                    <a:pt x="14729" y="2859"/>
                    <a:pt x="14411" y="4227"/>
                    <a:pt x="13757" y="5278"/>
                  </a:cubicBezTo>
                  <a:cubicBezTo>
                    <a:pt x="13677" y="5397"/>
                    <a:pt x="13777" y="5556"/>
                    <a:pt x="13915" y="5556"/>
                  </a:cubicBezTo>
                  <a:cubicBezTo>
                    <a:pt x="14134" y="5556"/>
                    <a:pt x="14352" y="5576"/>
                    <a:pt x="14550" y="5596"/>
                  </a:cubicBezTo>
                  <a:cubicBezTo>
                    <a:pt x="14689" y="5596"/>
                    <a:pt x="14610" y="5596"/>
                    <a:pt x="14530" y="5655"/>
                  </a:cubicBezTo>
                  <a:cubicBezTo>
                    <a:pt x="14451" y="5734"/>
                    <a:pt x="14372" y="5794"/>
                    <a:pt x="14292" y="5873"/>
                  </a:cubicBezTo>
                  <a:cubicBezTo>
                    <a:pt x="13975" y="6111"/>
                    <a:pt x="13677" y="6349"/>
                    <a:pt x="13340" y="6548"/>
                  </a:cubicBezTo>
                  <a:cubicBezTo>
                    <a:pt x="12706" y="6964"/>
                    <a:pt x="12051" y="7321"/>
                    <a:pt x="11337" y="7599"/>
                  </a:cubicBezTo>
                  <a:cubicBezTo>
                    <a:pt x="9929" y="8174"/>
                    <a:pt x="8422" y="8471"/>
                    <a:pt x="6915" y="8471"/>
                  </a:cubicBezTo>
                  <a:cubicBezTo>
                    <a:pt x="6459" y="8471"/>
                    <a:pt x="6003" y="8451"/>
                    <a:pt x="5547" y="8392"/>
                  </a:cubicBezTo>
                  <a:cubicBezTo>
                    <a:pt x="7034" y="8332"/>
                    <a:pt x="8521" y="8174"/>
                    <a:pt x="9830" y="7480"/>
                  </a:cubicBezTo>
                  <a:cubicBezTo>
                    <a:pt x="11377" y="6667"/>
                    <a:pt x="12468" y="5219"/>
                    <a:pt x="12805" y="3533"/>
                  </a:cubicBezTo>
                  <a:cubicBezTo>
                    <a:pt x="12983" y="2601"/>
                    <a:pt x="12785" y="1570"/>
                    <a:pt x="12012" y="935"/>
                  </a:cubicBezTo>
                  <a:cubicBezTo>
                    <a:pt x="11976" y="907"/>
                    <a:pt x="11937" y="896"/>
                    <a:pt x="11899" y="896"/>
                  </a:cubicBezTo>
                  <a:cubicBezTo>
                    <a:pt x="11748" y="896"/>
                    <a:pt x="11615" y="1082"/>
                    <a:pt x="11774" y="1193"/>
                  </a:cubicBezTo>
                  <a:cubicBezTo>
                    <a:pt x="13162" y="2324"/>
                    <a:pt x="12369" y="4406"/>
                    <a:pt x="11496" y="5616"/>
                  </a:cubicBezTo>
                  <a:cubicBezTo>
                    <a:pt x="10504" y="6924"/>
                    <a:pt x="9017" y="7599"/>
                    <a:pt x="7450" y="7856"/>
                  </a:cubicBezTo>
                  <a:cubicBezTo>
                    <a:pt x="6816" y="7956"/>
                    <a:pt x="6201" y="8015"/>
                    <a:pt x="5566" y="8035"/>
                  </a:cubicBezTo>
                  <a:cubicBezTo>
                    <a:pt x="6796" y="7698"/>
                    <a:pt x="7986" y="7143"/>
                    <a:pt x="9037" y="6409"/>
                  </a:cubicBezTo>
                  <a:cubicBezTo>
                    <a:pt x="10247" y="5497"/>
                    <a:pt x="11218" y="4227"/>
                    <a:pt x="11437" y="2680"/>
                  </a:cubicBezTo>
                  <a:cubicBezTo>
                    <a:pt x="11556" y="1907"/>
                    <a:pt x="11456" y="1114"/>
                    <a:pt x="11159" y="400"/>
                  </a:cubicBezTo>
                  <a:cubicBezTo>
                    <a:pt x="11406" y="360"/>
                    <a:pt x="11660" y="333"/>
                    <a:pt x="11911" y="333"/>
                  </a:cubicBezTo>
                  <a:close/>
                  <a:moveTo>
                    <a:pt x="11923" y="0"/>
                  </a:moveTo>
                  <a:cubicBezTo>
                    <a:pt x="11569" y="0"/>
                    <a:pt x="11213" y="47"/>
                    <a:pt x="10861" y="102"/>
                  </a:cubicBezTo>
                  <a:cubicBezTo>
                    <a:pt x="10742" y="122"/>
                    <a:pt x="10683" y="261"/>
                    <a:pt x="10742" y="360"/>
                  </a:cubicBezTo>
                  <a:cubicBezTo>
                    <a:pt x="11417" y="1729"/>
                    <a:pt x="11139" y="3355"/>
                    <a:pt x="10326" y="4584"/>
                  </a:cubicBezTo>
                  <a:cubicBezTo>
                    <a:pt x="9513" y="5814"/>
                    <a:pt x="8264" y="6627"/>
                    <a:pt x="6935" y="7182"/>
                  </a:cubicBezTo>
                  <a:cubicBezTo>
                    <a:pt x="6261" y="7460"/>
                    <a:pt x="5586" y="7698"/>
                    <a:pt x="4892" y="7876"/>
                  </a:cubicBezTo>
                  <a:cubicBezTo>
                    <a:pt x="6023" y="6448"/>
                    <a:pt x="6836" y="4545"/>
                    <a:pt x="6538" y="2720"/>
                  </a:cubicBezTo>
                  <a:cubicBezTo>
                    <a:pt x="6380" y="1748"/>
                    <a:pt x="5745" y="896"/>
                    <a:pt x="4833" y="479"/>
                  </a:cubicBezTo>
                  <a:cubicBezTo>
                    <a:pt x="4348" y="211"/>
                    <a:pt x="3804" y="77"/>
                    <a:pt x="3260" y="77"/>
                  </a:cubicBezTo>
                  <a:cubicBezTo>
                    <a:pt x="2758" y="77"/>
                    <a:pt x="2255" y="191"/>
                    <a:pt x="1798" y="420"/>
                  </a:cubicBezTo>
                  <a:cubicBezTo>
                    <a:pt x="847" y="916"/>
                    <a:pt x="73" y="1828"/>
                    <a:pt x="14" y="2918"/>
                  </a:cubicBezTo>
                  <a:cubicBezTo>
                    <a:pt x="0" y="3024"/>
                    <a:pt x="93" y="3086"/>
                    <a:pt x="186" y="3086"/>
                  </a:cubicBezTo>
                  <a:cubicBezTo>
                    <a:pt x="232" y="3086"/>
                    <a:pt x="278" y="3070"/>
                    <a:pt x="311" y="3037"/>
                  </a:cubicBezTo>
                  <a:cubicBezTo>
                    <a:pt x="696" y="2721"/>
                    <a:pt x="1141" y="2584"/>
                    <a:pt x="1587" y="2584"/>
                  </a:cubicBezTo>
                  <a:cubicBezTo>
                    <a:pt x="2428" y="2584"/>
                    <a:pt x="3276" y="3072"/>
                    <a:pt x="3742" y="3771"/>
                  </a:cubicBezTo>
                  <a:cubicBezTo>
                    <a:pt x="4634" y="5100"/>
                    <a:pt x="4456" y="6746"/>
                    <a:pt x="4000" y="8194"/>
                  </a:cubicBezTo>
                  <a:cubicBezTo>
                    <a:pt x="3960" y="8293"/>
                    <a:pt x="4039" y="8392"/>
                    <a:pt x="4139" y="8392"/>
                  </a:cubicBezTo>
                  <a:cubicBezTo>
                    <a:pt x="4139" y="8471"/>
                    <a:pt x="4198" y="8531"/>
                    <a:pt x="4258" y="8551"/>
                  </a:cubicBezTo>
                  <a:cubicBezTo>
                    <a:pt x="5126" y="8742"/>
                    <a:pt x="6005" y="8837"/>
                    <a:pt x="6880" y="8837"/>
                  </a:cubicBezTo>
                  <a:cubicBezTo>
                    <a:pt x="9438" y="8837"/>
                    <a:pt x="11955" y="8030"/>
                    <a:pt x="14054" y="6508"/>
                  </a:cubicBezTo>
                  <a:cubicBezTo>
                    <a:pt x="14233" y="6369"/>
                    <a:pt x="14431" y="6230"/>
                    <a:pt x="14610" y="6091"/>
                  </a:cubicBezTo>
                  <a:cubicBezTo>
                    <a:pt x="14748" y="5953"/>
                    <a:pt x="14947" y="5834"/>
                    <a:pt x="14986" y="5616"/>
                  </a:cubicBezTo>
                  <a:cubicBezTo>
                    <a:pt x="15066" y="5239"/>
                    <a:pt x="14590" y="5199"/>
                    <a:pt x="14233" y="5199"/>
                  </a:cubicBezTo>
                  <a:cubicBezTo>
                    <a:pt x="14848" y="4049"/>
                    <a:pt x="15066" y="2661"/>
                    <a:pt x="14411" y="1471"/>
                  </a:cubicBezTo>
                  <a:cubicBezTo>
                    <a:pt x="14134" y="935"/>
                    <a:pt x="13677" y="499"/>
                    <a:pt x="13122" y="241"/>
                  </a:cubicBezTo>
                  <a:cubicBezTo>
                    <a:pt x="12731" y="61"/>
                    <a:pt x="12328" y="0"/>
                    <a:pt x="1192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6839450" y="4128250"/>
              <a:ext cx="48625" cy="12250"/>
            </a:xfrm>
            <a:custGeom>
              <a:avLst/>
              <a:gdLst/>
              <a:ahLst/>
              <a:cxnLst/>
              <a:rect l="l" t="t" r="r" b="b"/>
              <a:pathLst>
                <a:path w="1945" h="490" extrusionOk="0">
                  <a:moveTo>
                    <a:pt x="1184" y="0"/>
                  </a:moveTo>
                  <a:cubicBezTo>
                    <a:pt x="861" y="0"/>
                    <a:pt x="537" y="41"/>
                    <a:pt x="220" y="126"/>
                  </a:cubicBezTo>
                  <a:cubicBezTo>
                    <a:pt x="1" y="199"/>
                    <a:pt x="67" y="490"/>
                    <a:pt x="264" y="490"/>
                  </a:cubicBezTo>
                  <a:cubicBezTo>
                    <a:pt x="281" y="490"/>
                    <a:pt x="300" y="488"/>
                    <a:pt x="319" y="483"/>
                  </a:cubicBezTo>
                  <a:cubicBezTo>
                    <a:pt x="601" y="406"/>
                    <a:pt x="899" y="362"/>
                    <a:pt x="1203" y="362"/>
                  </a:cubicBezTo>
                  <a:cubicBezTo>
                    <a:pt x="1370" y="362"/>
                    <a:pt x="1538" y="375"/>
                    <a:pt x="1707" y="404"/>
                  </a:cubicBezTo>
                  <a:cubicBezTo>
                    <a:pt x="1720" y="406"/>
                    <a:pt x="1732" y="407"/>
                    <a:pt x="1744" y="407"/>
                  </a:cubicBezTo>
                  <a:cubicBezTo>
                    <a:pt x="1826" y="407"/>
                    <a:pt x="1891" y="351"/>
                    <a:pt x="1925" y="265"/>
                  </a:cubicBezTo>
                  <a:cubicBezTo>
                    <a:pt x="1945" y="185"/>
                    <a:pt x="1885" y="86"/>
                    <a:pt x="1786" y="47"/>
                  </a:cubicBezTo>
                  <a:cubicBezTo>
                    <a:pt x="1588" y="16"/>
                    <a:pt x="1386" y="0"/>
                    <a:pt x="118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7033225" y="4429450"/>
              <a:ext cx="60700" cy="49725"/>
            </a:xfrm>
            <a:custGeom>
              <a:avLst/>
              <a:gdLst/>
              <a:ahLst/>
              <a:cxnLst/>
              <a:rect l="l" t="t" r="r" b="b"/>
              <a:pathLst>
                <a:path w="2428" h="1989" extrusionOk="0">
                  <a:moveTo>
                    <a:pt x="227" y="0"/>
                  </a:moveTo>
                  <a:cubicBezTo>
                    <a:pt x="91" y="0"/>
                    <a:pt x="1" y="220"/>
                    <a:pt x="163" y="334"/>
                  </a:cubicBezTo>
                  <a:cubicBezTo>
                    <a:pt x="857" y="810"/>
                    <a:pt x="1512" y="1365"/>
                    <a:pt x="2107" y="1960"/>
                  </a:cubicBezTo>
                  <a:cubicBezTo>
                    <a:pt x="2138" y="1980"/>
                    <a:pt x="2171" y="1988"/>
                    <a:pt x="2202" y="1988"/>
                  </a:cubicBezTo>
                  <a:cubicBezTo>
                    <a:pt x="2326" y="1988"/>
                    <a:pt x="2428" y="1849"/>
                    <a:pt x="2365" y="1722"/>
                  </a:cubicBezTo>
                  <a:cubicBezTo>
                    <a:pt x="1730" y="1087"/>
                    <a:pt x="1056" y="512"/>
                    <a:pt x="322" y="36"/>
                  </a:cubicBezTo>
                  <a:cubicBezTo>
                    <a:pt x="289" y="11"/>
                    <a:pt x="257" y="0"/>
                    <a:pt x="22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6977200" y="4492000"/>
              <a:ext cx="109150" cy="75000"/>
            </a:xfrm>
            <a:custGeom>
              <a:avLst/>
              <a:gdLst/>
              <a:ahLst/>
              <a:cxnLst/>
              <a:rect l="l" t="t" r="r" b="b"/>
              <a:pathLst>
                <a:path w="4366" h="3000" extrusionOk="0">
                  <a:moveTo>
                    <a:pt x="240" y="1"/>
                  </a:moveTo>
                  <a:cubicBezTo>
                    <a:pt x="117" y="1"/>
                    <a:pt x="0" y="178"/>
                    <a:pt x="104" y="311"/>
                  </a:cubicBezTo>
                  <a:cubicBezTo>
                    <a:pt x="1175" y="1540"/>
                    <a:pt x="2543" y="2472"/>
                    <a:pt x="4070" y="2988"/>
                  </a:cubicBezTo>
                  <a:cubicBezTo>
                    <a:pt x="4092" y="2996"/>
                    <a:pt x="4112" y="2999"/>
                    <a:pt x="4131" y="2999"/>
                  </a:cubicBezTo>
                  <a:cubicBezTo>
                    <a:pt x="4305" y="2999"/>
                    <a:pt x="4366" y="2704"/>
                    <a:pt x="4169" y="2651"/>
                  </a:cubicBezTo>
                  <a:cubicBezTo>
                    <a:pt x="2702" y="2135"/>
                    <a:pt x="1393" y="1243"/>
                    <a:pt x="362" y="73"/>
                  </a:cubicBezTo>
                  <a:cubicBezTo>
                    <a:pt x="326" y="22"/>
                    <a:pt x="283" y="1"/>
                    <a:pt x="24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6975325" y="4440125"/>
              <a:ext cx="59025" cy="49725"/>
            </a:xfrm>
            <a:custGeom>
              <a:avLst/>
              <a:gdLst/>
              <a:ahLst/>
              <a:cxnLst/>
              <a:rect l="l" t="t" r="r" b="b"/>
              <a:pathLst>
                <a:path w="2361" h="1989" extrusionOk="0">
                  <a:moveTo>
                    <a:pt x="191" y="1"/>
                  </a:moveTo>
                  <a:cubicBezTo>
                    <a:pt x="149" y="1"/>
                    <a:pt x="109" y="16"/>
                    <a:pt x="80" y="45"/>
                  </a:cubicBezTo>
                  <a:cubicBezTo>
                    <a:pt x="0" y="125"/>
                    <a:pt x="0" y="224"/>
                    <a:pt x="80" y="303"/>
                  </a:cubicBezTo>
                  <a:lnTo>
                    <a:pt x="2063" y="1929"/>
                  </a:lnTo>
                  <a:cubicBezTo>
                    <a:pt x="2093" y="1969"/>
                    <a:pt x="2132" y="1989"/>
                    <a:pt x="2174" y="1989"/>
                  </a:cubicBezTo>
                  <a:cubicBezTo>
                    <a:pt x="2216" y="1989"/>
                    <a:pt x="2261" y="1969"/>
                    <a:pt x="2301" y="1929"/>
                  </a:cubicBezTo>
                  <a:cubicBezTo>
                    <a:pt x="2360" y="1870"/>
                    <a:pt x="2360" y="1751"/>
                    <a:pt x="2301" y="1691"/>
                  </a:cubicBezTo>
                  <a:lnTo>
                    <a:pt x="318" y="45"/>
                  </a:lnTo>
                  <a:cubicBezTo>
                    <a:pt x="278" y="16"/>
                    <a:pt x="233" y="1"/>
                    <a:pt x="19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6697175" y="3478650"/>
              <a:ext cx="472525" cy="776500"/>
            </a:xfrm>
            <a:custGeom>
              <a:avLst/>
              <a:gdLst/>
              <a:ahLst/>
              <a:cxnLst/>
              <a:rect l="l" t="t" r="r" b="b"/>
              <a:pathLst>
                <a:path w="18901" h="31060" extrusionOk="0">
                  <a:moveTo>
                    <a:pt x="8700" y="366"/>
                  </a:moveTo>
                  <a:cubicBezTo>
                    <a:pt x="10860" y="366"/>
                    <a:pt x="13037" y="1156"/>
                    <a:pt x="14696" y="2531"/>
                  </a:cubicBezTo>
                  <a:cubicBezTo>
                    <a:pt x="16084" y="3701"/>
                    <a:pt x="17135" y="5188"/>
                    <a:pt x="17770" y="6893"/>
                  </a:cubicBezTo>
                  <a:cubicBezTo>
                    <a:pt x="18424" y="8718"/>
                    <a:pt x="18543" y="10681"/>
                    <a:pt x="18107" y="12565"/>
                  </a:cubicBezTo>
                  <a:cubicBezTo>
                    <a:pt x="17869" y="13616"/>
                    <a:pt x="17472" y="14628"/>
                    <a:pt x="16897" y="15540"/>
                  </a:cubicBezTo>
                  <a:cubicBezTo>
                    <a:pt x="16382" y="16393"/>
                    <a:pt x="15668" y="17166"/>
                    <a:pt x="14676" y="17464"/>
                  </a:cubicBezTo>
                  <a:cubicBezTo>
                    <a:pt x="14537" y="17483"/>
                    <a:pt x="14498" y="17662"/>
                    <a:pt x="14597" y="17761"/>
                  </a:cubicBezTo>
                  <a:cubicBezTo>
                    <a:pt x="15469" y="18772"/>
                    <a:pt x="15668" y="20220"/>
                    <a:pt x="15093" y="21450"/>
                  </a:cubicBezTo>
                  <a:cubicBezTo>
                    <a:pt x="14696" y="20498"/>
                    <a:pt x="13546" y="19962"/>
                    <a:pt x="12574" y="19804"/>
                  </a:cubicBezTo>
                  <a:cubicBezTo>
                    <a:pt x="12278" y="19754"/>
                    <a:pt x="11979" y="19730"/>
                    <a:pt x="11682" y="19730"/>
                  </a:cubicBezTo>
                  <a:cubicBezTo>
                    <a:pt x="11025" y="19730"/>
                    <a:pt x="10372" y="19849"/>
                    <a:pt x="9758" y="20081"/>
                  </a:cubicBezTo>
                  <a:lnTo>
                    <a:pt x="10095" y="19804"/>
                  </a:lnTo>
                  <a:cubicBezTo>
                    <a:pt x="11582" y="18574"/>
                    <a:pt x="13090" y="17325"/>
                    <a:pt x="14339" y="15857"/>
                  </a:cubicBezTo>
                  <a:cubicBezTo>
                    <a:pt x="15608" y="14390"/>
                    <a:pt x="16679" y="12585"/>
                    <a:pt x="16699" y="10562"/>
                  </a:cubicBezTo>
                  <a:cubicBezTo>
                    <a:pt x="16699" y="10456"/>
                    <a:pt x="16611" y="10386"/>
                    <a:pt x="16517" y="10386"/>
                  </a:cubicBezTo>
                  <a:cubicBezTo>
                    <a:pt x="16470" y="10386"/>
                    <a:pt x="16421" y="10404"/>
                    <a:pt x="16382" y="10443"/>
                  </a:cubicBezTo>
                  <a:cubicBezTo>
                    <a:pt x="15906" y="10939"/>
                    <a:pt x="15331" y="11336"/>
                    <a:pt x="14676" y="11593"/>
                  </a:cubicBezTo>
                  <a:cubicBezTo>
                    <a:pt x="15628" y="9610"/>
                    <a:pt x="15727" y="7310"/>
                    <a:pt x="14954" y="5247"/>
                  </a:cubicBezTo>
                  <a:cubicBezTo>
                    <a:pt x="14180" y="3324"/>
                    <a:pt x="12673" y="1797"/>
                    <a:pt x="10750" y="1043"/>
                  </a:cubicBezTo>
                  <a:cubicBezTo>
                    <a:pt x="9830" y="700"/>
                    <a:pt x="8874" y="529"/>
                    <a:pt x="7910" y="529"/>
                  </a:cubicBezTo>
                  <a:cubicBezTo>
                    <a:pt x="7647" y="529"/>
                    <a:pt x="7384" y="542"/>
                    <a:pt x="7120" y="567"/>
                  </a:cubicBezTo>
                  <a:cubicBezTo>
                    <a:pt x="6942" y="587"/>
                    <a:pt x="6783" y="607"/>
                    <a:pt x="6605" y="627"/>
                  </a:cubicBezTo>
                  <a:cubicBezTo>
                    <a:pt x="7289" y="451"/>
                    <a:pt x="7994" y="366"/>
                    <a:pt x="8700" y="366"/>
                  </a:cubicBezTo>
                  <a:close/>
                  <a:moveTo>
                    <a:pt x="1488" y="26645"/>
                  </a:moveTo>
                  <a:cubicBezTo>
                    <a:pt x="1516" y="26728"/>
                    <a:pt x="1590" y="26772"/>
                    <a:pt x="1667" y="26772"/>
                  </a:cubicBezTo>
                  <a:cubicBezTo>
                    <a:pt x="1701" y="26772"/>
                    <a:pt x="1735" y="26763"/>
                    <a:pt x="1766" y="26745"/>
                  </a:cubicBezTo>
                  <a:lnTo>
                    <a:pt x="1766" y="26745"/>
                  </a:lnTo>
                  <a:cubicBezTo>
                    <a:pt x="1687" y="27161"/>
                    <a:pt x="1627" y="27597"/>
                    <a:pt x="1627" y="28014"/>
                  </a:cubicBezTo>
                  <a:cubicBezTo>
                    <a:pt x="1548" y="27558"/>
                    <a:pt x="1488" y="27101"/>
                    <a:pt x="1488" y="26645"/>
                  </a:cubicBezTo>
                  <a:close/>
                  <a:moveTo>
                    <a:pt x="1647" y="28113"/>
                  </a:moveTo>
                  <a:cubicBezTo>
                    <a:pt x="1680" y="28167"/>
                    <a:pt x="1736" y="28198"/>
                    <a:pt x="1797" y="28198"/>
                  </a:cubicBezTo>
                  <a:cubicBezTo>
                    <a:pt x="1847" y="28198"/>
                    <a:pt x="1900" y="28177"/>
                    <a:pt x="1944" y="28133"/>
                  </a:cubicBezTo>
                  <a:lnTo>
                    <a:pt x="1944" y="28133"/>
                  </a:lnTo>
                  <a:cubicBezTo>
                    <a:pt x="1865" y="28371"/>
                    <a:pt x="1825" y="28609"/>
                    <a:pt x="1825" y="28866"/>
                  </a:cubicBezTo>
                  <a:lnTo>
                    <a:pt x="1806" y="28866"/>
                  </a:lnTo>
                  <a:cubicBezTo>
                    <a:pt x="1746" y="28609"/>
                    <a:pt x="1687" y="28371"/>
                    <a:pt x="1647" y="28113"/>
                  </a:cubicBezTo>
                  <a:close/>
                  <a:moveTo>
                    <a:pt x="7886" y="890"/>
                  </a:moveTo>
                  <a:cubicBezTo>
                    <a:pt x="8656" y="890"/>
                    <a:pt x="9428" y="996"/>
                    <a:pt x="10174" y="1202"/>
                  </a:cubicBezTo>
                  <a:cubicBezTo>
                    <a:pt x="12019" y="1797"/>
                    <a:pt x="13546" y="3106"/>
                    <a:pt x="14398" y="4831"/>
                  </a:cubicBezTo>
                  <a:cubicBezTo>
                    <a:pt x="15489" y="7032"/>
                    <a:pt x="15331" y="9709"/>
                    <a:pt x="14161" y="11831"/>
                  </a:cubicBezTo>
                  <a:cubicBezTo>
                    <a:pt x="14107" y="11956"/>
                    <a:pt x="14197" y="12095"/>
                    <a:pt x="14330" y="12095"/>
                  </a:cubicBezTo>
                  <a:cubicBezTo>
                    <a:pt x="14345" y="12095"/>
                    <a:pt x="14362" y="12093"/>
                    <a:pt x="14379" y="12089"/>
                  </a:cubicBezTo>
                  <a:cubicBezTo>
                    <a:pt x="15093" y="11871"/>
                    <a:pt x="15767" y="11494"/>
                    <a:pt x="16322" y="10999"/>
                  </a:cubicBezTo>
                  <a:lnTo>
                    <a:pt x="16322" y="10999"/>
                  </a:lnTo>
                  <a:cubicBezTo>
                    <a:pt x="16163" y="12803"/>
                    <a:pt x="15152" y="14429"/>
                    <a:pt x="13962" y="15778"/>
                  </a:cubicBezTo>
                  <a:cubicBezTo>
                    <a:pt x="12554" y="17364"/>
                    <a:pt x="10868" y="18733"/>
                    <a:pt x="9203" y="20081"/>
                  </a:cubicBezTo>
                  <a:lnTo>
                    <a:pt x="8390" y="20736"/>
                  </a:lnTo>
                  <a:cubicBezTo>
                    <a:pt x="7894" y="21053"/>
                    <a:pt x="7438" y="21390"/>
                    <a:pt x="7001" y="21787"/>
                  </a:cubicBezTo>
                  <a:cubicBezTo>
                    <a:pt x="6962" y="21826"/>
                    <a:pt x="6942" y="21886"/>
                    <a:pt x="6942" y="21945"/>
                  </a:cubicBezTo>
                  <a:cubicBezTo>
                    <a:pt x="6030" y="22699"/>
                    <a:pt x="5137" y="23492"/>
                    <a:pt x="4324" y="24345"/>
                  </a:cubicBezTo>
                  <a:cubicBezTo>
                    <a:pt x="3630" y="25019"/>
                    <a:pt x="3055" y="25773"/>
                    <a:pt x="2559" y="26606"/>
                  </a:cubicBezTo>
                  <a:cubicBezTo>
                    <a:pt x="2321" y="27022"/>
                    <a:pt x="2123" y="27478"/>
                    <a:pt x="1984" y="27954"/>
                  </a:cubicBezTo>
                  <a:cubicBezTo>
                    <a:pt x="2024" y="25812"/>
                    <a:pt x="3154" y="23869"/>
                    <a:pt x="4582" y="22322"/>
                  </a:cubicBezTo>
                  <a:cubicBezTo>
                    <a:pt x="6089" y="20637"/>
                    <a:pt x="7993" y="19367"/>
                    <a:pt x="9738" y="17959"/>
                  </a:cubicBezTo>
                  <a:cubicBezTo>
                    <a:pt x="10750" y="17166"/>
                    <a:pt x="11701" y="16293"/>
                    <a:pt x="12554" y="15322"/>
                  </a:cubicBezTo>
                  <a:cubicBezTo>
                    <a:pt x="12660" y="15186"/>
                    <a:pt x="12547" y="15004"/>
                    <a:pt x="12417" y="15004"/>
                  </a:cubicBezTo>
                  <a:cubicBezTo>
                    <a:pt x="12376" y="15004"/>
                    <a:pt x="12334" y="15021"/>
                    <a:pt x="12296" y="15064"/>
                  </a:cubicBezTo>
                  <a:cubicBezTo>
                    <a:pt x="9322" y="18534"/>
                    <a:pt x="4681" y="20418"/>
                    <a:pt x="2519" y="24603"/>
                  </a:cubicBezTo>
                  <a:cubicBezTo>
                    <a:pt x="2460" y="24722"/>
                    <a:pt x="2401" y="24861"/>
                    <a:pt x="2341" y="24999"/>
                  </a:cubicBezTo>
                  <a:cubicBezTo>
                    <a:pt x="3372" y="22520"/>
                    <a:pt x="5474" y="20537"/>
                    <a:pt x="7438" y="18733"/>
                  </a:cubicBezTo>
                  <a:cubicBezTo>
                    <a:pt x="9758" y="16611"/>
                    <a:pt x="12356" y="14211"/>
                    <a:pt x="12971" y="10959"/>
                  </a:cubicBezTo>
                  <a:cubicBezTo>
                    <a:pt x="13288" y="9353"/>
                    <a:pt x="13070" y="7588"/>
                    <a:pt x="12098" y="6219"/>
                  </a:cubicBezTo>
                  <a:cubicBezTo>
                    <a:pt x="12057" y="6167"/>
                    <a:pt x="12003" y="6145"/>
                    <a:pt x="11950" y="6145"/>
                  </a:cubicBezTo>
                  <a:cubicBezTo>
                    <a:pt x="11821" y="6145"/>
                    <a:pt x="11697" y="6271"/>
                    <a:pt x="11781" y="6398"/>
                  </a:cubicBezTo>
                  <a:cubicBezTo>
                    <a:pt x="12614" y="7647"/>
                    <a:pt x="12931" y="9174"/>
                    <a:pt x="12653" y="10661"/>
                  </a:cubicBezTo>
                  <a:cubicBezTo>
                    <a:pt x="12415" y="12208"/>
                    <a:pt x="11662" y="13596"/>
                    <a:pt x="10730" y="14826"/>
                  </a:cubicBezTo>
                  <a:cubicBezTo>
                    <a:pt x="8707" y="17483"/>
                    <a:pt x="5851" y="19347"/>
                    <a:pt x="3769" y="21965"/>
                  </a:cubicBezTo>
                  <a:cubicBezTo>
                    <a:pt x="2698" y="23314"/>
                    <a:pt x="1806" y="24841"/>
                    <a:pt x="1468" y="26566"/>
                  </a:cubicBezTo>
                  <a:cubicBezTo>
                    <a:pt x="1429" y="25079"/>
                    <a:pt x="1706" y="23611"/>
                    <a:pt x="2282" y="22263"/>
                  </a:cubicBezTo>
                  <a:cubicBezTo>
                    <a:pt x="2559" y="21588"/>
                    <a:pt x="2936" y="20954"/>
                    <a:pt x="3372" y="20359"/>
                  </a:cubicBezTo>
                  <a:cubicBezTo>
                    <a:pt x="3456" y="20233"/>
                    <a:pt x="3332" y="20106"/>
                    <a:pt x="3203" y="20106"/>
                  </a:cubicBezTo>
                  <a:cubicBezTo>
                    <a:pt x="3150" y="20106"/>
                    <a:pt x="3096" y="20128"/>
                    <a:pt x="3055" y="20180"/>
                  </a:cubicBezTo>
                  <a:cubicBezTo>
                    <a:pt x="1449" y="22421"/>
                    <a:pt x="794" y="25198"/>
                    <a:pt x="1230" y="27915"/>
                  </a:cubicBezTo>
                  <a:cubicBezTo>
                    <a:pt x="1290" y="28291"/>
                    <a:pt x="1389" y="28688"/>
                    <a:pt x="1488" y="29065"/>
                  </a:cubicBezTo>
                  <a:cubicBezTo>
                    <a:pt x="517" y="27260"/>
                    <a:pt x="199" y="25178"/>
                    <a:pt x="596" y="23155"/>
                  </a:cubicBezTo>
                  <a:cubicBezTo>
                    <a:pt x="893" y="21906"/>
                    <a:pt x="1409" y="20716"/>
                    <a:pt x="2163" y="19665"/>
                  </a:cubicBezTo>
                  <a:cubicBezTo>
                    <a:pt x="2916" y="18554"/>
                    <a:pt x="3769" y="17523"/>
                    <a:pt x="4463" y="16373"/>
                  </a:cubicBezTo>
                  <a:cubicBezTo>
                    <a:pt x="5177" y="15203"/>
                    <a:pt x="5693" y="13934"/>
                    <a:pt x="5990" y="12585"/>
                  </a:cubicBezTo>
                  <a:cubicBezTo>
                    <a:pt x="6506" y="13854"/>
                    <a:pt x="6962" y="15223"/>
                    <a:pt x="6684" y="16611"/>
                  </a:cubicBezTo>
                  <a:cubicBezTo>
                    <a:pt x="6655" y="16739"/>
                    <a:pt x="6761" y="16837"/>
                    <a:pt x="6866" y="16837"/>
                  </a:cubicBezTo>
                  <a:cubicBezTo>
                    <a:pt x="6907" y="16837"/>
                    <a:pt x="6948" y="16822"/>
                    <a:pt x="6982" y="16789"/>
                  </a:cubicBezTo>
                  <a:cubicBezTo>
                    <a:pt x="7993" y="15996"/>
                    <a:pt x="8885" y="15064"/>
                    <a:pt x="9619" y="14013"/>
                  </a:cubicBezTo>
                  <a:cubicBezTo>
                    <a:pt x="10353" y="12942"/>
                    <a:pt x="10968" y="11712"/>
                    <a:pt x="11106" y="10404"/>
                  </a:cubicBezTo>
                  <a:cubicBezTo>
                    <a:pt x="11245" y="9253"/>
                    <a:pt x="10888" y="8103"/>
                    <a:pt x="10115" y="7250"/>
                  </a:cubicBezTo>
                  <a:cubicBezTo>
                    <a:pt x="9581" y="6688"/>
                    <a:pt x="8849" y="6388"/>
                    <a:pt x="8107" y="6388"/>
                  </a:cubicBezTo>
                  <a:cubicBezTo>
                    <a:pt x="7829" y="6388"/>
                    <a:pt x="7550" y="6430"/>
                    <a:pt x="7279" y="6517"/>
                  </a:cubicBezTo>
                  <a:cubicBezTo>
                    <a:pt x="6724" y="6695"/>
                    <a:pt x="6268" y="7092"/>
                    <a:pt x="6010" y="7607"/>
                  </a:cubicBezTo>
                  <a:cubicBezTo>
                    <a:pt x="5772" y="8103"/>
                    <a:pt x="5653" y="8658"/>
                    <a:pt x="5653" y="9234"/>
                  </a:cubicBezTo>
                  <a:cubicBezTo>
                    <a:pt x="4800" y="8420"/>
                    <a:pt x="4245" y="7369"/>
                    <a:pt x="4007" y="6239"/>
                  </a:cubicBezTo>
                  <a:cubicBezTo>
                    <a:pt x="3988" y="6145"/>
                    <a:pt x="3921" y="6105"/>
                    <a:pt x="3851" y="6105"/>
                  </a:cubicBezTo>
                  <a:cubicBezTo>
                    <a:pt x="3772" y="6105"/>
                    <a:pt x="3691" y="6155"/>
                    <a:pt x="3670" y="6239"/>
                  </a:cubicBezTo>
                  <a:cubicBezTo>
                    <a:pt x="3333" y="7191"/>
                    <a:pt x="3035" y="8202"/>
                    <a:pt x="3174" y="9214"/>
                  </a:cubicBezTo>
                  <a:cubicBezTo>
                    <a:pt x="3253" y="9888"/>
                    <a:pt x="3551" y="10523"/>
                    <a:pt x="4007" y="11038"/>
                  </a:cubicBezTo>
                  <a:cubicBezTo>
                    <a:pt x="3956" y="11041"/>
                    <a:pt x="3905" y="11042"/>
                    <a:pt x="3854" y="11042"/>
                  </a:cubicBezTo>
                  <a:cubicBezTo>
                    <a:pt x="3095" y="11042"/>
                    <a:pt x="2362" y="10765"/>
                    <a:pt x="1786" y="10245"/>
                  </a:cubicBezTo>
                  <a:cubicBezTo>
                    <a:pt x="1032" y="9551"/>
                    <a:pt x="596" y="8579"/>
                    <a:pt x="556" y="7568"/>
                  </a:cubicBezTo>
                  <a:cubicBezTo>
                    <a:pt x="477" y="5466"/>
                    <a:pt x="1627" y="3185"/>
                    <a:pt x="3392" y="2055"/>
                  </a:cubicBezTo>
                  <a:lnTo>
                    <a:pt x="3392" y="2035"/>
                  </a:lnTo>
                  <a:cubicBezTo>
                    <a:pt x="4384" y="1460"/>
                    <a:pt x="5494" y="1083"/>
                    <a:pt x="6644" y="984"/>
                  </a:cubicBezTo>
                  <a:cubicBezTo>
                    <a:pt x="7055" y="921"/>
                    <a:pt x="7470" y="890"/>
                    <a:pt x="7886" y="890"/>
                  </a:cubicBezTo>
                  <a:close/>
                  <a:moveTo>
                    <a:pt x="8768" y="0"/>
                  </a:moveTo>
                  <a:cubicBezTo>
                    <a:pt x="7306" y="0"/>
                    <a:pt x="5854" y="372"/>
                    <a:pt x="4562" y="1103"/>
                  </a:cubicBezTo>
                  <a:cubicBezTo>
                    <a:pt x="4245" y="1202"/>
                    <a:pt x="3928" y="1341"/>
                    <a:pt x="3630" y="1499"/>
                  </a:cubicBezTo>
                  <a:cubicBezTo>
                    <a:pt x="1627" y="2550"/>
                    <a:pt x="318" y="4871"/>
                    <a:pt x="239" y="7112"/>
                  </a:cubicBezTo>
                  <a:cubicBezTo>
                    <a:pt x="160" y="8341"/>
                    <a:pt x="616" y="9531"/>
                    <a:pt x="1468" y="10404"/>
                  </a:cubicBezTo>
                  <a:cubicBezTo>
                    <a:pt x="2113" y="11048"/>
                    <a:pt x="2979" y="11391"/>
                    <a:pt x="3867" y="11391"/>
                  </a:cubicBezTo>
                  <a:cubicBezTo>
                    <a:pt x="4072" y="11391"/>
                    <a:pt x="4278" y="11373"/>
                    <a:pt x="4483" y="11336"/>
                  </a:cubicBezTo>
                  <a:cubicBezTo>
                    <a:pt x="4622" y="11276"/>
                    <a:pt x="4661" y="11078"/>
                    <a:pt x="4522" y="10999"/>
                  </a:cubicBezTo>
                  <a:cubicBezTo>
                    <a:pt x="3233" y="10047"/>
                    <a:pt x="3412" y="8321"/>
                    <a:pt x="3828" y="6933"/>
                  </a:cubicBezTo>
                  <a:lnTo>
                    <a:pt x="3828" y="6933"/>
                  </a:lnTo>
                  <a:cubicBezTo>
                    <a:pt x="4165" y="8024"/>
                    <a:pt x="4820" y="9015"/>
                    <a:pt x="5712" y="9749"/>
                  </a:cubicBezTo>
                  <a:cubicBezTo>
                    <a:pt x="5745" y="9782"/>
                    <a:pt x="5789" y="9798"/>
                    <a:pt x="5834" y="9798"/>
                  </a:cubicBezTo>
                  <a:cubicBezTo>
                    <a:pt x="5922" y="9798"/>
                    <a:pt x="6010" y="9736"/>
                    <a:pt x="6010" y="9630"/>
                  </a:cubicBezTo>
                  <a:cubicBezTo>
                    <a:pt x="6010" y="8599"/>
                    <a:pt x="6168" y="7389"/>
                    <a:pt x="7239" y="6933"/>
                  </a:cubicBezTo>
                  <a:cubicBezTo>
                    <a:pt x="7530" y="6810"/>
                    <a:pt x="7835" y="6751"/>
                    <a:pt x="8138" y="6751"/>
                  </a:cubicBezTo>
                  <a:cubicBezTo>
                    <a:pt x="8765" y="6751"/>
                    <a:pt x="9382" y="7007"/>
                    <a:pt x="9837" y="7488"/>
                  </a:cubicBezTo>
                  <a:cubicBezTo>
                    <a:pt x="10591" y="8242"/>
                    <a:pt x="10849" y="9372"/>
                    <a:pt x="10730" y="10423"/>
                  </a:cubicBezTo>
                  <a:cubicBezTo>
                    <a:pt x="10611" y="11613"/>
                    <a:pt x="10036" y="12724"/>
                    <a:pt x="9381" y="13715"/>
                  </a:cubicBezTo>
                  <a:cubicBezTo>
                    <a:pt x="8747" y="14647"/>
                    <a:pt x="7993" y="15500"/>
                    <a:pt x="7120" y="16214"/>
                  </a:cubicBezTo>
                  <a:cubicBezTo>
                    <a:pt x="7259" y="14727"/>
                    <a:pt x="6684" y="13259"/>
                    <a:pt x="6109" y="11891"/>
                  </a:cubicBezTo>
                  <a:cubicBezTo>
                    <a:pt x="6066" y="11831"/>
                    <a:pt x="6005" y="11805"/>
                    <a:pt x="5947" y="11805"/>
                  </a:cubicBezTo>
                  <a:cubicBezTo>
                    <a:pt x="5869" y="11805"/>
                    <a:pt x="5794" y="11851"/>
                    <a:pt x="5772" y="11931"/>
                  </a:cubicBezTo>
                  <a:cubicBezTo>
                    <a:pt x="5514" y="13378"/>
                    <a:pt x="5018" y="14747"/>
                    <a:pt x="4284" y="16016"/>
                  </a:cubicBezTo>
                  <a:cubicBezTo>
                    <a:pt x="3590" y="17206"/>
                    <a:pt x="2718" y="18257"/>
                    <a:pt x="1925" y="19407"/>
                  </a:cubicBezTo>
                  <a:cubicBezTo>
                    <a:pt x="1171" y="20458"/>
                    <a:pt x="616" y="21668"/>
                    <a:pt x="298" y="22937"/>
                  </a:cubicBezTo>
                  <a:cubicBezTo>
                    <a:pt x="21" y="24147"/>
                    <a:pt x="1" y="25396"/>
                    <a:pt x="239" y="26626"/>
                  </a:cubicBezTo>
                  <a:cubicBezTo>
                    <a:pt x="497" y="27994"/>
                    <a:pt x="1092" y="29283"/>
                    <a:pt x="1944" y="30393"/>
                  </a:cubicBezTo>
                  <a:cubicBezTo>
                    <a:pt x="1979" y="30440"/>
                    <a:pt x="2028" y="30459"/>
                    <a:pt x="2074" y="30459"/>
                  </a:cubicBezTo>
                  <a:cubicBezTo>
                    <a:pt x="2106" y="30459"/>
                    <a:pt x="2138" y="30450"/>
                    <a:pt x="2163" y="30433"/>
                  </a:cubicBezTo>
                  <a:cubicBezTo>
                    <a:pt x="2222" y="30512"/>
                    <a:pt x="2321" y="30612"/>
                    <a:pt x="2401" y="30691"/>
                  </a:cubicBezTo>
                  <a:cubicBezTo>
                    <a:pt x="2665" y="30924"/>
                    <a:pt x="3002" y="31060"/>
                    <a:pt x="3355" y="31060"/>
                  </a:cubicBezTo>
                  <a:cubicBezTo>
                    <a:pt x="3453" y="31060"/>
                    <a:pt x="3551" y="31050"/>
                    <a:pt x="3650" y="31028"/>
                  </a:cubicBezTo>
                  <a:cubicBezTo>
                    <a:pt x="4384" y="30810"/>
                    <a:pt x="4681" y="29719"/>
                    <a:pt x="4007" y="29263"/>
                  </a:cubicBezTo>
                  <a:cubicBezTo>
                    <a:pt x="3972" y="29239"/>
                    <a:pt x="3938" y="29229"/>
                    <a:pt x="3907" y="29229"/>
                  </a:cubicBezTo>
                  <a:cubicBezTo>
                    <a:pt x="3758" y="29229"/>
                    <a:pt x="3665" y="29462"/>
                    <a:pt x="3828" y="29561"/>
                  </a:cubicBezTo>
                  <a:cubicBezTo>
                    <a:pt x="4106" y="29759"/>
                    <a:pt x="4066" y="30156"/>
                    <a:pt x="3908" y="30413"/>
                  </a:cubicBezTo>
                  <a:cubicBezTo>
                    <a:pt x="3771" y="30600"/>
                    <a:pt x="3548" y="30701"/>
                    <a:pt x="3317" y="30701"/>
                  </a:cubicBezTo>
                  <a:cubicBezTo>
                    <a:pt x="3181" y="30701"/>
                    <a:pt x="3042" y="30666"/>
                    <a:pt x="2916" y="30592"/>
                  </a:cubicBezTo>
                  <a:cubicBezTo>
                    <a:pt x="2004" y="30156"/>
                    <a:pt x="2103" y="28946"/>
                    <a:pt x="2341" y="28133"/>
                  </a:cubicBezTo>
                  <a:cubicBezTo>
                    <a:pt x="2817" y="26368"/>
                    <a:pt x="4146" y="24999"/>
                    <a:pt x="5435" y="23790"/>
                  </a:cubicBezTo>
                  <a:cubicBezTo>
                    <a:pt x="6466" y="22818"/>
                    <a:pt x="7557" y="21926"/>
                    <a:pt x="8647" y="21033"/>
                  </a:cubicBezTo>
                  <a:cubicBezTo>
                    <a:pt x="9441" y="20518"/>
                    <a:pt x="10353" y="20200"/>
                    <a:pt x="11285" y="20121"/>
                  </a:cubicBezTo>
                  <a:cubicBezTo>
                    <a:pt x="11450" y="20103"/>
                    <a:pt x="11616" y="20095"/>
                    <a:pt x="11781" y="20095"/>
                  </a:cubicBezTo>
                  <a:cubicBezTo>
                    <a:pt x="12367" y="20095"/>
                    <a:pt x="12945" y="20206"/>
                    <a:pt x="13486" y="20438"/>
                  </a:cubicBezTo>
                  <a:cubicBezTo>
                    <a:pt x="14121" y="20696"/>
                    <a:pt x="14795" y="21192"/>
                    <a:pt x="14894" y="21926"/>
                  </a:cubicBezTo>
                  <a:cubicBezTo>
                    <a:pt x="14894" y="22033"/>
                    <a:pt x="14980" y="22097"/>
                    <a:pt x="15070" y="22097"/>
                  </a:cubicBezTo>
                  <a:cubicBezTo>
                    <a:pt x="15130" y="22097"/>
                    <a:pt x="15192" y="22068"/>
                    <a:pt x="15231" y="22005"/>
                  </a:cubicBezTo>
                  <a:cubicBezTo>
                    <a:pt x="16064" y="20676"/>
                    <a:pt x="15985" y="18971"/>
                    <a:pt x="15053" y="17721"/>
                  </a:cubicBezTo>
                  <a:cubicBezTo>
                    <a:pt x="16739" y="17067"/>
                    <a:pt x="17690" y="15183"/>
                    <a:pt x="18226" y="13577"/>
                  </a:cubicBezTo>
                  <a:cubicBezTo>
                    <a:pt x="18861" y="11613"/>
                    <a:pt x="18900" y="9511"/>
                    <a:pt x="18365" y="7548"/>
                  </a:cubicBezTo>
                  <a:cubicBezTo>
                    <a:pt x="17353" y="3879"/>
                    <a:pt x="14319" y="904"/>
                    <a:pt x="10571" y="190"/>
                  </a:cubicBezTo>
                  <a:cubicBezTo>
                    <a:pt x="9975" y="63"/>
                    <a:pt x="9371" y="0"/>
                    <a:pt x="876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6799325" y="3906525"/>
              <a:ext cx="36900" cy="47625"/>
            </a:xfrm>
            <a:custGeom>
              <a:avLst/>
              <a:gdLst/>
              <a:ahLst/>
              <a:cxnLst/>
              <a:rect l="l" t="t" r="r" b="b"/>
              <a:pathLst>
                <a:path w="1476" h="1905" extrusionOk="0">
                  <a:moveTo>
                    <a:pt x="1241" y="0"/>
                  </a:moveTo>
                  <a:cubicBezTo>
                    <a:pt x="1186" y="0"/>
                    <a:pt x="1129" y="27"/>
                    <a:pt x="1091" y="91"/>
                  </a:cubicBezTo>
                  <a:lnTo>
                    <a:pt x="60" y="1638"/>
                  </a:lnTo>
                  <a:cubicBezTo>
                    <a:pt x="0" y="1717"/>
                    <a:pt x="40" y="1836"/>
                    <a:pt x="119" y="1876"/>
                  </a:cubicBezTo>
                  <a:cubicBezTo>
                    <a:pt x="152" y="1895"/>
                    <a:pt x="185" y="1904"/>
                    <a:pt x="217" y="1904"/>
                  </a:cubicBezTo>
                  <a:cubicBezTo>
                    <a:pt x="280" y="1904"/>
                    <a:pt x="337" y="1869"/>
                    <a:pt x="377" y="1816"/>
                  </a:cubicBezTo>
                  <a:lnTo>
                    <a:pt x="1408" y="269"/>
                  </a:lnTo>
                  <a:cubicBezTo>
                    <a:pt x="1476" y="121"/>
                    <a:pt x="1360" y="0"/>
                    <a:pt x="124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7032825" y="3809400"/>
              <a:ext cx="21350" cy="25425"/>
            </a:xfrm>
            <a:custGeom>
              <a:avLst/>
              <a:gdLst/>
              <a:ahLst/>
              <a:cxnLst/>
              <a:rect l="l" t="t" r="r" b="b"/>
              <a:pathLst>
                <a:path w="854" h="1017" extrusionOk="0">
                  <a:moveTo>
                    <a:pt x="637" y="1"/>
                  </a:moveTo>
                  <a:cubicBezTo>
                    <a:pt x="574" y="1"/>
                    <a:pt x="516" y="36"/>
                    <a:pt x="477" y="89"/>
                  </a:cubicBezTo>
                  <a:lnTo>
                    <a:pt x="40" y="743"/>
                  </a:lnTo>
                  <a:cubicBezTo>
                    <a:pt x="1" y="823"/>
                    <a:pt x="21" y="942"/>
                    <a:pt x="100" y="1001"/>
                  </a:cubicBezTo>
                  <a:cubicBezTo>
                    <a:pt x="126" y="1012"/>
                    <a:pt x="153" y="1017"/>
                    <a:pt x="179" y="1017"/>
                  </a:cubicBezTo>
                  <a:cubicBezTo>
                    <a:pt x="249" y="1017"/>
                    <a:pt x="314" y="980"/>
                    <a:pt x="358" y="922"/>
                  </a:cubicBezTo>
                  <a:lnTo>
                    <a:pt x="794" y="267"/>
                  </a:lnTo>
                  <a:cubicBezTo>
                    <a:pt x="853" y="188"/>
                    <a:pt x="814" y="69"/>
                    <a:pt x="735" y="29"/>
                  </a:cubicBezTo>
                  <a:cubicBezTo>
                    <a:pt x="701" y="9"/>
                    <a:pt x="668" y="1"/>
                    <a:pt x="63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6835025" y="3589800"/>
              <a:ext cx="128125" cy="43700"/>
            </a:xfrm>
            <a:custGeom>
              <a:avLst/>
              <a:gdLst/>
              <a:ahLst/>
              <a:cxnLst/>
              <a:rect l="l" t="t" r="r" b="b"/>
              <a:pathLst>
                <a:path w="5125" h="1748" extrusionOk="0">
                  <a:moveTo>
                    <a:pt x="3032" y="0"/>
                  </a:moveTo>
                  <a:cubicBezTo>
                    <a:pt x="1910" y="0"/>
                    <a:pt x="812" y="513"/>
                    <a:pt x="99" y="1476"/>
                  </a:cubicBezTo>
                  <a:cubicBezTo>
                    <a:pt x="1" y="1617"/>
                    <a:pt x="132" y="1747"/>
                    <a:pt x="266" y="1747"/>
                  </a:cubicBezTo>
                  <a:cubicBezTo>
                    <a:pt x="321" y="1747"/>
                    <a:pt x="376" y="1726"/>
                    <a:pt x="416" y="1674"/>
                  </a:cubicBezTo>
                  <a:cubicBezTo>
                    <a:pt x="1050" y="817"/>
                    <a:pt x="2034" y="357"/>
                    <a:pt x="3036" y="357"/>
                  </a:cubicBezTo>
                  <a:cubicBezTo>
                    <a:pt x="3634" y="357"/>
                    <a:pt x="4239" y="520"/>
                    <a:pt x="4779" y="861"/>
                  </a:cubicBezTo>
                  <a:cubicBezTo>
                    <a:pt x="4808" y="880"/>
                    <a:pt x="4837" y="888"/>
                    <a:pt x="4865" y="888"/>
                  </a:cubicBezTo>
                  <a:cubicBezTo>
                    <a:pt x="5011" y="888"/>
                    <a:pt x="5124" y="660"/>
                    <a:pt x="4958" y="544"/>
                  </a:cubicBezTo>
                  <a:cubicBezTo>
                    <a:pt x="4356" y="177"/>
                    <a:pt x="3690" y="0"/>
                    <a:pt x="3032"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7037375" y="3266650"/>
              <a:ext cx="286700" cy="158950"/>
            </a:xfrm>
            <a:custGeom>
              <a:avLst/>
              <a:gdLst/>
              <a:ahLst/>
              <a:cxnLst/>
              <a:rect l="l" t="t" r="r" b="b"/>
              <a:pathLst>
                <a:path w="11468" h="6358" extrusionOk="0">
                  <a:moveTo>
                    <a:pt x="4580" y="1"/>
                  </a:moveTo>
                  <a:cubicBezTo>
                    <a:pt x="4504" y="1"/>
                    <a:pt x="4422" y="39"/>
                    <a:pt x="4380" y="123"/>
                  </a:cubicBezTo>
                  <a:cubicBezTo>
                    <a:pt x="4043" y="1055"/>
                    <a:pt x="3488" y="1928"/>
                    <a:pt x="2754" y="2622"/>
                  </a:cubicBezTo>
                  <a:cubicBezTo>
                    <a:pt x="2020" y="3296"/>
                    <a:pt x="1147" y="3832"/>
                    <a:pt x="196" y="4169"/>
                  </a:cubicBezTo>
                  <a:cubicBezTo>
                    <a:pt x="0" y="4240"/>
                    <a:pt x="59" y="4518"/>
                    <a:pt x="231" y="4518"/>
                  </a:cubicBezTo>
                  <a:cubicBezTo>
                    <a:pt x="251" y="4518"/>
                    <a:pt x="272" y="4514"/>
                    <a:pt x="295" y="4506"/>
                  </a:cubicBezTo>
                  <a:cubicBezTo>
                    <a:pt x="1306" y="4149"/>
                    <a:pt x="2238" y="3594"/>
                    <a:pt x="3031" y="2880"/>
                  </a:cubicBezTo>
                  <a:cubicBezTo>
                    <a:pt x="3706" y="2205"/>
                    <a:pt x="4261" y="1412"/>
                    <a:pt x="4618" y="520"/>
                  </a:cubicBezTo>
                  <a:cubicBezTo>
                    <a:pt x="5510" y="1472"/>
                    <a:pt x="5213" y="2860"/>
                    <a:pt x="4935" y="3990"/>
                  </a:cubicBezTo>
                  <a:cubicBezTo>
                    <a:pt x="4899" y="4100"/>
                    <a:pt x="4998" y="4211"/>
                    <a:pt x="5123" y="4211"/>
                  </a:cubicBezTo>
                  <a:cubicBezTo>
                    <a:pt x="5133" y="4211"/>
                    <a:pt x="5143" y="4210"/>
                    <a:pt x="5153" y="4208"/>
                  </a:cubicBezTo>
                  <a:cubicBezTo>
                    <a:pt x="5170" y="4217"/>
                    <a:pt x="5190" y="4221"/>
                    <a:pt x="5210" y="4221"/>
                  </a:cubicBezTo>
                  <a:cubicBezTo>
                    <a:pt x="5239" y="4221"/>
                    <a:pt x="5269" y="4212"/>
                    <a:pt x="5292" y="4189"/>
                  </a:cubicBezTo>
                  <a:cubicBezTo>
                    <a:pt x="5907" y="3812"/>
                    <a:pt x="6522" y="3316"/>
                    <a:pt x="7275" y="3276"/>
                  </a:cubicBezTo>
                  <a:cubicBezTo>
                    <a:pt x="7299" y="3276"/>
                    <a:pt x="7323" y="3275"/>
                    <a:pt x="7347" y="3275"/>
                  </a:cubicBezTo>
                  <a:cubicBezTo>
                    <a:pt x="7897" y="3275"/>
                    <a:pt x="8423" y="3491"/>
                    <a:pt x="8822" y="3871"/>
                  </a:cubicBezTo>
                  <a:cubicBezTo>
                    <a:pt x="9635" y="4645"/>
                    <a:pt x="10151" y="5735"/>
                    <a:pt x="11123" y="6330"/>
                  </a:cubicBezTo>
                  <a:cubicBezTo>
                    <a:pt x="11155" y="6350"/>
                    <a:pt x="11186" y="6358"/>
                    <a:pt x="11216" y="6358"/>
                  </a:cubicBezTo>
                  <a:cubicBezTo>
                    <a:pt x="11369" y="6358"/>
                    <a:pt x="11467" y="6133"/>
                    <a:pt x="11301" y="6033"/>
                  </a:cubicBezTo>
                  <a:cubicBezTo>
                    <a:pt x="10488" y="5537"/>
                    <a:pt x="10012" y="4665"/>
                    <a:pt x="9397" y="3970"/>
                  </a:cubicBezTo>
                  <a:cubicBezTo>
                    <a:pt x="8853" y="3377"/>
                    <a:pt x="8172" y="2920"/>
                    <a:pt x="7376" y="2920"/>
                  </a:cubicBezTo>
                  <a:cubicBezTo>
                    <a:pt x="7215" y="2920"/>
                    <a:pt x="7049" y="2939"/>
                    <a:pt x="6879" y="2979"/>
                  </a:cubicBezTo>
                  <a:cubicBezTo>
                    <a:pt x="6323" y="3138"/>
                    <a:pt x="5808" y="3395"/>
                    <a:pt x="5352" y="3732"/>
                  </a:cubicBezTo>
                  <a:cubicBezTo>
                    <a:pt x="5629" y="2523"/>
                    <a:pt x="5768" y="1194"/>
                    <a:pt x="4836" y="242"/>
                  </a:cubicBezTo>
                  <a:cubicBezTo>
                    <a:pt x="4816" y="203"/>
                    <a:pt x="4777" y="183"/>
                    <a:pt x="4737" y="183"/>
                  </a:cubicBezTo>
                  <a:cubicBezTo>
                    <a:pt x="4771" y="69"/>
                    <a:pt x="4681" y="1"/>
                    <a:pt x="458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7037325" y="3418575"/>
              <a:ext cx="286675" cy="158975"/>
            </a:xfrm>
            <a:custGeom>
              <a:avLst/>
              <a:gdLst/>
              <a:ahLst/>
              <a:cxnLst/>
              <a:rect l="l" t="t" r="r" b="b"/>
              <a:pathLst>
                <a:path w="11467" h="6359" extrusionOk="0">
                  <a:moveTo>
                    <a:pt x="11224" y="1"/>
                  </a:moveTo>
                  <a:cubicBezTo>
                    <a:pt x="11193" y="1"/>
                    <a:pt x="11159" y="11"/>
                    <a:pt x="11125" y="35"/>
                  </a:cubicBezTo>
                  <a:cubicBezTo>
                    <a:pt x="10153" y="630"/>
                    <a:pt x="9637" y="1721"/>
                    <a:pt x="8824" y="2474"/>
                  </a:cubicBezTo>
                  <a:cubicBezTo>
                    <a:pt x="8425" y="2874"/>
                    <a:pt x="7899" y="3090"/>
                    <a:pt x="7349" y="3090"/>
                  </a:cubicBezTo>
                  <a:cubicBezTo>
                    <a:pt x="7325" y="3090"/>
                    <a:pt x="7301" y="3090"/>
                    <a:pt x="7277" y="3089"/>
                  </a:cubicBezTo>
                  <a:cubicBezTo>
                    <a:pt x="6524" y="3050"/>
                    <a:pt x="5909" y="2534"/>
                    <a:pt x="5294" y="2177"/>
                  </a:cubicBezTo>
                  <a:cubicBezTo>
                    <a:pt x="5271" y="2154"/>
                    <a:pt x="5241" y="2144"/>
                    <a:pt x="5212" y="2144"/>
                  </a:cubicBezTo>
                  <a:cubicBezTo>
                    <a:pt x="5192" y="2144"/>
                    <a:pt x="5172" y="2149"/>
                    <a:pt x="5155" y="2157"/>
                  </a:cubicBezTo>
                  <a:cubicBezTo>
                    <a:pt x="5137" y="2152"/>
                    <a:pt x="5119" y="2149"/>
                    <a:pt x="5101" y="2149"/>
                  </a:cubicBezTo>
                  <a:cubicBezTo>
                    <a:pt x="4988" y="2149"/>
                    <a:pt x="4903" y="2255"/>
                    <a:pt x="4937" y="2375"/>
                  </a:cubicBezTo>
                  <a:cubicBezTo>
                    <a:pt x="5215" y="3506"/>
                    <a:pt x="5512" y="4894"/>
                    <a:pt x="4620" y="5846"/>
                  </a:cubicBezTo>
                  <a:cubicBezTo>
                    <a:pt x="4263" y="4953"/>
                    <a:pt x="3708" y="4140"/>
                    <a:pt x="3033" y="3486"/>
                  </a:cubicBezTo>
                  <a:cubicBezTo>
                    <a:pt x="2240" y="2752"/>
                    <a:pt x="1308" y="2197"/>
                    <a:pt x="297" y="1840"/>
                  </a:cubicBezTo>
                  <a:cubicBezTo>
                    <a:pt x="275" y="1832"/>
                    <a:pt x="255" y="1828"/>
                    <a:pt x="236" y="1828"/>
                  </a:cubicBezTo>
                  <a:cubicBezTo>
                    <a:pt x="62" y="1828"/>
                    <a:pt x="1" y="2125"/>
                    <a:pt x="198" y="2197"/>
                  </a:cubicBezTo>
                  <a:cubicBezTo>
                    <a:pt x="1149" y="2534"/>
                    <a:pt x="2022" y="3050"/>
                    <a:pt x="2756" y="3744"/>
                  </a:cubicBezTo>
                  <a:cubicBezTo>
                    <a:pt x="3490" y="4438"/>
                    <a:pt x="4045" y="5291"/>
                    <a:pt x="4382" y="6242"/>
                  </a:cubicBezTo>
                  <a:cubicBezTo>
                    <a:pt x="4423" y="6324"/>
                    <a:pt x="4501" y="6359"/>
                    <a:pt x="4574" y="6359"/>
                  </a:cubicBezTo>
                  <a:cubicBezTo>
                    <a:pt x="4678" y="6359"/>
                    <a:pt x="4774" y="6288"/>
                    <a:pt x="4739" y="6183"/>
                  </a:cubicBezTo>
                  <a:cubicBezTo>
                    <a:pt x="4779" y="6163"/>
                    <a:pt x="4818" y="6143"/>
                    <a:pt x="4838" y="6123"/>
                  </a:cubicBezTo>
                  <a:cubicBezTo>
                    <a:pt x="5770" y="5172"/>
                    <a:pt x="5631" y="3823"/>
                    <a:pt x="5354" y="2633"/>
                  </a:cubicBezTo>
                  <a:lnTo>
                    <a:pt x="5354" y="2633"/>
                  </a:lnTo>
                  <a:cubicBezTo>
                    <a:pt x="5810" y="2970"/>
                    <a:pt x="6325" y="3228"/>
                    <a:pt x="6881" y="3387"/>
                  </a:cubicBezTo>
                  <a:cubicBezTo>
                    <a:pt x="7051" y="3427"/>
                    <a:pt x="7216" y="3445"/>
                    <a:pt x="7377" y="3445"/>
                  </a:cubicBezTo>
                  <a:cubicBezTo>
                    <a:pt x="8173" y="3445"/>
                    <a:pt x="8855" y="2986"/>
                    <a:pt x="9399" y="2375"/>
                  </a:cubicBezTo>
                  <a:cubicBezTo>
                    <a:pt x="10014" y="1701"/>
                    <a:pt x="10490" y="828"/>
                    <a:pt x="11303" y="333"/>
                  </a:cubicBezTo>
                  <a:cubicBezTo>
                    <a:pt x="11467" y="234"/>
                    <a:pt x="11374" y="1"/>
                    <a:pt x="11224"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6989200" y="3347200"/>
              <a:ext cx="263300" cy="162175"/>
            </a:xfrm>
            <a:custGeom>
              <a:avLst/>
              <a:gdLst/>
              <a:ahLst/>
              <a:cxnLst/>
              <a:rect l="l" t="t" r="r" b="b"/>
              <a:pathLst>
                <a:path w="10532" h="6487" extrusionOk="0">
                  <a:moveTo>
                    <a:pt x="5601" y="1"/>
                  </a:moveTo>
                  <a:cubicBezTo>
                    <a:pt x="5548" y="1"/>
                    <a:pt x="5494" y="23"/>
                    <a:pt x="5454" y="74"/>
                  </a:cubicBezTo>
                  <a:cubicBezTo>
                    <a:pt x="4958" y="788"/>
                    <a:pt x="4324" y="1383"/>
                    <a:pt x="3570" y="1819"/>
                  </a:cubicBezTo>
                  <a:cubicBezTo>
                    <a:pt x="3154" y="2077"/>
                    <a:pt x="2717" y="2275"/>
                    <a:pt x="2261" y="2454"/>
                  </a:cubicBezTo>
                  <a:cubicBezTo>
                    <a:pt x="1992" y="2550"/>
                    <a:pt x="1723" y="2609"/>
                    <a:pt x="1436" y="2685"/>
                  </a:cubicBezTo>
                  <a:lnTo>
                    <a:pt x="1436" y="2685"/>
                  </a:lnTo>
                  <a:cubicBezTo>
                    <a:pt x="1827" y="2308"/>
                    <a:pt x="1965" y="1737"/>
                    <a:pt x="2202" y="1264"/>
                  </a:cubicBezTo>
                  <a:cubicBezTo>
                    <a:pt x="2270" y="1127"/>
                    <a:pt x="2140" y="990"/>
                    <a:pt x="2021" y="990"/>
                  </a:cubicBezTo>
                  <a:cubicBezTo>
                    <a:pt x="1967" y="990"/>
                    <a:pt x="1915" y="1018"/>
                    <a:pt x="1885" y="1086"/>
                  </a:cubicBezTo>
                  <a:cubicBezTo>
                    <a:pt x="1686" y="1522"/>
                    <a:pt x="1547" y="2037"/>
                    <a:pt x="1210" y="2394"/>
                  </a:cubicBezTo>
                  <a:cubicBezTo>
                    <a:pt x="933" y="2672"/>
                    <a:pt x="516" y="2771"/>
                    <a:pt x="159" y="2910"/>
                  </a:cubicBezTo>
                  <a:cubicBezTo>
                    <a:pt x="1" y="2970"/>
                    <a:pt x="1" y="3208"/>
                    <a:pt x="159" y="3267"/>
                  </a:cubicBezTo>
                  <a:cubicBezTo>
                    <a:pt x="913" y="3545"/>
                    <a:pt x="1726" y="4001"/>
                    <a:pt x="1964" y="4814"/>
                  </a:cubicBezTo>
                  <a:cubicBezTo>
                    <a:pt x="1987" y="4899"/>
                    <a:pt x="2056" y="4936"/>
                    <a:pt x="2128" y="4936"/>
                  </a:cubicBezTo>
                  <a:cubicBezTo>
                    <a:pt x="2239" y="4936"/>
                    <a:pt x="2357" y="4847"/>
                    <a:pt x="2321" y="4715"/>
                  </a:cubicBezTo>
                  <a:cubicBezTo>
                    <a:pt x="2162" y="4278"/>
                    <a:pt x="1885" y="3882"/>
                    <a:pt x="1508" y="3604"/>
                  </a:cubicBezTo>
                  <a:lnTo>
                    <a:pt x="1508" y="3604"/>
                  </a:lnTo>
                  <a:cubicBezTo>
                    <a:pt x="3293" y="4001"/>
                    <a:pt x="5058" y="4735"/>
                    <a:pt x="5970" y="6400"/>
                  </a:cubicBezTo>
                  <a:cubicBezTo>
                    <a:pt x="6006" y="6461"/>
                    <a:pt x="6060" y="6487"/>
                    <a:pt x="6114" y="6487"/>
                  </a:cubicBezTo>
                  <a:cubicBezTo>
                    <a:pt x="6234" y="6487"/>
                    <a:pt x="6356" y="6359"/>
                    <a:pt x="6287" y="6222"/>
                  </a:cubicBezTo>
                  <a:cubicBezTo>
                    <a:pt x="5434" y="4635"/>
                    <a:pt x="3868" y="3842"/>
                    <a:pt x="2202" y="3386"/>
                  </a:cubicBezTo>
                  <a:cubicBezTo>
                    <a:pt x="2233" y="3386"/>
                    <a:pt x="2265" y="3385"/>
                    <a:pt x="2296" y="3385"/>
                  </a:cubicBezTo>
                  <a:cubicBezTo>
                    <a:pt x="3711" y="3385"/>
                    <a:pt x="5083" y="3821"/>
                    <a:pt x="6228" y="4635"/>
                  </a:cubicBezTo>
                  <a:cubicBezTo>
                    <a:pt x="6255" y="4649"/>
                    <a:pt x="6282" y="4655"/>
                    <a:pt x="6308" y="4655"/>
                  </a:cubicBezTo>
                  <a:cubicBezTo>
                    <a:pt x="6468" y="4655"/>
                    <a:pt x="6577" y="4421"/>
                    <a:pt x="6406" y="4318"/>
                  </a:cubicBezTo>
                  <a:cubicBezTo>
                    <a:pt x="5732" y="3882"/>
                    <a:pt x="4998" y="3545"/>
                    <a:pt x="4225" y="3307"/>
                  </a:cubicBezTo>
                  <a:cubicBezTo>
                    <a:pt x="3868" y="3208"/>
                    <a:pt x="3511" y="3148"/>
                    <a:pt x="3154" y="3108"/>
                  </a:cubicBezTo>
                  <a:cubicBezTo>
                    <a:pt x="3595" y="3085"/>
                    <a:pt x="4037" y="3076"/>
                    <a:pt x="4478" y="3076"/>
                  </a:cubicBezTo>
                  <a:cubicBezTo>
                    <a:pt x="4790" y="3076"/>
                    <a:pt x="5102" y="3080"/>
                    <a:pt x="5415" y="3089"/>
                  </a:cubicBezTo>
                  <a:cubicBezTo>
                    <a:pt x="7061" y="3148"/>
                    <a:pt x="8687" y="3188"/>
                    <a:pt x="10333" y="3188"/>
                  </a:cubicBezTo>
                  <a:cubicBezTo>
                    <a:pt x="10531" y="3148"/>
                    <a:pt x="10531" y="2851"/>
                    <a:pt x="10333" y="2811"/>
                  </a:cubicBezTo>
                  <a:cubicBezTo>
                    <a:pt x="8726" y="2811"/>
                    <a:pt x="7100" y="2791"/>
                    <a:pt x="5494" y="2732"/>
                  </a:cubicBezTo>
                  <a:cubicBezTo>
                    <a:pt x="5157" y="2722"/>
                    <a:pt x="4820" y="2717"/>
                    <a:pt x="4482" y="2717"/>
                  </a:cubicBezTo>
                  <a:cubicBezTo>
                    <a:pt x="4145" y="2717"/>
                    <a:pt x="3808" y="2722"/>
                    <a:pt x="3471" y="2732"/>
                  </a:cubicBezTo>
                  <a:lnTo>
                    <a:pt x="4185" y="2494"/>
                  </a:lnTo>
                  <a:cubicBezTo>
                    <a:pt x="4939" y="2236"/>
                    <a:pt x="5672" y="1998"/>
                    <a:pt x="6247" y="1443"/>
                  </a:cubicBezTo>
                  <a:cubicBezTo>
                    <a:pt x="6383" y="1322"/>
                    <a:pt x="6267" y="1144"/>
                    <a:pt x="6133" y="1144"/>
                  </a:cubicBezTo>
                  <a:cubicBezTo>
                    <a:pt x="6091" y="1144"/>
                    <a:pt x="6048" y="1162"/>
                    <a:pt x="6009" y="1205"/>
                  </a:cubicBezTo>
                  <a:cubicBezTo>
                    <a:pt x="5454" y="1720"/>
                    <a:pt x="4740" y="1938"/>
                    <a:pt x="4026" y="2196"/>
                  </a:cubicBezTo>
                  <a:cubicBezTo>
                    <a:pt x="3689" y="2295"/>
                    <a:pt x="3372" y="2414"/>
                    <a:pt x="3055" y="2513"/>
                  </a:cubicBezTo>
                  <a:cubicBezTo>
                    <a:pt x="3332" y="2375"/>
                    <a:pt x="3610" y="2236"/>
                    <a:pt x="3868" y="2057"/>
                  </a:cubicBezTo>
                  <a:cubicBezTo>
                    <a:pt x="4621" y="1601"/>
                    <a:pt x="5256" y="986"/>
                    <a:pt x="5772" y="273"/>
                  </a:cubicBezTo>
                  <a:cubicBezTo>
                    <a:pt x="5856" y="132"/>
                    <a:pt x="5730" y="1"/>
                    <a:pt x="560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6557875" y="2900275"/>
              <a:ext cx="536450" cy="744900"/>
            </a:xfrm>
            <a:custGeom>
              <a:avLst/>
              <a:gdLst/>
              <a:ahLst/>
              <a:cxnLst/>
              <a:rect l="l" t="t" r="r" b="b"/>
              <a:pathLst>
                <a:path w="21458" h="29796" extrusionOk="0">
                  <a:moveTo>
                    <a:pt x="1884" y="341"/>
                  </a:moveTo>
                  <a:cubicBezTo>
                    <a:pt x="2479" y="341"/>
                    <a:pt x="3054" y="420"/>
                    <a:pt x="3610" y="579"/>
                  </a:cubicBezTo>
                  <a:cubicBezTo>
                    <a:pt x="4740" y="857"/>
                    <a:pt x="5751" y="1471"/>
                    <a:pt x="6525" y="2324"/>
                  </a:cubicBezTo>
                  <a:cubicBezTo>
                    <a:pt x="8349" y="4387"/>
                    <a:pt x="8052" y="7460"/>
                    <a:pt x="7021" y="9801"/>
                  </a:cubicBezTo>
                  <a:cubicBezTo>
                    <a:pt x="6406" y="11288"/>
                    <a:pt x="5494" y="12617"/>
                    <a:pt x="4621" y="13965"/>
                  </a:cubicBezTo>
                  <a:cubicBezTo>
                    <a:pt x="4531" y="14101"/>
                    <a:pt x="4657" y="14225"/>
                    <a:pt x="4784" y="14225"/>
                  </a:cubicBezTo>
                  <a:cubicBezTo>
                    <a:pt x="4825" y="14225"/>
                    <a:pt x="4865" y="14212"/>
                    <a:pt x="4899" y="14183"/>
                  </a:cubicBezTo>
                  <a:cubicBezTo>
                    <a:pt x="5476" y="13693"/>
                    <a:pt x="6200" y="13444"/>
                    <a:pt x="6941" y="13444"/>
                  </a:cubicBezTo>
                  <a:cubicBezTo>
                    <a:pt x="7219" y="13444"/>
                    <a:pt x="7499" y="13478"/>
                    <a:pt x="7774" y="13549"/>
                  </a:cubicBezTo>
                  <a:cubicBezTo>
                    <a:pt x="5692" y="14739"/>
                    <a:pt x="3967" y="16404"/>
                    <a:pt x="2717" y="18427"/>
                  </a:cubicBezTo>
                  <a:cubicBezTo>
                    <a:pt x="1626" y="20252"/>
                    <a:pt x="1111" y="22354"/>
                    <a:pt x="1250" y="24456"/>
                  </a:cubicBezTo>
                  <a:cubicBezTo>
                    <a:pt x="1170" y="23801"/>
                    <a:pt x="1170" y="23147"/>
                    <a:pt x="1210" y="22493"/>
                  </a:cubicBezTo>
                  <a:cubicBezTo>
                    <a:pt x="1329" y="21382"/>
                    <a:pt x="1507" y="20291"/>
                    <a:pt x="1765" y="19201"/>
                  </a:cubicBezTo>
                  <a:cubicBezTo>
                    <a:pt x="2003" y="18110"/>
                    <a:pt x="2301" y="17039"/>
                    <a:pt x="2618" y="15988"/>
                  </a:cubicBezTo>
                  <a:cubicBezTo>
                    <a:pt x="2935" y="14957"/>
                    <a:pt x="3312" y="13925"/>
                    <a:pt x="3709" y="12914"/>
                  </a:cubicBezTo>
                  <a:cubicBezTo>
                    <a:pt x="4105" y="11903"/>
                    <a:pt x="4502" y="10931"/>
                    <a:pt x="4819" y="9880"/>
                  </a:cubicBezTo>
                  <a:cubicBezTo>
                    <a:pt x="5375" y="8016"/>
                    <a:pt x="5613" y="5894"/>
                    <a:pt x="4740" y="4069"/>
                  </a:cubicBezTo>
                  <a:cubicBezTo>
                    <a:pt x="3947" y="2403"/>
                    <a:pt x="2440" y="1194"/>
                    <a:pt x="635" y="777"/>
                  </a:cubicBezTo>
                  <a:cubicBezTo>
                    <a:pt x="556" y="738"/>
                    <a:pt x="496" y="698"/>
                    <a:pt x="437" y="658"/>
                  </a:cubicBezTo>
                  <a:cubicBezTo>
                    <a:pt x="582" y="495"/>
                    <a:pt x="777" y="398"/>
                    <a:pt x="976" y="398"/>
                  </a:cubicBezTo>
                  <a:cubicBezTo>
                    <a:pt x="995" y="398"/>
                    <a:pt x="1013" y="399"/>
                    <a:pt x="1032" y="401"/>
                  </a:cubicBezTo>
                  <a:lnTo>
                    <a:pt x="1032" y="381"/>
                  </a:lnTo>
                  <a:cubicBezTo>
                    <a:pt x="1309" y="341"/>
                    <a:pt x="1607" y="341"/>
                    <a:pt x="1884" y="341"/>
                  </a:cubicBezTo>
                  <a:close/>
                  <a:moveTo>
                    <a:pt x="20863" y="6271"/>
                  </a:moveTo>
                  <a:cubicBezTo>
                    <a:pt x="20526" y="7183"/>
                    <a:pt x="20347" y="8135"/>
                    <a:pt x="20308" y="9106"/>
                  </a:cubicBezTo>
                  <a:cubicBezTo>
                    <a:pt x="20288" y="10277"/>
                    <a:pt x="20466" y="11427"/>
                    <a:pt x="20446" y="12577"/>
                  </a:cubicBezTo>
                  <a:cubicBezTo>
                    <a:pt x="20486" y="13687"/>
                    <a:pt x="20149" y="14758"/>
                    <a:pt x="19534" y="15671"/>
                  </a:cubicBezTo>
                  <a:cubicBezTo>
                    <a:pt x="18900" y="16523"/>
                    <a:pt x="18106" y="17257"/>
                    <a:pt x="17194" y="17812"/>
                  </a:cubicBezTo>
                  <a:cubicBezTo>
                    <a:pt x="16163" y="18487"/>
                    <a:pt x="15013" y="18982"/>
                    <a:pt x="13823" y="19280"/>
                  </a:cubicBezTo>
                  <a:cubicBezTo>
                    <a:pt x="13664" y="19320"/>
                    <a:pt x="13624" y="19538"/>
                    <a:pt x="13763" y="19617"/>
                  </a:cubicBezTo>
                  <a:cubicBezTo>
                    <a:pt x="14457" y="20073"/>
                    <a:pt x="15231" y="20609"/>
                    <a:pt x="15548" y="21402"/>
                  </a:cubicBezTo>
                  <a:cubicBezTo>
                    <a:pt x="14581" y="20883"/>
                    <a:pt x="13499" y="20656"/>
                    <a:pt x="12407" y="20656"/>
                  </a:cubicBezTo>
                  <a:cubicBezTo>
                    <a:pt x="11327" y="20656"/>
                    <a:pt x="10238" y="20878"/>
                    <a:pt x="9242" y="21263"/>
                  </a:cubicBezTo>
                  <a:cubicBezTo>
                    <a:pt x="7100" y="22076"/>
                    <a:pt x="5236" y="23623"/>
                    <a:pt x="4224" y="25725"/>
                  </a:cubicBezTo>
                  <a:cubicBezTo>
                    <a:pt x="3927" y="26360"/>
                    <a:pt x="3689" y="27054"/>
                    <a:pt x="3570" y="27768"/>
                  </a:cubicBezTo>
                  <a:lnTo>
                    <a:pt x="3570" y="27450"/>
                  </a:lnTo>
                  <a:cubicBezTo>
                    <a:pt x="3867" y="24615"/>
                    <a:pt x="5593" y="22116"/>
                    <a:pt x="8131" y="20807"/>
                  </a:cubicBezTo>
                  <a:cubicBezTo>
                    <a:pt x="8964" y="20390"/>
                    <a:pt x="9797" y="20014"/>
                    <a:pt x="10610" y="19597"/>
                  </a:cubicBezTo>
                  <a:cubicBezTo>
                    <a:pt x="11423" y="19161"/>
                    <a:pt x="12236" y="18725"/>
                    <a:pt x="13030" y="18249"/>
                  </a:cubicBezTo>
                  <a:cubicBezTo>
                    <a:pt x="14457" y="17396"/>
                    <a:pt x="15965" y="16504"/>
                    <a:pt x="17075" y="15234"/>
                  </a:cubicBezTo>
                  <a:cubicBezTo>
                    <a:pt x="18364" y="13767"/>
                    <a:pt x="18721" y="11883"/>
                    <a:pt x="18999" y="10019"/>
                  </a:cubicBezTo>
                  <a:cubicBezTo>
                    <a:pt x="19022" y="9877"/>
                    <a:pt x="18905" y="9792"/>
                    <a:pt x="18803" y="9792"/>
                  </a:cubicBezTo>
                  <a:cubicBezTo>
                    <a:pt x="18733" y="9792"/>
                    <a:pt x="18670" y="9831"/>
                    <a:pt x="18662" y="9920"/>
                  </a:cubicBezTo>
                  <a:cubicBezTo>
                    <a:pt x="18404" y="11605"/>
                    <a:pt x="18126" y="13390"/>
                    <a:pt x="17016" y="14758"/>
                  </a:cubicBezTo>
                  <a:cubicBezTo>
                    <a:pt x="15945" y="16087"/>
                    <a:pt x="14398" y="16979"/>
                    <a:pt x="12970" y="17872"/>
                  </a:cubicBezTo>
                  <a:cubicBezTo>
                    <a:pt x="12157" y="18348"/>
                    <a:pt x="11344" y="18804"/>
                    <a:pt x="10511" y="19240"/>
                  </a:cubicBezTo>
                  <a:cubicBezTo>
                    <a:pt x="9698" y="19677"/>
                    <a:pt x="8845" y="20053"/>
                    <a:pt x="8032" y="20470"/>
                  </a:cubicBezTo>
                  <a:cubicBezTo>
                    <a:pt x="6168" y="21382"/>
                    <a:pt x="4700" y="22949"/>
                    <a:pt x="3867" y="24852"/>
                  </a:cubicBezTo>
                  <a:cubicBezTo>
                    <a:pt x="4224" y="23484"/>
                    <a:pt x="4859" y="22215"/>
                    <a:pt x="5732" y="21124"/>
                  </a:cubicBezTo>
                  <a:cubicBezTo>
                    <a:pt x="6227" y="20509"/>
                    <a:pt x="6783" y="19974"/>
                    <a:pt x="7397" y="19518"/>
                  </a:cubicBezTo>
                  <a:cubicBezTo>
                    <a:pt x="7545" y="19403"/>
                    <a:pt x="7448" y="19166"/>
                    <a:pt x="7310" y="19166"/>
                  </a:cubicBezTo>
                  <a:cubicBezTo>
                    <a:pt x="7281" y="19166"/>
                    <a:pt x="7250" y="19177"/>
                    <a:pt x="7219" y="19201"/>
                  </a:cubicBezTo>
                  <a:cubicBezTo>
                    <a:pt x="4918" y="20966"/>
                    <a:pt x="3471" y="23623"/>
                    <a:pt x="3253" y="26498"/>
                  </a:cubicBezTo>
                  <a:cubicBezTo>
                    <a:pt x="3213" y="26796"/>
                    <a:pt x="3213" y="27113"/>
                    <a:pt x="3213" y="27411"/>
                  </a:cubicBezTo>
                  <a:lnTo>
                    <a:pt x="3213" y="27550"/>
                  </a:lnTo>
                  <a:cubicBezTo>
                    <a:pt x="2777" y="25190"/>
                    <a:pt x="3471" y="22691"/>
                    <a:pt x="4720" y="20668"/>
                  </a:cubicBezTo>
                  <a:cubicBezTo>
                    <a:pt x="5494" y="19419"/>
                    <a:pt x="6426" y="18288"/>
                    <a:pt x="7477" y="17297"/>
                  </a:cubicBezTo>
                  <a:cubicBezTo>
                    <a:pt x="8488" y="16305"/>
                    <a:pt x="9638" y="15433"/>
                    <a:pt x="10491" y="14282"/>
                  </a:cubicBezTo>
                  <a:cubicBezTo>
                    <a:pt x="11384" y="13093"/>
                    <a:pt x="11780" y="11585"/>
                    <a:pt x="11621" y="10098"/>
                  </a:cubicBezTo>
                  <a:lnTo>
                    <a:pt x="11621" y="10098"/>
                  </a:lnTo>
                  <a:cubicBezTo>
                    <a:pt x="12970" y="10971"/>
                    <a:pt x="13267" y="12815"/>
                    <a:pt x="12256" y="14064"/>
                  </a:cubicBezTo>
                  <a:cubicBezTo>
                    <a:pt x="12133" y="14187"/>
                    <a:pt x="12228" y="14372"/>
                    <a:pt x="12375" y="14372"/>
                  </a:cubicBezTo>
                  <a:cubicBezTo>
                    <a:pt x="12394" y="14372"/>
                    <a:pt x="12414" y="14369"/>
                    <a:pt x="12435" y="14362"/>
                  </a:cubicBezTo>
                  <a:cubicBezTo>
                    <a:pt x="14041" y="13965"/>
                    <a:pt x="15032" y="12557"/>
                    <a:pt x="15885" y="11228"/>
                  </a:cubicBezTo>
                  <a:cubicBezTo>
                    <a:pt x="16302" y="10514"/>
                    <a:pt x="16797" y="9820"/>
                    <a:pt x="17333" y="9186"/>
                  </a:cubicBezTo>
                  <a:cubicBezTo>
                    <a:pt x="17849" y="8571"/>
                    <a:pt x="18424" y="8016"/>
                    <a:pt x="19038" y="7520"/>
                  </a:cubicBezTo>
                  <a:cubicBezTo>
                    <a:pt x="19614" y="7044"/>
                    <a:pt x="20228" y="6628"/>
                    <a:pt x="20863" y="6271"/>
                  </a:cubicBezTo>
                  <a:close/>
                  <a:moveTo>
                    <a:pt x="1428" y="1412"/>
                  </a:moveTo>
                  <a:lnTo>
                    <a:pt x="1428" y="1412"/>
                  </a:lnTo>
                  <a:cubicBezTo>
                    <a:pt x="2658" y="1908"/>
                    <a:pt x="3689" y="2820"/>
                    <a:pt x="4324" y="4010"/>
                  </a:cubicBezTo>
                  <a:cubicBezTo>
                    <a:pt x="5275" y="5834"/>
                    <a:pt x="5037" y="7976"/>
                    <a:pt x="4443" y="9880"/>
                  </a:cubicBezTo>
                  <a:cubicBezTo>
                    <a:pt x="4145" y="10911"/>
                    <a:pt x="3729" y="11903"/>
                    <a:pt x="3332" y="12894"/>
                  </a:cubicBezTo>
                  <a:cubicBezTo>
                    <a:pt x="2955" y="13886"/>
                    <a:pt x="2598" y="14917"/>
                    <a:pt x="2261" y="15948"/>
                  </a:cubicBezTo>
                  <a:cubicBezTo>
                    <a:pt x="1646" y="17991"/>
                    <a:pt x="1071" y="20133"/>
                    <a:pt x="893" y="22274"/>
                  </a:cubicBezTo>
                  <a:cubicBezTo>
                    <a:pt x="694" y="24258"/>
                    <a:pt x="992" y="26379"/>
                    <a:pt x="2241" y="27986"/>
                  </a:cubicBezTo>
                  <a:cubicBezTo>
                    <a:pt x="2380" y="28263"/>
                    <a:pt x="2539" y="28541"/>
                    <a:pt x="2737" y="28819"/>
                  </a:cubicBezTo>
                  <a:cubicBezTo>
                    <a:pt x="1468" y="27887"/>
                    <a:pt x="754" y="26280"/>
                    <a:pt x="516" y="24714"/>
                  </a:cubicBezTo>
                  <a:cubicBezTo>
                    <a:pt x="377" y="23583"/>
                    <a:pt x="337" y="22433"/>
                    <a:pt x="437" y="21303"/>
                  </a:cubicBezTo>
                  <a:cubicBezTo>
                    <a:pt x="496" y="20133"/>
                    <a:pt x="635" y="18982"/>
                    <a:pt x="813" y="17832"/>
                  </a:cubicBezTo>
                  <a:cubicBezTo>
                    <a:pt x="992" y="16662"/>
                    <a:pt x="1230" y="15552"/>
                    <a:pt x="1507" y="14461"/>
                  </a:cubicBezTo>
                  <a:cubicBezTo>
                    <a:pt x="1785" y="13370"/>
                    <a:pt x="2122" y="12299"/>
                    <a:pt x="2440" y="11228"/>
                  </a:cubicBezTo>
                  <a:cubicBezTo>
                    <a:pt x="3035" y="9285"/>
                    <a:pt x="3530" y="7222"/>
                    <a:pt x="3233" y="5180"/>
                  </a:cubicBezTo>
                  <a:cubicBezTo>
                    <a:pt x="3054" y="3752"/>
                    <a:pt x="2420" y="2443"/>
                    <a:pt x="1428" y="1412"/>
                  </a:cubicBezTo>
                  <a:close/>
                  <a:moveTo>
                    <a:pt x="1838" y="1"/>
                  </a:moveTo>
                  <a:cubicBezTo>
                    <a:pt x="1768" y="1"/>
                    <a:pt x="1697" y="2"/>
                    <a:pt x="1626" y="4"/>
                  </a:cubicBezTo>
                  <a:cubicBezTo>
                    <a:pt x="1111" y="24"/>
                    <a:pt x="139" y="24"/>
                    <a:pt x="20" y="718"/>
                  </a:cubicBezTo>
                  <a:cubicBezTo>
                    <a:pt x="0" y="797"/>
                    <a:pt x="40" y="876"/>
                    <a:pt x="119" y="916"/>
                  </a:cubicBezTo>
                  <a:cubicBezTo>
                    <a:pt x="199" y="936"/>
                    <a:pt x="258" y="976"/>
                    <a:pt x="337" y="1015"/>
                  </a:cubicBezTo>
                  <a:cubicBezTo>
                    <a:pt x="337" y="1075"/>
                    <a:pt x="397" y="1095"/>
                    <a:pt x="456" y="1114"/>
                  </a:cubicBezTo>
                  <a:lnTo>
                    <a:pt x="516" y="1134"/>
                  </a:lnTo>
                  <a:cubicBezTo>
                    <a:pt x="1805" y="2007"/>
                    <a:pt x="2559" y="3494"/>
                    <a:pt x="2836" y="5021"/>
                  </a:cubicBezTo>
                  <a:cubicBezTo>
                    <a:pt x="3213" y="7084"/>
                    <a:pt x="2678" y="9206"/>
                    <a:pt x="2102" y="11189"/>
                  </a:cubicBezTo>
                  <a:cubicBezTo>
                    <a:pt x="1765" y="12279"/>
                    <a:pt x="1428" y="13350"/>
                    <a:pt x="1151" y="14461"/>
                  </a:cubicBezTo>
                  <a:cubicBezTo>
                    <a:pt x="873" y="15552"/>
                    <a:pt x="655" y="16662"/>
                    <a:pt x="456" y="17793"/>
                  </a:cubicBezTo>
                  <a:cubicBezTo>
                    <a:pt x="278" y="18923"/>
                    <a:pt x="159" y="20014"/>
                    <a:pt x="99" y="21124"/>
                  </a:cubicBezTo>
                  <a:cubicBezTo>
                    <a:pt x="0" y="22255"/>
                    <a:pt x="20" y="23385"/>
                    <a:pt x="139" y="24515"/>
                  </a:cubicBezTo>
                  <a:cubicBezTo>
                    <a:pt x="397" y="26578"/>
                    <a:pt x="1369" y="28720"/>
                    <a:pt x="3352" y="29612"/>
                  </a:cubicBezTo>
                  <a:cubicBezTo>
                    <a:pt x="3391" y="29632"/>
                    <a:pt x="3411" y="29632"/>
                    <a:pt x="3451" y="29632"/>
                  </a:cubicBezTo>
                  <a:cubicBezTo>
                    <a:pt x="3461" y="29741"/>
                    <a:pt x="3555" y="29795"/>
                    <a:pt x="3644" y="29795"/>
                  </a:cubicBezTo>
                  <a:cubicBezTo>
                    <a:pt x="3734" y="29795"/>
                    <a:pt x="3818" y="29741"/>
                    <a:pt x="3808" y="29632"/>
                  </a:cubicBezTo>
                  <a:cubicBezTo>
                    <a:pt x="3689" y="27331"/>
                    <a:pt x="4581" y="25090"/>
                    <a:pt x="6267" y="23504"/>
                  </a:cubicBezTo>
                  <a:cubicBezTo>
                    <a:pt x="7893" y="21977"/>
                    <a:pt x="9995" y="21085"/>
                    <a:pt x="12216" y="21005"/>
                  </a:cubicBezTo>
                  <a:cubicBezTo>
                    <a:pt x="12286" y="21003"/>
                    <a:pt x="12356" y="21002"/>
                    <a:pt x="12425" y="21002"/>
                  </a:cubicBezTo>
                  <a:cubicBezTo>
                    <a:pt x="13600" y="21002"/>
                    <a:pt x="14734" y="21318"/>
                    <a:pt x="15727" y="21917"/>
                  </a:cubicBezTo>
                  <a:cubicBezTo>
                    <a:pt x="15761" y="21939"/>
                    <a:pt x="15795" y="21948"/>
                    <a:pt x="15826" y="21948"/>
                  </a:cubicBezTo>
                  <a:cubicBezTo>
                    <a:pt x="15938" y="21948"/>
                    <a:pt x="16020" y="21828"/>
                    <a:pt x="16004" y="21719"/>
                  </a:cubicBezTo>
                  <a:cubicBezTo>
                    <a:pt x="15846" y="20728"/>
                    <a:pt x="15072" y="20053"/>
                    <a:pt x="14279" y="19518"/>
                  </a:cubicBezTo>
                  <a:cubicBezTo>
                    <a:pt x="16222" y="18963"/>
                    <a:pt x="18126" y="17892"/>
                    <a:pt x="19455" y="16345"/>
                  </a:cubicBezTo>
                  <a:cubicBezTo>
                    <a:pt x="20169" y="15552"/>
                    <a:pt x="20625" y="14540"/>
                    <a:pt x="20764" y="13469"/>
                  </a:cubicBezTo>
                  <a:cubicBezTo>
                    <a:pt x="20903" y="12299"/>
                    <a:pt x="20744" y="11129"/>
                    <a:pt x="20684" y="9959"/>
                  </a:cubicBezTo>
                  <a:cubicBezTo>
                    <a:pt x="20605" y="8591"/>
                    <a:pt x="20843" y="7222"/>
                    <a:pt x="21379" y="5953"/>
                  </a:cubicBezTo>
                  <a:cubicBezTo>
                    <a:pt x="21458" y="5826"/>
                    <a:pt x="21347" y="5687"/>
                    <a:pt x="21218" y="5687"/>
                  </a:cubicBezTo>
                  <a:cubicBezTo>
                    <a:pt x="21186" y="5687"/>
                    <a:pt x="21152" y="5695"/>
                    <a:pt x="21121" y="5715"/>
                  </a:cubicBezTo>
                  <a:cubicBezTo>
                    <a:pt x="19733" y="6429"/>
                    <a:pt x="18483" y="7381"/>
                    <a:pt x="17412" y="8531"/>
                  </a:cubicBezTo>
                  <a:cubicBezTo>
                    <a:pt x="16877" y="9126"/>
                    <a:pt x="16381" y="9761"/>
                    <a:pt x="15945" y="10415"/>
                  </a:cubicBezTo>
                  <a:cubicBezTo>
                    <a:pt x="15508" y="11169"/>
                    <a:pt x="15013" y="11883"/>
                    <a:pt x="14457" y="12577"/>
                  </a:cubicBezTo>
                  <a:cubicBezTo>
                    <a:pt x="14021" y="13132"/>
                    <a:pt x="13446" y="13568"/>
                    <a:pt x="12792" y="13866"/>
                  </a:cubicBezTo>
                  <a:cubicBezTo>
                    <a:pt x="13664" y="12319"/>
                    <a:pt x="13069" y="10376"/>
                    <a:pt x="11483" y="9622"/>
                  </a:cubicBezTo>
                  <a:cubicBezTo>
                    <a:pt x="11452" y="9605"/>
                    <a:pt x="11421" y="9597"/>
                    <a:pt x="11391" y="9597"/>
                  </a:cubicBezTo>
                  <a:cubicBezTo>
                    <a:pt x="11283" y="9597"/>
                    <a:pt x="11190" y="9697"/>
                    <a:pt x="11205" y="9820"/>
                  </a:cubicBezTo>
                  <a:cubicBezTo>
                    <a:pt x="11463" y="11308"/>
                    <a:pt x="11106" y="12835"/>
                    <a:pt x="10213" y="14064"/>
                  </a:cubicBezTo>
                  <a:cubicBezTo>
                    <a:pt x="9361" y="15234"/>
                    <a:pt x="8151" y="16127"/>
                    <a:pt x="7120" y="17138"/>
                  </a:cubicBezTo>
                  <a:cubicBezTo>
                    <a:pt x="5057" y="19161"/>
                    <a:pt x="3292" y="21660"/>
                    <a:pt x="2816" y="24575"/>
                  </a:cubicBezTo>
                  <a:cubicBezTo>
                    <a:pt x="2578" y="25983"/>
                    <a:pt x="2678" y="27431"/>
                    <a:pt x="3114" y="28779"/>
                  </a:cubicBezTo>
                  <a:cubicBezTo>
                    <a:pt x="3015" y="28640"/>
                    <a:pt x="2916" y="28482"/>
                    <a:pt x="2816" y="28323"/>
                  </a:cubicBezTo>
                  <a:cubicBezTo>
                    <a:pt x="2856" y="28244"/>
                    <a:pt x="2836" y="28164"/>
                    <a:pt x="2777" y="28125"/>
                  </a:cubicBezTo>
                  <a:cubicBezTo>
                    <a:pt x="2697" y="28006"/>
                    <a:pt x="2598" y="27906"/>
                    <a:pt x="2519" y="27807"/>
                  </a:cubicBezTo>
                  <a:cubicBezTo>
                    <a:pt x="1666" y="26122"/>
                    <a:pt x="1369" y="24198"/>
                    <a:pt x="1666" y="22334"/>
                  </a:cubicBezTo>
                  <a:cubicBezTo>
                    <a:pt x="2043" y="19934"/>
                    <a:pt x="3312" y="17793"/>
                    <a:pt x="5018" y="16107"/>
                  </a:cubicBezTo>
                  <a:cubicBezTo>
                    <a:pt x="5989" y="15155"/>
                    <a:pt x="7080" y="14342"/>
                    <a:pt x="8270" y="13687"/>
                  </a:cubicBezTo>
                  <a:cubicBezTo>
                    <a:pt x="8389" y="13608"/>
                    <a:pt x="8389" y="13450"/>
                    <a:pt x="8270" y="13370"/>
                  </a:cubicBezTo>
                  <a:cubicBezTo>
                    <a:pt x="7844" y="13198"/>
                    <a:pt x="7392" y="13113"/>
                    <a:pt x="6941" y="13113"/>
                  </a:cubicBezTo>
                  <a:cubicBezTo>
                    <a:pt x="6406" y="13113"/>
                    <a:pt x="5870" y="13233"/>
                    <a:pt x="5375" y="13469"/>
                  </a:cubicBezTo>
                  <a:cubicBezTo>
                    <a:pt x="6862" y="11189"/>
                    <a:pt x="8270" y="8749"/>
                    <a:pt x="8191" y="5953"/>
                  </a:cubicBezTo>
                  <a:cubicBezTo>
                    <a:pt x="8171" y="4565"/>
                    <a:pt x="7695" y="3236"/>
                    <a:pt x="6822" y="2166"/>
                  </a:cubicBezTo>
                  <a:cubicBezTo>
                    <a:pt x="6009" y="1233"/>
                    <a:pt x="4918" y="559"/>
                    <a:pt x="3709" y="262"/>
                  </a:cubicBezTo>
                  <a:cubicBezTo>
                    <a:pt x="3101" y="83"/>
                    <a:pt x="2478" y="1"/>
                    <a:pt x="183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6783400" y="3273000"/>
              <a:ext cx="68075" cy="76125"/>
            </a:xfrm>
            <a:custGeom>
              <a:avLst/>
              <a:gdLst/>
              <a:ahLst/>
              <a:cxnLst/>
              <a:rect l="l" t="t" r="r" b="b"/>
              <a:pathLst>
                <a:path w="2723" h="3045" extrusionOk="0">
                  <a:moveTo>
                    <a:pt x="2471" y="1"/>
                  </a:moveTo>
                  <a:cubicBezTo>
                    <a:pt x="2415" y="1"/>
                    <a:pt x="2360" y="26"/>
                    <a:pt x="2323" y="87"/>
                  </a:cubicBezTo>
                  <a:cubicBezTo>
                    <a:pt x="1728" y="1059"/>
                    <a:pt x="974" y="1951"/>
                    <a:pt x="141" y="2745"/>
                  </a:cubicBezTo>
                  <a:cubicBezTo>
                    <a:pt x="1" y="2870"/>
                    <a:pt x="131" y="3044"/>
                    <a:pt x="271" y="3044"/>
                  </a:cubicBezTo>
                  <a:cubicBezTo>
                    <a:pt x="308" y="3044"/>
                    <a:pt x="346" y="3032"/>
                    <a:pt x="379" y="3003"/>
                  </a:cubicBezTo>
                  <a:cubicBezTo>
                    <a:pt x="1252" y="2189"/>
                    <a:pt x="2006" y="1277"/>
                    <a:pt x="2640" y="266"/>
                  </a:cubicBezTo>
                  <a:cubicBezTo>
                    <a:pt x="2722" y="129"/>
                    <a:pt x="2596" y="1"/>
                    <a:pt x="247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a:off x="6874450" y="3244750"/>
              <a:ext cx="94525" cy="81025"/>
            </a:xfrm>
            <a:custGeom>
              <a:avLst/>
              <a:gdLst/>
              <a:ahLst/>
              <a:cxnLst/>
              <a:rect l="l" t="t" r="r" b="b"/>
              <a:pathLst>
                <a:path w="3781" h="3241" extrusionOk="0">
                  <a:moveTo>
                    <a:pt x="3529" y="1"/>
                  </a:moveTo>
                  <a:cubicBezTo>
                    <a:pt x="3473" y="1"/>
                    <a:pt x="3418" y="26"/>
                    <a:pt x="3381" y="87"/>
                  </a:cubicBezTo>
                  <a:cubicBezTo>
                    <a:pt x="2607" y="1336"/>
                    <a:pt x="1497" y="2308"/>
                    <a:pt x="188" y="2923"/>
                  </a:cubicBezTo>
                  <a:cubicBezTo>
                    <a:pt x="0" y="3008"/>
                    <a:pt x="106" y="3240"/>
                    <a:pt x="278" y="3240"/>
                  </a:cubicBezTo>
                  <a:cubicBezTo>
                    <a:pt x="306" y="3240"/>
                    <a:pt x="336" y="3234"/>
                    <a:pt x="367" y="3220"/>
                  </a:cubicBezTo>
                  <a:cubicBezTo>
                    <a:pt x="1735" y="2586"/>
                    <a:pt x="2885" y="1554"/>
                    <a:pt x="3698" y="265"/>
                  </a:cubicBezTo>
                  <a:cubicBezTo>
                    <a:pt x="3780" y="128"/>
                    <a:pt x="3654" y="1"/>
                    <a:pt x="352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a:off x="6788400" y="2340050"/>
              <a:ext cx="396425" cy="740575"/>
            </a:xfrm>
            <a:custGeom>
              <a:avLst/>
              <a:gdLst/>
              <a:ahLst/>
              <a:cxnLst/>
              <a:rect l="l" t="t" r="r" b="b"/>
              <a:pathLst>
                <a:path w="15857" h="29623" extrusionOk="0">
                  <a:moveTo>
                    <a:pt x="7358" y="480"/>
                  </a:moveTo>
                  <a:lnTo>
                    <a:pt x="7358" y="480"/>
                  </a:lnTo>
                  <a:cubicBezTo>
                    <a:pt x="7299" y="678"/>
                    <a:pt x="7219" y="876"/>
                    <a:pt x="7160" y="1035"/>
                  </a:cubicBezTo>
                  <a:cubicBezTo>
                    <a:pt x="6803" y="2403"/>
                    <a:pt x="7358" y="3791"/>
                    <a:pt x="7993" y="5001"/>
                  </a:cubicBezTo>
                  <a:cubicBezTo>
                    <a:pt x="8330" y="5596"/>
                    <a:pt x="8628" y="6211"/>
                    <a:pt x="8885" y="6845"/>
                  </a:cubicBezTo>
                  <a:cubicBezTo>
                    <a:pt x="9123" y="7520"/>
                    <a:pt x="9183" y="8253"/>
                    <a:pt x="9064" y="8947"/>
                  </a:cubicBezTo>
                  <a:cubicBezTo>
                    <a:pt x="8885" y="9939"/>
                    <a:pt x="8429" y="10851"/>
                    <a:pt x="7775" y="11625"/>
                  </a:cubicBezTo>
                  <a:lnTo>
                    <a:pt x="7775" y="11446"/>
                  </a:lnTo>
                  <a:cubicBezTo>
                    <a:pt x="7788" y="11449"/>
                    <a:pt x="7801" y="11450"/>
                    <a:pt x="7813" y="11450"/>
                  </a:cubicBezTo>
                  <a:cubicBezTo>
                    <a:pt x="7894" y="11450"/>
                    <a:pt x="7958" y="11396"/>
                    <a:pt x="7993" y="11327"/>
                  </a:cubicBezTo>
                  <a:cubicBezTo>
                    <a:pt x="8271" y="10633"/>
                    <a:pt x="8350" y="9860"/>
                    <a:pt x="8231" y="9126"/>
                  </a:cubicBezTo>
                  <a:cubicBezTo>
                    <a:pt x="8092" y="8372"/>
                    <a:pt x="7914" y="7639"/>
                    <a:pt x="7676" y="6925"/>
                  </a:cubicBezTo>
                  <a:cubicBezTo>
                    <a:pt x="7644" y="6845"/>
                    <a:pt x="7576" y="6810"/>
                    <a:pt x="7509" y="6810"/>
                  </a:cubicBezTo>
                  <a:cubicBezTo>
                    <a:pt x="7411" y="6810"/>
                    <a:pt x="7315" y="6886"/>
                    <a:pt x="7338" y="7004"/>
                  </a:cubicBezTo>
                  <a:cubicBezTo>
                    <a:pt x="7517" y="7698"/>
                    <a:pt x="7755" y="8392"/>
                    <a:pt x="7874" y="9106"/>
                  </a:cubicBezTo>
                  <a:cubicBezTo>
                    <a:pt x="7973" y="9701"/>
                    <a:pt x="7933" y="10276"/>
                    <a:pt x="7775" y="10851"/>
                  </a:cubicBezTo>
                  <a:cubicBezTo>
                    <a:pt x="7735" y="10296"/>
                    <a:pt x="7596" y="9780"/>
                    <a:pt x="7378" y="9265"/>
                  </a:cubicBezTo>
                  <a:cubicBezTo>
                    <a:pt x="7081" y="8610"/>
                    <a:pt x="6585" y="7956"/>
                    <a:pt x="5831" y="7777"/>
                  </a:cubicBezTo>
                  <a:cubicBezTo>
                    <a:pt x="5704" y="7748"/>
                    <a:pt x="5575" y="7734"/>
                    <a:pt x="5448" y="7734"/>
                  </a:cubicBezTo>
                  <a:cubicBezTo>
                    <a:pt x="4804" y="7734"/>
                    <a:pt x="4180" y="8087"/>
                    <a:pt x="3749" y="8551"/>
                  </a:cubicBezTo>
                  <a:cubicBezTo>
                    <a:pt x="2757" y="9602"/>
                    <a:pt x="2341" y="11446"/>
                    <a:pt x="735" y="11645"/>
                  </a:cubicBezTo>
                  <a:cubicBezTo>
                    <a:pt x="794" y="11585"/>
                    <a:pt x="854" y="11506"/>
                    <a:pt x="893" y="11446"/>
                  </a:cubicBezTo>
                  <a:cubicBezTo>
                    <a:pt x="953" y="11327"/>
                    <a:pt x="992" y="11228"/>
                    <a:pt x="1032" y="11109"/>
                  </a:cubicBezTo>
                  <a:cubicBezTo>
                    <a:pt x="1131" y="10851"/>
                    <a:pt x="1191" y="10574"/>
                    <a:pt x="1211" y="10296"/>
                  </a:cubicBezTo>
                  <a:cubicBezTo>
                    <a:pt x="1230" y="9741"/>
                    <a:pt x="1211" y="9205"/>
                    <a:pt x="1131" y="8650"/>
                  </a:cubicBezTo>
                  <a:cubicBezTo>
                    <a:pt x="1032" y="7777"/>
                    <a:pt x="893" y="6865"/>
                    <a:pt x="1131" y="5993"/>
                  </a:cubicBezTo>
                  <a:cubicBezTo>
                    <a:pt x="1310" y="5338"/>
                    <a:pt x="1667" y="4723"/>
                    <a:pt x="2163" y="4247"/>
                  </a:cubicBezTo>
                  <a:cubicBezTo>
                    <a:pt x="2619" y="3811"/>
                    <a:pt x="3214" y="3514"/>
                    <a:pt x="3868" y="3434"/>
                  </a:cubicBezTo>
                  <a:cubicBezTo>
                    <a:pt x="3943" y="3428"/>
                    <a:pt x="4018" y="3425"/>
                    <a:pt x="4094" y="3425"/>
                  </a:cubicBezTo>
                  <a:cubicBezTo>
                    <a:pt x="4711" y="3425"/>
                    <a:pt x="5314" y="3640"/>
                    <a:pt x="5792" y="4029"/>
                  </a:cubicBezTo>
                  <a:cubicBezTo>
                    <a:pt x="5831" y="4049"/>
                    <a:pt x="5871" y="4069"/>
                    <a:pt x="5911" y="4069"/>
                  </a:cubicBezTo>
                  <a:cubicBezTo>
                    <a:pt x="6268" y="4386"/>
                    <a:pt x="6585" y="4783"/>
                    <a:pt x="6803" y="5219"/>
                  </a:cubicBezTo>
                  <a:cubicBezTo>
                    <a:pt x="6843" y="5272"/>
                    <a:pt x="6900" y="5299"/>
                    <a:pt x="6963" y="5299"/>
                  </a:cubicBezTo>
                  <a:cubicBezTo>
                    <a:pt x="6995" y="5299"/>
                    <a:pt x="7028" y="5292"/>
                    <a:pt x="7061" y="5279"/>
                  </a:cubicBezTo>
                  <a:cubicBezTo>
                    <a:pt x="7140" y="5219"/>
                    <a:pt x="7160" y="5120"/>
                    <a:pt x="7120" y="5021"/>
                  </a:cubicBezTo>
                  <a:cubicBezTo>
                    <a:pt x="6843" y="4525"/>
                    <a:pt x="6486" y="4089"/>
                    <a:pt x="6069" y="3732"/>
                  </a:cubicBezTo>
                  <a:cubicBezTo>
                    <a:pt x="6069" y="3692"/>
                    <a:pt x="6069" y="3653"/>
                    <a:pt x="6069" y="3613"/>
                  </a:cubicBezTo>
                  <a:cubicBezTo>
                    <a:pt x="5732" y="2403"/>
                    <a:pt x="6307" y="1134"/>
                    <a:pt x="7358" y="480"/>
                  </a:cubicBezTo>
                  <a:close/>
                  <a:moveTo>
                    <a:pt x="6763" y="20112"/>
                  </a:moveTo>
                  <a:lnTo>
                    <a:pt x="6763" y="20112"/>
                  </a:lnTo>
                  <a:cubicBezTo>
                    <a:pt x="6704" y="20489"/>
                    <a:pt x="6704" y="20886"/>
                    <a:pt x="6763" y="21283"/>
                  </a:cubicBezTo>
                  <a:cubicBezTo>
                    <a:pt x="6902" y="21957"/>
                    <a:pt x="7239" y="22572"/>
                    <a:pt x="7735" y="23048"/>
                  </a:cubicBezTo>
                  <a:cubicBezTo>
                    <a:pt x="7764" y="23077"/>
                    <a:pt x="7814" y="23095"/>
                    <a:pt x="7863" y="23095"/>
                  </a:cubicBezTo>
                  <a:cubicBezTo>
                    <a:pt x="7880" y="23095"/>
                    <a:pt x="7898" y="23092"/>
                    <a:pt x="7914" y="23087"/>
                  </a:cubicBezTo>
                  <a:lnTo>
                    <a:pt x="7914" y="23087"/>
                  </a:lnTo>
                  <a:cubicBezTo>
                    <a:pt x="7576" y="23642"/>
                    <a:pt x="7319" y="24277"/>
                    <a:pt x="7001" y="24852"/>
                  </a:cubicBezTo>
                  <a:cubicBezTo>
                    <a:pt x="6763" y="25348"/>
                    <a:pt x="6387" y="25764"/>
                    <a:pt x="5930" y="26082"/>
                  </a:cubicBezTo>
                  <a:cubicBezTo>
                    <a:pt x="5494" y="26339"/>
                    <a:pt x="4998" y="26498"/>
                    <a:pt x="4483" y="26558"/>
                  </a:cubicBezTo>
                  <a:cubicBezTo>
                    <a:pt x="4251" y="26577"/>
                    <a:pt x="4245" y="26915"/>
                    <a:pt x="4464" y="26915"/>
                  </a:cubicBezTo>
                  <a:cubicBezTo>
                    <a:pt x="4470" y="26915"/>
                    <a:pt x="4476" y="26915"/>
                    <a:pt x="4483" y="26915"/>
                  </a:cubicBezTo>
                  <a:cubicBezTo>
                    <a:pt x="5018" y="26855"/>
                    <a:pt x="5534" y="26696"/>
                    <a:pt x="6010" y="26439"/>
                  </a:cubicBezTo>
                  <a:cubicBezTo>
                    <a:pt x="6486" y="26181"/>
                    <a:pt x="6863" y="25784"/>
                    <a:pt x="7140" y="25308"/>
                  </a:cubicBezTo>
                  <a:cubicBezTo>
                    <a:pt x="7755" y="24356"/>
                    <a:pt x="8052" y="23166"/>
                    <a:pt x="8925" y="22393"/>
                  </a:cubicBezTo>
                  <a:cubicBezTo>
                    <a:pt x="9520" y="21877"/>
                    <a:pt x="10254" y="21580"/>
                    <a:pt x="11027" y="21521"/>
                  </a:cubicBezTo>
                  <a:cubicBezTo>
                    <a:pt x="11195" y="21506"/>
                    <a:pt x="11364" y="21499"/>
                    <a:pt x="11531" y="21499"/>
                  </a:cubicBezTo>
                  <a:cubicBezTo>
                    <a:pt x="12748" y="21499"/>
                    <a:pt x="13943" y="21874"/>
                    <a:pt x="14954" y="22572"/>
                  </a:cubicBezTo>
                  <a:cubicBezTo>
                    <a:pt x="14817" y="22556"/>
                    <a:pt x="14680" y="22549"/>
                    <a:pt x="14544" y="22549"/>
                  </a:cubicBezTo>
                  <a:cubicBezTo>
                    <a:pt x="14146" y="22549"/>
                    <a:pt x="13751" y="22612"/>
                    <a:pt x="13367" y="22730"/>
                  </a:cubicBezTo>
                  <a:cubicBezTo>
                    <a:pt x="12713" y="22988"/>
                    <a:pt x="12118" y="23385"/>
                    <a:pt x="11622" y="23880"/>
                  </a:cubicBezTo>
                  <a:cubicBezTo>
                    <a:pt x="9639" y="25784"/>
                    <a:pt x="8429" y="29096"/>
                    <a:pt x="5276" y="29255"/>
                  </a:cubicBezTo>
                  <a:cubicBezTo>
                    <a:pt x="5198" y="29259"/>
                    <a:pt x="5120" y="29261"/>
                    <a:pt x="5042" y="29261"/>
                  </a:cubicBezTo>
                  <a:cubicBezTo>
                    <a:pt x="3367" y="29261"/>
                    <a:pt x="1833" y="28251"/>
                    <a:pt x="1151" y="26716"/>
                  </a:cubicBezTo>
                  <a:cubicBezTo>
                    <a:pt x="735" y="25725"/>
                    <a:pt x="556" y="24634"/>
                    <a:pt x="655" y="23563"/>
                  </a:cubicBezTo>
                  <a:lnTo>
                    <a:pt x="655" y="23563"/>
                  </a:lnTo>
                  <a:cubicBezTo>
                    <a:pt x="735" y="24059"/>
                    <a:pt x="893" y="24535"/>
                    <a:pt x="1111" y="24991"/>
                  </a:cubicBezTo>
                  <a:cubicBezTo>
                    <a:pt x="1468" y="25626"/>
                    <a:pt x="1944" y="26221"/>
                    <a:pt x="2500" y="26716"/>
                  </a:cubicBezTo>
                  <a:cubicBezTo>
                    <a:pt x="2535" y="26752"/>
                    <a:pt x="2575" y="26766"/>
                    <a:pt x="2614" y="26766"/>
                  </a:cubicBezTo>
                  <a:cubicBezTo>
                    <a:pt x="2751" y="26766"/>
                    <a:pt x="2876" y="26586"/>
                    <a:pt x="2738" y="26478"/>
                  </a:cubicBezTo>
                  <a:cubicBezTo>
                    <a:pt x="2222" y="26002"/>
                    <a:pt x="1786" y="25447"/>
                    <a:pt x="1429" y="24852"/>
                  </a:cubicBezTo>
                  <a:cubicBezTo>
                    <a:pt x="1230" y="24456"/>
                    <a:pt x="1092" y="24019"/>
                    <a:pt x="1012" y="23583"/>
                  </a:cubicBezTo>
                  <a:lnTo>
                    <a:pt x="1012" y="23583"/>
                  </a:lnTo>
                  <a:cubicBezTo>
                    <a:pt x="1369" y="24436"/>
                    <a:pt x="2123" y="25308"/>
                    <a:pt x="3055" y="25487"/>
                  </a:cubicBezTo>
                  <a:cubicBezTo>
                    <a:pt x="3163" y="25506"/>
                    <a:pt x="3268" y="25515"/>
                    <a:pt x="3372" y="25515"/>
                  </a:cubicBezTo>
                  <a:cubicBezTo>
                    <a:pt x="4338" y="25515"/>
                    <a:pt x="5118" y="24720"/>
                    <a:pt x="5494" y="23861"/>
                  </a:cubicBezTo>
                  <a:cubicBezTo>
                    <a:pt x="5792" y="23147"/>
                    <a:pt x="5911" y="22373"/>
                    <a:pt x="6129" y="21659"/>
                  </a:cubicBezTo>
                  <a:cubicBezTo>
                    <a:pt x="6268" y="21124"/>
                    <a:pt x="6486" y="20588"/>
                    <a:pt x="6763" y="20112"/>
                  </a:cubicBezTo>
                  <a:close/>
                  <a:moveTo>
                    <a:pt x="7559" y="0"/>
                  </a:moveTo>
                  <a:cubicBezTo>
                    <a:pt x="7532" y="0"/>
                    <a:pt x="7504" y="7"/>
                    <a:pt x="7477" y="23"/>
                  </a:cubicBezTo>
                  <a:cubicBezTo>
                    <a:pt x="6168" y="678"/>
                    <a:pt x="5435" y="2106"/>
                    <a:pt x="5692" y="3534"/>
                  </a:cubicBezTo>
                  <a:cubicBezTo>
                    <a:pt x="5221" y="3225"/>
                    <a:pt x="4670" y="3076"/>
                    <a:pt x="4104" y="3076"/>
                  </a:cubicBezTo>
                  <a:cubicBezTo>
                    <a:pt x="3980" y="3076"/>
                    <a:pt x="3854" y="3083"/>
                    <a:pt x="3729" y="3097"/>
                  </a:cubicBezTo>
                  <a:cubicBezTo>
                    <a:pt x="2281" y="3296"/>
                    <a:pt x="1171" y="4505"/>
                    <a:pt x="814" y="5854"/>
                  </a:cubicBezTo>
                  <a:cubicBezTo>
                    <a:pt x="536" y="6806"/>
                    <a:pt x="675" y="7777"/>
                    <a:pt x="794" y="8749"/>
                  </a:cubicBezTo>
                  <a:cubicBezTo>
                    <a:pt x="873" y="9265"/>
                    <a:pt x="893" y="9800"/>
                    <a:pt x="854" y="10336"/>
                  </a:cubicBezTo>
                  <a:cubicBezTo>
                    <a:pt x="834" y="10633"/>
                    <a:pt x="735" y="10931"/>
                    <a:pt x="596" y="11208"/>
                  </a:cubicBezTo>
                  <a:cubicBezTo>
                    <a:pt x="457" y="11387"/>
                    <a:pt x="358" y="11605"/>
                    <a:pt x="318" y="11843"/>
                  </a:cubicBezTo>
                  <a:cubicBezTo>
                    <a:pt x="318" y="11942"/>
                    <a:pt x="398" y="12021"/>
                    <a:pt x="497" y="12021"/>
                  </a:cubicBezTo>
                  <a:cubicBezTo>
                    <a:pt x="1330" y="12001"/>
                    <a:pt x="2103" y="11585"/>
                    <a:pt x="2579" y="10891"/>
                  </a:cubicBezTo>
                  <a:cubicBezTo>
                    <a:pt x="3035" y="10316"/>
                    <a:pt x="3333" y="9622"/>
                    <a:pt x="3789" y="9047"/>
                  </a:cubicBezTo>
                  <a:cubicBezTo>
                    <a:pt x="4208" y="8522"/>
                    <a:pt x="4782" y="8090"/>
                    <a:pt x="5428" y="8090"/>
                  </a:cubicBezTo>
                  <a:cubicBezTo>
                    <a:pt x="5515" y="8090"/>
                    <a:pt x="5603" y="8098"/>
                    <a:pt x="5692" y="8115"/>
                  </a:cubicBezTo>
                  <a:cubicBezTo>
                    <a:pt x="6426" y="8234"/>
                    <a:pt x="6863" y="8928"/>
                    <a:pt x="7120" y="9562"/>
                  </a:cubicBezTo>
                  <a:cubicBezTo>
                    <a:pt x="7398" y="10237"/>
                    <a:pt x="7497" y="10990"/>
                    <a:pt x="7418" y="11724"/>
                  </a:cubicBezTo>
                  <a:cubicBezTo>
                    <a:pt x="7418" y="11803"/>
                    <a:pt x="7457" y="11902"/>
                    <a:pt x="7537" y="11922"/>
                  </a:cubicBezTo>
                  <a:cubicBezTo>
                    <a:pt x="7319" y="12200"/>
                    <a:pt x="7081" y="12438"/>
                    <a:pt x="6843" y="12696"/>
                  </a:cubicBezTo>
                  <a:cubicBezTo>
                    <a:pt x="5871" y="13687"/>
                    <a:pt x="4820" y="14599"/>
                    <a:pt x="3947" y="15670"/>
                  </a:cubicBezTo>
                  <a:cubicBezTo>
                    <a:pt x="2757" y="17158"/>
                    <a:pt x="1568" y="18804"/>
                    <a:pt x="1012" y="20668"/>
                  </a:cubicBezTo>
                  <a:cubicBezTo>
                    <a:pt x="992" y="20747"/>
                    <a:pt x="973" y="20826"/>
                    <a:pt x="953" y="20926"/>
                  </a:cubicBezTo>
                  <a:cubicBezTo>
                    <a:pt x="913" y="20945"/>
                    <a:pt x="893" y="20965"/>
                    <a:pt x="893" y="21005"/>
                  </a:cubicBezTo>
                  <a:cubicBezTo>
                    <a:pt x="80" y="22948"/>
                    <a:pt x="1" y="25427"/>
                    <a:pt x="1052" y="27291"/>
                  </a:cubicBezTo>
                  <a:cubicBezTo>
                    <a:pt x="1874" y="28729"/>
                    <a:pt x="3399" y="29622"/>
                    <a:pt x="5047" y="29622"/>
                  </a:cubicBezTo>
                  <a:cubicBezTo>
                    <a:pt x="5150" y="29622"/>
                    <a:pt x="5252" y="29619"/>
                    <a:pt x="5355" y="29612"/>
                  </a:cubicBezTo>
                  <a:cubicBezTo>
                    <a:pt x="6188" y="29572"/>
                    <a:pt x="7001" y="29294"/>
                    <a:pt x="7695" y="28838"/>
                  </a:cubicBezTo>
                  <a:cubicBezTo>
                    <a:pt x="8251" y="28442"/>
                    <a:pt x="8727" y="27985"/>
                    <a:pt x="9163" y="27470"/>
                  </a:cubicBezTo>
                  <a:cubicBezTo>
                    <a:pt x="10095" y="26399"/>
                    <a:pt x="10849" y="25150"/>
                    <a:pt x="11880" y="24158"/>
                  </a:cubicBezTo>
                  <a:cubicBezTo>
                    <a:pt x="12316" y="23682"/>
                    <a:pt x="12871" y="23325"/>
                    <a:pt x="13486" y="23087"/>
                  </a:cubicBezTo>
                  <a:cubicBezTo>
                    <a:pt x="13847" y="22970"/>
                    <a:pt x="14226" y="22910"/>
                    <a:pt x="14603" y="22910"/>
                  </a:cubicBezTo>
                  <a:cubicBezTo>
                    <a:pt x="14929" y="22910"/>
                    <a:pt x="15255" y="22955"/>
                    <a:pt x="15568" y="23048"/>
                  </a:cubicBezTo>
                  <a:cubicBezTo>
                    <a:pt x="15583" y="23051"/>
                    <a:pt x="15597" y="23052"/>
                    <a:pt x="15611" y="23052"/>
                  </a:cubicBezTo>
                  <a:cubicBezTo>
                    <a:pt x="15765" y="23052"/>
                    <a:pt x="15856" y="22859"/>
                    <a:pt x="15747" y="22750"/>
                  </a:cubicBezTo>
                  <a:cubicBezTo>
                    <a:pt x="15073" y="22135"/>
                    <a:pt x="14279" y="21699"/>
                    <a:pt x="13407" y="21421"/>
                  </a:cubicBezTo>
                  <a:cubicBezTo>
                    <a:pt x="12821" y="21236"/>
                    <a:pt x="12190" y="21129"/>
                    <a:pt x="11562" y="21129"/>
                  </a:cubicBezTo>
                  <a:cubicBezTo>
                    <a:pt x="10574" y="21129"/>
                    <a:pt x="9594" y="21394"/>
                    <a:pt x="8806" y="22036"/>
                  </a:cubicBezTo>
                  <a:cubicBezTo>
                    <a:pt x="8509" y="22274"/>
                    <a:pt x="8271" y="22572"/>
                    <a:pt x="8072" y="22909"/>
                  </a:cubicBezTo>
                  <a:cubicBezTo>
                    <a:pt x="8072" y="22869"/>
                    <a:pt x="8052" y="22829"/>
                    <a:pt x="8013" y="22790"/>
                  </a:cubicBezTo>
                  <a:cubicBezTo>
                    <a:pt x="7576" y="22353"/>
                    <a:pt x="7259" y="21798"/>
                    <a:pt x="7140" y="21183"/>
                  </a:cubicBezTo>
                  <a:cubicBezTo>
                    <a:pt x="7061" y="20569"/>
                    <a:pt x="7101" y="19954"/>
                    <a:pt x="7299" y="19359"/>
                  </a:cubicBezTo>
                  <a:cubicBezTo>
                    <a:pt x="7342" y="19230"/>
                    <a:pt x="7240" y="19133"/>
                    <a:pt x="7128" y="19133"/>
                  </a:cubicBezTo>
                  <a:cubicBezTo>
                    <a:pt x="7085" y="19133"/>
                    <a:pt x="7040" y="19147"/>
                    <a:pt x="7001" y="19180"/>
                  </a:cubicBezTo>
                  <a:cubicBezTo>
                    <a:pt x="6744" y="19478"/>
                    <a:pt x="6525" y="19815"/>
                    <a:pt x="6347" y="20152"/>
                  </a:cubicBezTo>
                  <a:cubicBezTo>
                    <a:pt x="6010" y="20846"/>
                    <a:pt x="5752" y="21580"/>
                    <a:pt x="5593" y="22334"/>
                  </a:cubicBezTo>
                  <a:cubicBezTo>
                    <a:pt x="5415" y="22988"/>
                    <a:pt x="5276" y="23662"/>
                    <a:pt x="4899" y="24237"/>
                  </a:cubicBezTo>
                  <a:cubicBezTo>
                    <a:pt x="4622" y="24694"/>
                    <a:pt x="4185" y="25011"/>
                    <a:pt x="3670" y="25130"/>
                  </a:cubicBezTo>
                  <a:cubicBezTo>
                    <a:pt x="3603" y="25137"/>
                    <a:pt x="3536" y="25140"/>
                    <a:pt x="3470" y="25140"/>
                  </a:cubicBezTo>
                  <a:cubicBezTo>
                    <a:pt x="2967" y="25140"/>
                    <a:pt x="2493" y="24942"/>
                    <a:pt x="2143" y="24575"/>
                  </a:cubicBezTo>
                  <a:cubicBezTo>
                    <a:pt x="1488" y="23960"/>
                    <a:pt x="1131" y="23087"/>
                    <a:pt x="1151" y="22175"/>
                  </a:cubicBezTo>
                  <a:cubicBezTo>
                    <a:pt x="1211" y="21243"/>
                    <a:pt x="1449" y="20311"/>
                    <a:pt x="1905" y="19478"/>
                  </a:cubicBezTo>
                  <a:cubicBezTo>
                    <a:pt x="2341" y="18585"/>
                    <a:pt x="2857" y="17753"/>
                    <a:pt x="3432" y="16959"/>
                  </a:cubicBezTo>
                  <a:cubicBezTo>
                    <a:pt x="4046" y="16107"/>
                    <a:pt x="4721" y="15313"/>
                    <a:pt x="5474" y="14560"/>
                  </a:cubicBezTo>
                  <a:cubicBezTo>
                    <a:pt x="7378" y="12656"/>
                    <a:pt x="9956" y="10554"/>
                    <a:pt x="9460" y="7520"/>
                  </a:cubicBezTo>
                  <a:cubicBezTo>
                    <a:pt x="9242" y="6231"/>
                    <a:pt x="8429" y="5140"/>
                    <a:pt x="7894" y="3970"/>
                  </a:cubicBezTo>
                  <a:cubicBezTo>
                    <a:pt x="7596" y="3315"/>
                    <a:pt x="7457" y="2621"/>
                    <a:pt x="7457" y="1927"/>
                  </a:cubicBezTo>
                  <a:cubicBezTo>
                    <a:pt x="7457" y="1590"/>
                    <a:pt x="7497" y="1253"/>
                    <a:pt x="7616" y="936"/>
                  </a:cubicBezTo>
                  <a:cubicBezTo>
                    <a:pt x="7715" y="678"/>
                    <a:pt x="7755" y="400"/>
                    <a:pt x="7735" y="142"/>
                  </a:cubicBezTo>
                  <a:cubicBezTo>
                    <a:pt x="7706" y="55"/>
                    <a:pt x="7635" y="0"/>
                    <a:pt x="755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a:off x="6839575" y="2454775"/>
              <a:ext cx="40500" cy="57350"/>
            </a:xfrm>
            <a:custGeom>
              <a:avLst/>
              <a:gdLst/>
              <a:ahLst/>
              <a:cxnLst/>
              <a:rect l="l" t="t" r="r" b="b"/>
              <a:pathLst>
                <a:path w="1620" h="2294" extrusionOk="0">
                  <a:moveTo>
                    <a:pt x="1360" y="1"/>
                  </a:moveTo>
                  <a:cubicBezTo>
                    <a:pt x="1336" y="1"/>
                    <a:pt x="1311" y="5"/>
                    <a:pt x="1286" y="15"/>
                  </a:cubicBezTo>
                  <a:cubicBezTo>
                    <a:pt x="929" y="214"/>
                    <a:pt x="631" y="511"/>
                    <a:pt x="433" y="888"/>
                  </a:cubicBezTo>
                  <a:cubicBezTo>
                    <a:pt x="254" y="1265"/>
                    <a:pt x="116" y="1661"/>
                    <a:pt x="36" y="2058"/>
                  </a:cubicBezTo>
                  <a:cubicBezTo>
                    <a:pt x="0" y="2201"/>
                    <a:pt x="108" y="2294"/>
                    <a:pt x="212" y="2294"/>
                  </a:cubicBezTo>
                  <a:cubicBezTo>
                    <a:pt x="281" y="2294"/>
                    <a:pt x="350" y="2252"/>
                    <a:pt x="373" y="2157"/>
                  </a:cubicBezTo>
                  <a:cubicBezTo>
                    <a:pt x="453" y="1800"/>
                    <a:pt x="572" y="1443"/>
                    <a:pt x="730" y="1106"/>
                  </a:cubicBezTo>
                  <a:cubicBezTo>
                    <a:pt x="889" y="769"/>
                    <a:pt x="1147" y="511"/>
                    <a:pt x="1464" y="313"/>
                  </a:cubicBezTo>
                  <a:cubicBezTo>
                    <a:pt x="1619" y="209"/>
                    <a:pt x="1519" y="1"/>
                    <a:pt x="136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6832525" y="2528925"/>
              <a:ext cx="15900" cy="33650"/>
            </a:xfrm>
            <a:custGeom>
              <a:avLst/>
              <a:gdLst/>
              <a:ahLst/>
              <a:cxnLst/>
              <a:rect l="l" t="t" r="r" b="b"/>
              <a:pathLst>
                <a:path w="636" h="1346" extrusionOk="0">
                  <a:moveTo>
                    <a:pt x="438" y="0"/>
                  </a:moveTo>
                  <a:cubicBezTo>
                    <a:pt x="353" y="0"/>
                    <a:pt x="276" y="54"/>
                    <a:pt x="259" y="123"/>
                  </a:cubicBezTo>
                  <a:cubicBezTo>
                    <a:pt x="140" y="460"/>
                    <a:pt x="60" y="778"/>
                    <a:pt x="21" y="1115"/>
                  </a:cubicBezTo>
                  <a:cubicBezTo>
                    <a:pt x="1" y="1214"/>
                    <a:pt x="60" y="1313"/>
                    <a:pt x="140" y="1333"/>
                  </a:cubicBezTo>
                  <a:cubicBezTo>
                    <a:pt x="161" y="1341"/>
                    <a:pt x="182" y="1345"/>
                    <a:pt x="203" y="1345"/>
                  </a:cubicBezTo>
                  <a:cubicBezTo>
                    <a:pt x="279" y="1345"/>
                    <a:pt x="346" y="1292"/>
                    <a:pt x="378" y="1214"/>
                  </a:cubicBezTo>
                  <a:cubicBezTo>
                    <a:pt x="417" y="877"/>
                    <a:pt x="497" y="540"/>
                    <a:pt x="596" y="222"/>
                  </a:cubicBezTo>
                  <a:cubicBezTo>
                    <a:pt x="635" y="123"/>
                    <a:pt x="576" y="24"/>
                    <a:pt x="477" y="4"/>
                  </a:cubicBezTo>
                  <a:cubicBezTo>
                    <a:pt x="464" y="2"/>
                    <a:pt x="451" y="0"/>
                    <a:pt x="43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a:off x="6786425" y="2703950"/>
              <a:ext cx="77375" cy="151325"/>
            </a:xfrm>
            <a:custGeom>
              <a:avLst/>
              <a:gdLst/>
              <a:ahLst/>
              <a:cxnLst/>
              <a:rect l="l" t="t" r="r" b="b"/>
              <a:pathLst>
                <a:path w="3095" h="6053" extrusionOk="0">
                  <a:moveTo>
                    <a:pt x="2507" y="376"/>
                  </a:moveTo>
                  <a:cubicBezTo>
                    <a:pt x="2654" y="376"/>
                    <a:pt x="2695" y="430"/>
                    <a:pt x="2678" y="599"/>
                  </a:cubicBezTo>
                  <a:cubicBezTo>
                    <a:pt x="2618" y="856"/>
                    <a:pt x="2519" y="1114"/>
                    <a:pt x="2380" y="1332"/>
                  </a:cubicBezTo>
                  <a:cubicBezTo>
                    <a:pt x="2123" y="1808"/>
                    <a:pt x="1805" y="2264"/>
                    <a:pt x="1488" y="2701"/>
                  </a:cubicBezTo>
                  <a:cubicBezTo>
                    <a:pt x="1151" y="3157"/>
                    <a:pt x="853" y="3633"/>
                    <a:pt x="595" y="4129"/>
                  </a:cubicBezTo>
                  <a:cubicBezTo>
                    <a:pt x="615" y="3970"/>
                    <a:pt x="655" y="3791"/>
                    <a:pt x="695" y="3613"/>
                  </a:cubicBezTo>
                  <a:cubicBezTo>
                    <a:pt x="774" y="3177"/>
                    <a:pt x="893" y="2721"/>
                    <a:pt x="1012" y="2284"/>
                  </a:cubicBezTo>
                  <a:cubicBezTo>
                    <a:pt x="1151" y="1848"/>
                    <a:pt x="1329" y="1412"/>
                    <a:pt x="1587" y="1015"/>
                  </a:cubicBezTo>
                  <a:lnTo>
                    <a:pt x="1567" y="1015"/>
                  </a:lnTo>
                  <a:cubicBezTo>
                    <a:pt x="1726" y="678"/>
                    <a:pt x="2063" y="440"/>
                    <a:pt x="2420" y="381"/>
                  </a:cubicBezTo>
                  <a:cubicBezTo>
                    <a:pt x="2452" y="378"/>
                    <a:pt x="2481" y="376"/>
                    <a:pt x="2507" y="376"/>
                  </a:cubicBezTo>
                  <a:close/>
                  <a:moveTo>
                    <a:pt x="2506" y="0"/>
                  </a:moveTo>
                  <a:cubicBezTo>
                    <a:pt x="2373" y="0"/>
                    <a:pt x="2238" y="28"/>
                    <a:pt x="2123" y="63"/>
                  </a:cubicBezTo>
                  <a:cubicBezTo>
                    <a:pt x="1230" y="361"/>
                    <a:pt x="873" y="1531"/>
                    <a:pt x="655" y="2304"/>
                  </a:cubicBezTo>
                  <a:cubicBezTo>
                    <a:pt x="516" y="2740"/>
                    <a:pt x="417" y="3177"/>
                    <a:pt x="338" y="3593"/>
                  </a:cubicBezTo>
                  <a:cubicBezTo>
                    <a:pt x="179" y="4327"/>
                    <a:pt x="159" y="5061"/>
                    <a:pt x="1" y="5775"/>
                  </a:cubicBezTo>
                  <a:cubicBezTo>
                    <a:pt x="1" y="5814"/>
                    <a:pt x="1" y="5854"/>
                    <a:pt x="20" y="5874"/>
                  </a:cubicBezTo>
                  <a:cubicBezTo>
                    <a:pt x="10" y="5993"/>
                    <a:pt x="95" y="6052"/>
                    <a:pt x="184" y="6052"/>
                  </a:cubicBezTo>
                  <a:cubicBezTo>
                    <a:pt x="273" y="6052"/>
                    <a:pt x="367" y="5993"/>
                    <a:pt x="377" y="5874"/>
                  </a:cubicBezTo>
                  <a:cubicBezTo>
                    <a:pt x="536" y="4644"/>
                    <a:pt x="1309" y="3593"/>
                    <a:pt x="2004" y="2621"/>
                  </a:cubicBezTo>
                  <a:cubicBezTo>
                    <a:pt x="2420" y="2086"/>
                    <a:pt x="2757" y="1511"/>
                    <a:pt x="2995" y="876"/>
                  </a:cubicBezTo>
                  <a:cubicBezTo>
                    <a:pt x="3094" y="638"/>
                    <a:pt x="3074" y="381"/>
                    <a:pt x="2936" y="162"/>
                  </a:cubicBezTo>
                  <a:cubicBezTo>
                    <a:pt x="2826" y="42"/>
                    <a:pt x="2668" y="0"/>
                    <a:pt x="250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a:off x="6606450" y="4282100"/>
              <a:ext cx="234525" cy="374550"/>
            </a:xfrm>
            <a:custGeom>
              <a:avLst/>
              <a:gdLst/>
              <a:ahLst/>
              <a:cxnLst/>
              <a:rect l="l" t="t" r="r" b="b"/>
              <a:pathLst>
                <a:path w="9381" h="14982" extrusionOk="0">
                  <a:moveTo>
                    <a:pt x="2607" y="441"/>
                  </a:moveTo>
                  <a:cubicBezTo>
                    <a:pt x="2396" y="870"/>
                    <a:pt x="2282" y="1338"/>
                    <a:pt x="2321" y="1825"/>
                  </a:cubicBezTo>
                  <a:cubicBezTo>
                    <a:pt x="2420" y="3015"/>
                    <a:pt x="3273" y="3967"/>
                    <a:pt x="4364" y="4403"/>
                  </a:cubicBezTo>
                  <a:cubicBezTo>
                    <a:pt x="4937" y="4627"/>
                    <a:pt x="5539" y="4742"/>
                    <a:pt x="6150" y="4742"/>
                  </a:cubicBezTo>
                  <a:cubicBezTo>
                    <a:pt x="6407" y="4742"/>
                    <a:pt x="6664" y="4722"/>
                    <a:pt x="6922" y="4681"/>
                  </a:cubicBezTo>
                  <a:lnTo>
                    <a:pt x="6922" y="4681"/>
                  </a:lnTo>
                  <a:cubicBezTo>
                    <a:pt x="6228" y="4998"/>
                    <a:pt x="5494" y="5196"/>
                    <a:pt x="4740" y="5256"/>
                  </a:cubicBezTo>
                  <a:cubicBezTo>
                    <a:pt x="4712" y="5257"/>
                    <a:pt x="4684" y="5257"/>
                    <a:pt x="4655" y="5257"/>
                  </a:cubicBezTo>
                  <a:cubicBezTo>
                    <a:pt x="3768" y="5257"/>
                    <a:pt x="2839" y="4955"/>
                    <a:pt x="2301" y="4225"/>
                  </a:cubicBezTo>
                  <a:cubicBezTo>
                    <a:pt x="2261" y="4172"/>
                    <a:pt x="2205" y="4151"/>
                    <a:pt x="2149" y="4151"/>
                  </a:cubicBezTo>
                  <a:cubicBezTo>
                    <a:pt x="2016" y="4151"/>
                    <a:pt x="1886" y="4277"/>
                    <a:pt x="1984" y="4403"/>
                  </a:cubicBezTo>
                  <a:cubicBezTo>
                    <a:pt x="2593" y="5164"/>
                    <a:pt x="3513" y="5615"/>
                    <a:pt x="4480" y="5615"/>
                  </a:cubicBezTo>
                  <a:cubicBezTo>
                    <a:pt x="4520" y="5615"/>
                    <a:pt x="4561" y="5614"/>
                    <a:pt x="4602" y="5613"/>
                  </a:cubicBezTo>
                  <a:cubicBezTo>
                    <a:pt x="5554" y="5613"/>
                    <a:pt x="6466" y="5276"/>
                    <a:pt x="7338" y="4879"/>
                  </a:cubicBezTo>
                  <a:lnTo>
                    <a:pt x="7338" y="4879"/>
                  </a:lnTo>
                  <a:cubicBezTo>
                    <a:pt x="6743" y="5315"/>
                    <a:pt x="6109" y="5633"/>
                    <a:pt x="5435" y="5871"/>
                  </a:cubicBezTo>
                  <a:cubicBezTo>
                    <a:pt x="4829" y="6101"/>
                    <a:pt x="4192" y="6217"/>
                    <a:pt x="3553" y="6217"/>
                  </a:cubicBezTo>
                  <a:cubicBezTo>
                    <a:pt x="3314" y="6217"/>
                    <a:pt x="3075" y="6201"/>
                    <a:pt x="2837" y="6168"/>
                  </a:cubicBezTo>
                  <a:cubicBezTo>
                    <a:pt x="1964" y="6010"/>
                    <a:pt x="1210" y="5434"/>
                    <a:pt x="854" y="4621"/>
                  </a:cubicBezTo>
                  <a:cubicBezTo>
                    <a:pt x="616" y="4165"/>
                    <a:pt x="497" y="3650"/>
                    <a:pt x="497" y="3134"/>
                  </a:cubicBezTo>
                  <a:cubicBezTo>
                    <a:pt x="576" y="1889"/>
                    <a:pt x="1423" y="821"/>
                    <a:pt x="2607" y="441"/>
                  </a:cubicBezTo>
                  <a:close/>
                  <a:moveTo>
                    <a:pt x="8489" y="5553"/>
                  </a:moveTo>
                  <a:cubicBezTo>
                    <a:pt x="8548" y="6010"/>
                    <a:pt x="8568" y="6466"/>
                    <a:pt x="8588" y="6922"/>
                  </a:cubicBezTo>
                  <a:cubicBezTo>
                    <a:pt x="8568" y="8429"/>
                    <a:pt x="8270" y="9936"/>
                    <a:pt x="7715" y="11344"/>
                  </a:cubicBezTo>
                  <a:cubicBezTo>
                    <a:pt x="7418" y="12038"/>
                    <a:pt x="7061" y="12712"/>
                    <a:pt x="6664" y="13347"/>
                  </a:cubicBezTo>
                  <a:cubicBezTo>
                    <a:pt x="6446" y="13664"/>
                    <a:pt x="6208" y="13982"/>
                    <a:pt x="5970" y="14279"/>
                  </a:cubicBezTo>
                  <a:cubicBezTo>
                    <a:pt x="5911" y="14358"/>
                    <a:pt x="5831" y="14458"/>
                    <a:pt x="5772" y="14537"/>
                  </a:cubicBezTo>
                  <a:cubicBezTo>
                    <a:pt x="5724" y="14585"/>
                    <a:pt x="5712" y="14633"/>
                    <a:pt x="5706" y="14633"/>
                  </a:cubicBezTo>
                  <a:cubicBezTo>
                    <a:pt x="5702" y="14633"/>
                    <a:pt x="5700" y="14612"/>
                    <a:pt x="5692" y="14557"/>
                  </a:cubicBezTo>
                  <a:cubicBezTo>
                    <a:pt x="5673" y="14339"/>
                    <a:pt x="5673" y="14120"/>
                    <a:pt x="5653" y="13922"/>
                  </a:cubicBezTo>
                  <a:cubicBezTo>
                    <a:pt x="5653" y="13817"/>
                    <a:pt x="5574" y="13735"/>
                    <a:pt x="5484" y="13735"/>
                  </a:cubicBezTo>
                  <a:cubicBezTo>
                    <a:pt x="5455" y="13735"/>
                    <a:pt x="5424" y="13744"/>
                    <a:pt x="5395" y="13764"/>
                  </a:cubicBezTo>
                  <a:cubicBezTo>
                    <a:pt x="4719" y="14176"/>
                    <a:pt x="3925" y="14455"/>
                    <a:pt x="3142" y="14455"/>
                  </a:cubicBezTo>
                  <a:cubicBezTo>
                    <a:pt x="2684" y="14455"/>
                    <a:pt x="2230" y="14360"/>
                    <a:pt x="1805" y="14140"/>
                  </a:cubicBezTo>
                  <a:cubicBezTo>
                    <a:pt x="1310" y="13883"/>
                    <a:pt x="913" y="13486"/>
                    <a:pt x="655" y="12990"/>
                  </a:cubicBezTo>
                  <a:cubicBezTo>
                    <a:pt x="378" y="12415"/>
                    <a:pt x="417" y="11780"/>
                    <a:pt x="497" y="11166"/>
                  </a:cubicBezTo>
                  <a:lnTo>
                    <a:pt x="497" y="11166"/>
                  </a:lnTo>
                  <a:cubicBezTo>
                    <a:pt x="1032" y="11383"/>
                    <a:pt x="1600" y="11484"/>
                    <a:pt x="2168" y="11484"/>
                  </a:cubicBezTo>
                  <a:cubicBezTo>
                    <a:pt x="2378" y="11484"/>
                    <a:pt x="2588" y="11470"/>
                    <a:pt x="2797" y="11443"/>
                  </a:cubicBezTo>
                  <a:cubicBezTo>
                    <a:pt x="4324" y="11225"/>
                    <a:pt x="5593" y="10253"/>
                    <a:pt x="6505" y="9044"/>
                  </a:cubicBezTo>
                  <a:cubicBezTo>
                    <a:pt x="7239" y="7973"/>
                    <a:pt x="7794" y="6803"/>
                    <a:pt x="8132" y="5573"/>
                  </a:cubicBezTo>
                  <a:lnTo>
                    <a:pt x="8132" y="5573"/>
                  </a:lnTo>
                  <a:cubicBezTo>
                    <a:pt x="8112" y="6188"/>
                    <a:pt x="8052" y="6823"/>
                    <a:pt x="7953" y="7437"/>
                  </a:cubicBezTo>
                  <a:cubicBezTo>
                    <a:pt x="7695" y="9024"/>
                    <a:pt x="7021" y="10511"/>
                    <a:pt x="5712" y="11483"/>
                  </a:cubicBezTo>
                  <a:cubicBezTo>
                    <a:pt x="4989" y="12026"/>
                    <a:pt x="3928" y="12524"/>
                    <a:pt x="2954" y="12524"/>
                  </a:cubicBezTo>
                  <a:cubicBezTo>
                    <a:pt x="2325" y="12524"/>
                    <a:pt x="1733" y="12317"/>
                    <a:pt x="1290" y="11780"/>
                  </a:cubicBezTo>
                  <a:cubicBezTo>
                    <a:pt x="1257" y="11738"/>
                    <a:pt x="1216" y="11720"/>
                    <a:pt x="1177" y="11720"/>
                  </a:cubicBezTo>
                  <a:cubicBezTo>
                    <a:pt x="1051" y="11720"/>
                    <a:pt x="931" y="11898"/>
                    <a:pt x="1052" y="12018"/>
                  </a:cubicBezTo>
                  <a:cubicBezTo>
                    <a:pt x="1533" y="12624"/>
                    <a:pt x="2269" y="12865"/>
                    <a:pt x="3014" y="12865"/>
                  </a:cubicBezTo>
                  <a:cubicBezTo>
                    <a:pt x="3220" y="12865"/>
                    <a:pt x="3427" y="12846"/>
                    <a:pt x="3630" y="12812"/>
                  </a:cubicBezTo>
                  <a:cubicBezTo>
                    <a:pt x="5316" y="12455"/>
                    <a:pt x="6783" y="11364"/>
                    <a:pt x="7576" y="9837"/>
                  </a:cubicBezTo>
                  <a:cubicBezTo>
                    <a:pt x="8270" y="8528"/>
                    <a:pt x="8449" y="7021"/>
                    <a:pt x="8489" y="5553"/>
                  </a:cubicBezTo>
                  <a:close/>
                  <a:moveTo>
                    <a:pt x="2995" y="1"/>
                  </a:moveTo>
                  <a:cubicBezTo>
                    <a:pt x="1905" y="60"/>
                    <a:pt x="992" y="834"/>
                    <a:pt x="516" y="1785"/>
                  </a:cubicBezTo>
                  <a:cubicBezTo>
                    <a:pt x="21" y="2737"/>
                    <a:pt x="40" y="3888"/>
                    <a:pt x="556" y="4820"/>
                  </a:cubicBezTo>
                  <a:cubicBezTo>
                    <a:pt x="992" y="5732"/>
                    <a:pt x="1825" y="6366"/>
                    <a:pt x="2817" y="6525"/>
                  </a:cubicBezTo>
                  <a:cubicBezTo>
                    <a:pt x="3075" y="6568"/>
                    <a:pt x="3336" y="6588"/>
                    <a:pt x="3597" y="6588"/>
                  </a:cubicBezTo>
                  <a:cubicBezTo>
                    <a:pt x="5157" y="6588"/>
                    <a:pt x="6730" y="5865"/>
                    <a:pt x="7953" y="4879"/>
                  </a:cubicBezTo>
                  <a:lnTo>
                    <a:pt x="7953" y="4879"/>
                  </a:lnTo>
                  <a:cubicBezTo>
                    <a:pt x="7775" y="5573"/>
                    <a:pt x="7537" y="6247"/>
                    <a:pt x="7279" y="6922"/>
                  </a:cubicBezTo>
                  <a:cubicBezTo>
                    <a:pt x="6704" y="8250"/>
                    <a:pt x="5871" y="9520"/>
                    <a:pt x="4661" y="10313"/>
                  </a:cubicBezTo>
                  <a:cubicBezTo>
                    <a:pt x="3907" y="10811"/>
                    <a:pt x="2997" y="11109"/>
                    <a:pt x="2095" y="11109"/>
                  </a:cubicBezTo>
                  <a:cubicBezTo>
                    <a:pt x="1525" y="11109"/>
                    <a:pt x="959" y="10990"/>
                    <a:pt x="437" y="10729"/>
                  </a:cubicBezTo>
                  <a:cubicBezTo>
                    <a:pt x="410" y="10713"/>
                    <a:pt x="383" y="10706"/>
                    <a:pt x="355" y="10706"/>
                  </a:cubicBezTo>
                  <a:cubicBezTo>
                    <a:pt x="280" y="10706"/>
                    <a:pt x="208" y="10761"/>
                    <a:pt x="179" y="10848"/>
                  </a:cubicBezTo>
                  <a:cubicBezTo>
                    <a:pt x="60" y="11602"/>
                    <a:pt x="1" y="12395"/>
                    <a:pt x="318" y="13109"/>
                  </a:cubicBezTo>
                  <a:cubicBezTo>
                    <a:pt x="576" y="13664"/>
                    <a:pt x="1012" y="14120"/>
                    <a:pt x="1567" y="14398"/>
                  </a:cubicBezTo>
                  <a:cubicBezTo>
                    <a:pt x="2064" y="14676"/>
                    <a:pt x="2603" y="14796"/>
                    <a:pt x="3145" y="14796"/>
                  </a:cubicBezTo>
                  <a:cubicBezTo>
                    <a:pt x="3882" y="14796"/>
                    <a:pt x="4625" y="14574"/>
                    <a:pt x="5276" y="14220"/>
                  </a:cubicBezTo>
                  <a:cubicBezTo>
                    <a:pt x="5276" y="14550"/>
                    <a:pt x="5327" y="14982"/>
                    <a:pt x="5617" y="14982"/>
                  </a:cubicBezTo>
                  <a:cubicBezTo>
                    <a:pt x="5641" y="14982"/>
                    <a:pt x="5666" y="14979"/>
                    <a:pt x="5692" y="14973"/>
                  </a:cubicBezTo>
                  <a:cubicBezTo>
                    <a:pt x="5911" y="14934"/>
                    <a:pt x="6049" y="14735"/>
                    <a:pt x="6168" y="14596"/>
                  </a:cubicBezTo>
                  <a:cubicBezTo>
                    <a:pt x="6287" y="14438"/>
                    <a:pt x="6446" y="14239"/>
                    <a:pt x="6585" y="14041"/>
                  </a:cubicBezTo>
                  <a:cubicBezTo>
                    <a:pt x="8627" y="11225"/>
                    <a:pt x="9381" y="7656"/>
                    <a:pt x="8627" y="4264"/>
                  </a:cubicBezTo>
                  <a:cubicBezTo>
                    <a:pt x="8608" y="4185"/>
                    <a:pt x="8548" y="4126"/>
                    <a:pt x="8489" y="4126"/>
                  </a:cubicBezTo>
                  <a:cubicBezTo>
                    <a:pt x="8472" y="4044"/>
                    <a:pt x="8403" y="3976"/>
                    <a:pt x="8324" y="3976"/>
                  </a:cubicBezTo>
                  <a:cubicBezTo>
                    <a:pt x="8306" y="3976"/>
                    <a:pt x="8288" y="3980"/>
                    <a:pt x="8270" y="3987"/>
                  </a:cubicBezTo>
                  <a:cubicBezTo>
                    <a:pt x="7568" y="4208"/>
                    <a:pt x="6819" y="4364"/>
                    <a:pt x="6084" y="4364"/>
                  </a:cubicBezTo>
                  <a:cubicBezTo>
                    <a:pt x="5305" y="4364"/>
                    <a:pt x="4542" y="4188"/>
                    <a:pt x="3868" y="3729"/>
                  </a:cubicBezTo>
                  <a:cubicBezTo>
                    <a:pt x="2777" y="3015"/>
                    <a:pt x="2202" y="1409"/>
                    <a:pt x="3114" y="298"/>
                  </a:cubicBezTo>
                  <a:cubicBezTo>
                    <a:pt x="3213" y="199"/>
                    <a:pt x="3174" y="1"/>
                    <a:pt x="299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5"/>
            <p:cNvSpPr/>
            <p:nvPr/>
          </p:nvSpPr>
          <p:spPr>
            <a:xfrm>
              <a:off x="6643650" y="4323175"/>
              <a:ext cx="14300" cy="46025"/>
            </a:xfrm>
            <a:custGeom>
              <a:avLst/>
              <a:gdLst/>
              <a:ahLst/>
              <a:cxnLst/>
              <a:rect l="l" t="t" r="r" b="b"/>
              <a:pathLst>
                <a:path w="572" h="1841" extrusionOk="0">
                  <a:moveTo>
                    <a:pt x="343" y="0"/>
                  </a:moveTo>
                  <a:cubicBezTo>
                    <a:pt x="271" y="0"/>
                    <a:pt x="202" y="37"/>
                    <a:pt x="179" y="123"/>
                  </a:cubicBezTo>
                  <a:cubicBezTo>
                    <a:pt x="40" y="638"/>
                    <a:pt x="0" y="1174"/>
                    <a:pt x="99" y="1709"/>
                  </a:cubicBezTo>
                  <a:cubicBezTo>
                    <a:pt x="115" y="1787"/>
                    <a:pt x="180" y="1841"/>
                    <a:pt x="255" y="1841"/>
                  </a:cubicBezTo>
                  <a:cubicBezTo>
                    <a:pt x="275" y="1841"/>
                    <a:pt x="296" y="1837"/>
                    <a:pt x="317" y="1828"/>
                  </a:cubicBezTo>
                  <a:cubicBezTo>
                    <a:pt x="417" y="1808"/>
                    <a:pt x="456" y="1709"/>
                    <a:pt x="436" y="1630"/>
                  </a:cubicBezTo>
                  <a:cubicBezTo>
                    <a:pt x="377" y="1154"/>
                    <a:pt x="397" y="678"/>
                    <a:pt x="536" y="222"/>
                  </a:cubicBezTo>
                  <a:cubicBezTo>
                    <a:pt x="572" y="89"/>
                    <a:pt x="454" y="0"/>
                    <a:pt x="34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5"/>
            <p:cNvSpPr/>
            <p:nvPr/>
          </p:nvSpPr>
          <p:spPr>
            <a:xfrm>
              <a:off x="5989200" y="4180275"/>
              <a:ext cx="784350" cy="466400"/>
            </a:xfrm>
            <a:custGeom>
              <a:avLst/>
              <a:gdLst/>
              <a:ahLst/>
              <a:cxnLst/>
              <a:rect l="l" t="t" r="r" b="b"/>
              <a:pathLst>
                <a:path w="31374" h="18656" extrusionOk="0">
                  <a:moveTo>
                    <a:pt x="26892" y="1436"/>
                  </a:moveTo>
                  <a:lnTo>
                    <a:pt x="26892" y="1436"/>
                  </a:lnTo>
                  <a:cubicBezTo>
                    <a:pt x="27348" y="1456"/>
                    <a:pt x="27804" y="1496"/>
                    <a:pt x="28260" y="1575"/>
                  </a:cubicBezTo>
                  <a:cubicBezTo>
                    <a:pt x="27824" y="1575"/>
                    <a:pt x="27408" y="1615"/>
                    <a:pt x="26991" y="1714"/>
                  </a:cubicBezTo>
                  <a:cubicBezTo>
                    <a:pt x="27051" y="1615"/>
                    <a:pt x="27011" y="1476"/>
                    <a:pt x="26892" y="1436"/>
                  </a:cubicBezTo>
                  <a:close/>
                  <a:moveTo>
                    <a:pt x="28379" y="1595"/>
                  </a:moveTo>
                  <a:cubicBezTo>
                    <a:pt x="28617" y="1654"/>
                    <a:pt x="28875" y="1694"/>
                    <a:pt x="29113" y="1773"/>
                  </a:cubicBezTo>
                  <a:cubicBezTo>
                    <a:pt x="28882" y="1773"/>
                    <a:pt x="28651" y="1811"/>
                    <a:pt x="28420" y="1867"/>
                  </a:cubicBezTo>
                  <a:lnTo>
                    <a:pt x="28420" y="1867"/>
                  </a:lnTo>
                  <a:cubicBezTo>
                    <a:pt x="28474" y="1786"/>
                    <a:pt x="28451" y="1666"/>
                    <a:pt x="28379" y="1595"/>
                  </a:cubicBezTo>
                  <a:close/>
                  <a:moveTo>
                    <a:pt x="25145" y="384"/>
                  </a:moveTo>
                  <a:cubicBezTo>
                    <a:pt x="26582" y="384"/>
                    <a:pt x="28007" y="744"/>
                    <a:pt x="29292" y="1436"/>
                  </a:cubicBezTo>
                  <a:cubicBezTo>
                    <a:pt x="28915" y="1337"/>
                    <a:pt x="28538" y="1258"/>
                    <a:pt x="28141" y="1198"/>
                  </a:cubicBezTo>
                  <a:cubicBezTo>
                    <a:pt x="27590" y="1110"/>
                    <a:pt x="27036" y="1066"/>
                    <a:pt x="26484" y="1066"/>
                  </a:cubicBezTo>
                  <a:cubicBezTo>
                    <a:pt x="24319" y="1066"/>
                    <a:pt x="22193" y="1738"/>
                    <a:pt x="20407" y="3003"/>
                  </a:cubicBezTo>
                  <a:cubicBezTo>
                    <a:pt x="20260" y="3118"/>
                    <a:pt x="20356" y="3354"/>
                    <a:pt x="20506" y="3354"/>
                  </a:cubicBezTo>
                  <a:cubicBezTo>
                    <a:pt x="20537" y="3354"/>
                    <a:pt x="20571" y="3344"/>
                    <a:pt x="20606" y="3320"/>
                  </a:cubicBezTo>
                  <a:cubicBezTo>
                    <a:pt x="21181" y="2884"/>
                    <a:pt x="21835" y="2527"/>
                    <a:pt x="22489" y="2229"/>
                  </a:cubicBezTo>
                  <a:cubicBezTo>
                    <a:pt x="23736" y="1705"/>
                    <a:pt x="25066" y="1428"/>
                    <a:pt x="26402" y="1428"/>
                  </a:cubicBezTo>
                  <a:cubicBezTo>
                    <a:pt x="26533" y="1428"/>
                    <a:pt x="26663" y="1431"/>
                    <a:pt x="26793" y="1436"/>
                  </a:cubicBezTo>
                  <a:cubicBezTo>
                    <a:pt x="25087" y="1773"/>
                    <a:pt x="23541" y="2646"/>
                    <a:pt x="22192" y="3737"/>
                  </a:cubicBezTo>
                  <a:cubicBezTo>
                    <a:pt x="19574" y="5799"/>
                    <a:pt x="17710" y="8655"/>
                    <a:pt x="15053" y="10677"/>
                  </a:cubicBezTo>
                  <a:cubicBezTo>
                    <a:pt x="13843" y="11629"/>
                    <a:pt x="12435" y="12383"/>
                    <a:pt x="10888" y="12621"/>
                  </a:cubicBezTo>
                  <a:cubicBezTo>
                    <a:pt x="10540" y="12687"/>
                    <a:pt x="10189" y="12719"/>
                    <a:pt x="9839" y="12719"/>
                  </a:cubicBezTo>
                  <a:cubicBezTo>
                    <a:pt x="8711" y="12719"/>
                    <a:pt x="7593" y="12384"/>
                    <a:pt x="6624" y="11748"/>
                  </a:cubicBezTo>
                  <a:cubicBezTo>
                    <a:pt x="6594" y="11724"/>
                    <a:pt x="6563" y="11714"/>
                    <a:pt x="6534" y="11714"/>
                  </a:cubicBezTo>
                  <a:cubicBezTo>
                    <a:pt x="6395" y="11714"/>
                    <a:pt x="6298" y="11951"/>
                    <a:pt x="6446" y="12066"/>
                  </a:cubicBezTo>
                  <a:cubicBezTo>
                    <a:pt x="7441" y="12758"/>
                    <a:pt x="8646" y="13062"/>
                    <a:pt x="9855" y="13062"/>
                  </a:cubicBezTo>
                  <a:cubicBezTo>
                    <a:pt x="10308" y="13062"/>
                    <a:pt x="10762" y="13019"/>
                    <a:pt x="11205" y="12938"/>
                  </a:cubicBezTo>
                  <a:cubicBezTo>
                    <a:pt x="14438" y="12323"/>
                    <a:pt x="16838" y="9706"/>
                    <a:pt x="18979" y="7405"/>
                  </a:cubicBezTo>
                  <a:cubicBezTo>
                    <a:pt x="20784" y="5422"/>
                    <a:pt x="22727" y="3340"/>
                    <a:pt x="25226" y="2289"/>
                  </a:cubicBezTo>
                  <a:lnTo>
                    <a:pt x="25226" y="2289"/>
                  </a:lnTo>
                  <a:cubicBezTo>
                    <a:pt x="25087" y="2348"/>
                    <a:pt x="24968" y="2408"/>
                    <a:pt x="24830" y="2487"/>
                  </a:cubicBezTo>
                  <a:cubicBezTo>
                    <a:pt x="20645" y="4649"/>
                    <a:pt x="18781" y="9289"/>
                    <a:pt x="15311" y="12264"/>
                  </a:cubicBezTo>
                  <a:cubicBezTo>
                    <a:pt x="15174" y="12386"/>
                    <a:pt x="15294" y="12554"/>
                    <a:pt x="15429" y="12554"/>
                  </a:cubicBezTo>
                  <a:cubicBezTo>
                    <a:pt x="15469" y="12554"/>
                    <a:pt x="15512" y="12539"/>
                    <a:pt x="15549" y="12502"/>
                  </a:cubicBezTo>
                  <a:cubicBezTo>
                    <a:pt x="16520" y="11649"/>
                    <a:pt x="17413" y="10717"/>
                    <a:pt x="18186" y="9706"/>
                  </a:cubicBezTo>
                  <a:cubicBezTo>
                    <a:pt x="19594" y="7941"/>
                    <a:pt x="20863" y="6057"/>
                    <a:pt x="22549" y="4530"/>
                  </a:cubicBezTo>
                  <a:cubicBezTo>
                    <a:pt x="24096" y="3122"/>
                    <a:pt x="26039" y="1991"/>
                    <a:pt x="28181" y="1932"/>
                  </a:cubicBezTo>
                  <a:lnTo>
                    <a:pt x="28181" y="1932"/>
                  </a:lnTo>
                  <a:cubicBezTo>
                    <a:pt x="27725" y="2091"/>
                    <a:pt x="27269" y="2269"/>
                    <a:pt x="26833" y="2527"/>
                  </a:cubicBezTo>
                  <a:cubicBezTo>
                    <a:pt x="26019" y="3003"/>
                    <a:pt x="25246" y="3598"/>
                    <a:pt x="24572" y="4272"/>
                  </a:cubicBezTo>
                  <a:cubicBezTo>
                    <a:pt x="23739" y="5105"/>
                    <a:pt x="22946" y="5997"/>
                    <a:pt x="22172" y="6910"/>
                  </a:cubicBezTo>
                  <a:cubicBezTo>
                    <a:pt x="22156" y="6904"/>
                    <a:pt x="22140" y="6902"/>
                    <a:pt x="22125" y="6902"/>
                  </a:cubicBezTo>
                  <a:cubicBezTo>
                    <a:pt x="22082" y="6902"/>
                    <a:pt x="22043" y="6920"/>
                    <a:pt x="22014" y="6949"/>
                  </a:cubicBezTo>
                  <a:cubicBezTo>
                    <a:pt x="21637" y="7385"/>
                    <a:pt x="21280" y="7861"/>
                    <a:pt x="20962" y="8357"/>
                  </a:cubicBezTo>
                  <a:lnTo>
                    <a:pt x="20308" y="9170"/>
                  </a:lnTo>
                  <a:cubicBezTo>
                    <a:pt x="18960" y="10816"/>
                    <a:pt x="17591" y="12502"/>
                    <a:pt x="16005" y="13930"/>
                  </a:cubicBezTo>
                  <a:cubicBezTo>
                    <a:pt x="14656" y="15120"/>
                    <a:pt x="13050" y="16131"/>
                    <a:pt x="11225" y="16290"/>
                  </a:cubicBezTo>
                  <a:cubicBezTo>
                    <a:pt x="11741" y="15715"/>
                    <a:pt x="12118" y="15060"/>
                    <a:pt x="12336" y="14326"/>
                  </a:cubicBezTo>
                  <a:cubicBezTo>
                    <a:pt x="12367" y="14203"/>
                    <a:pt x="12265" y="14103"/>
                    <a:pt x="12152" y="14103"/>
                  </a:cubicBezTo>
                  <a:cubicBezTo>
                    <a:pt x="12121" y="14103"/>
                    <a:pt x="12089" y="14111"/>
                    <a:pt x="12058" y="14128"/>
                  </a:cubicBezTo>
                  <a:cubicBezTo>
                    <a:pt x="10908" y="14751"/>
                    <a:pt x="9596" y="15083"/>
                    <a:pt x="8284" y="15083"/>
                  </a:cubicBezTo>
                  <a:cubicBezTo>
                    <a:pt x="7175" y="15083"/>
                    <a:pt x="6066" y="14846"/>
                    <a:pt x="5058" y="14346"/>
                  </a:cubicBezTo>
                  <a:cubicBezTo>
                    <a:pt x="3332" y="13493"/>
                    <a:pt x="2024" y="11966"/>
                    <a:pt x="1448" y="10122"/>
                  </a:cubicBezTo>
                  <a:cubicBezTo>
                    <a:pt x="1131" y="8972"/>
                    <a:pt x="1052" y="7762"/>
                    <a:pt x="1250" y="6592"/>
                  </a:cubicBezTo>
                  <a:cubicBezTo>
                    <a:pt x="1349" y="5442"/>
                    <a:pt x="1706" y="4331"/>
                    <a:pt x="2301" y="3340"/>
                  </a:cubicBezTo>
                  <a:cubicBezTo>
                    <a:pt x="3386" y="1628"/>
                    <a:pt x="5528" y="518"/>
                    <a:pt x="7557" y="518"/>
                  </a:cubicBezTo>
                  <a:cubicBezTo>
                    <a:pt x="7643" y="518"/>
                    <a:pt x="7729" y="520"/>
                    <a:pt x="7814" y="524"/>
                  </a:cubicBezTo>
                  <a:lnTo>
                    <a:pt x="7814" y="544"/>
                  </a:lnTo>
                  <a:cubicBezTo>
                    <a:pt x="8846" y="564"/>
                    <a:pt x="9817" y="1000"/>
                    <a:pt x="10492" y="1753"/>
                  </a:cubicBezTo>
                  <a:cubicBezTo>
                    <a:pt x="11067" y="2368"/>
                    <a:pt x="11344" y="3161"/>
                    <a:pt x="11285" y="3994"/>
                  </a:cubicBezTo>
                  <a:cubicBezTo>
                    <a:pt x="10789" y="3518"/>
                    <a:pt x="10154" y="3221"/>
                    <a:pt x="9460" y="3142"/>
                  </a:cubicBezTo>
                  <a:cubicBezTo>
                    <a:pt x="9286" y="3118"/>
                    <a:pt x="9111" y="3107"/>
                    <a:pt x="8937" y="3107"/>
                  </a:cubicBezTo>
                  <a:cubicBezTo>
                    <a:pt x="8101" y="3107"/>
                    <a:pt x="7273" y="3358"/>
                    <a:pt x="6486" y="3637"/>
                  </a:cubicBezTo>
                  <a:cubicBezTo>
                    <a:pt x="6347" y="3697"/>
                    <a:pt x="6307" y="3955"/>
                    <a:pt x="6486" y="3994"/>
                  </a:cubicBezTo>
                  <a:cubicBezTo>
                    <a:pt x="7636" y="4212"/>
                    <a:pt x="8687" y="4788"/>
                    <a:pt x="9480" y="5620"/>
                  </a:cubicBezTo>
                  <a:cubicBezTo>
                    <a:pt x="8925" y="5620"/>
                    <a:pt x="8370" y="5739"/>
                    <a:pt x="7854" y="5977"/>
                  </a:cubicBezTo>
                  <a:cubicBezTo>
                    <a:pt x="7358" y="6235"/>
                    <a:pt x="6962" y="6691"/>
                    <a:pt x="6783" y="7247"/>
                  </a:cubicBezTo>
                  <a:cubicBezTo>
                    <a:pt x="6466" y="8238"/>
                    <a:pt x="6743" y="9329"/>
                    <a:pt x="7497" y="10063"/>
                  </a:cubicBezTo>
                  <a:cubicBezTo>
                    <a:pt x="8229" y="10727"/>
                    <a:pt x="9180" y="11084"/>
                    <a:pt x="10162" y="11084"/>
                  </a:cubicBezTo>
                  <a:cubicBezTo>
                    <a:pt x="10324" y="11084"/>
                    <a:pt x="10487" y="11074"/>
                    <a:pt x="10650" y="11054"/>
                  </a:cubicBezTo>
                  <a:cubicBezTo>
                    <a:pt x="11959" y="10915"/>
                    <a:pt x="13189" y="10301"/>
                    <a:pt x="14259" y="9567"/>
                  </a:cubicBezTo>
                  <a:cubicBezTo>
                    <a:pt x="15311" y="8833"/>
                    <a:pt x="16243" y="7961"/>
                    <a:pt x="17016" y="6949"/>
                  </a:cubicBezTo>
                  <a:cubicBezTo>
                    <a:pt x="17125" y="6823"/>
                    <a:pt x="17035" y="6647"/>
                    <a:pt x="16883" y="6647"/>
                  </a:cubicBezTo>
                  <a:cubicBezTo>
                    <a:pt x="16869" y="6647"/>
                    <a:pt x="16853" y="6648"/>
                    <a:pt x="16838" y="6652"/>
                  </a:cubicBezTo>
                  <a:cubicBezTo>
                    <a:pt x="16551" y="6710"/>
                    <a:pt x="16265" y="6736"/>
                    <a:pt x="15979" y="6736"/>
                  </a:cubicBezTo>
                  <a:cubicBezTo>
                    <a:pt x="14900" y="6736"/>
                    <a:pt x="13831" y="6365"/>
                    <a:pt x="12812" y="5958"/>
                  </a:cubicBezTo>
                  <a:cubicBezTo>
                    <a:pt x="14160" y="5640"/>
                    <a:pt x="15449" y="5125"/>
                    <a:pt x="16619" y="4411"/>
                  </a:cubicBezTo>
                  <a:cubicBezTo>
                    <a:pt x="17750" y="3717"/>
                    <a:pt x="18801" y="2864"/>
                    <a:pt x="19911" y="2130"/>
                  </a:cubicBezTo>
                  <a:cubicBezTo>
                    <a:pt x="20962" y="1377"/>
                    <a:pt x="22133" y="841"/>
                    <a:pt x="23402" y="564"/>
                  </a:cubicBezTo>
                  <a:cubicBezTo>
                    <a:pt x="23979" y="443"/>
                    <a:pt x="24563" y="384"/>
                    <a:pt x="25145" y="384"/>
                  </a:cubicBezTo>
                  <a:close/>
                  <a:moveTo>
                    <a:pt x="873" y="6553"/>
                  </a:moveTo>
                  <a:lnTo>
                    <a:pt x="873" y="6572"/>
                  </a:lnTo>
                  <a:cubicBezTo>
                    <a:pt x="853" y="6751"/>
                    <a:pt x="834" y="6929"/>
                    <a:pt x="834" y="7108"/>
                  </a:cubicBezTo>
                  <a:cubicBezTo>
                    <a:pt x="715" y="8337"/>
                    <a:pt x="873" y="9567"/>
                    <a:pt x="1290" y="10717"/>
                  </a:cubicBezTo>
                  <a:cubicBezTo>
                    <a:pt x="2063" y="12641"/>
                    <a:pt x="3590" y="14168"/>
                    <a:pt x="5494" y="14921"/>
                  </a:cubicBezTo>
                  <a:cubicBezTo>
                    <a:pt x="6426" y="15268"/>
                    <a:pt x="7398" y="15439"/>
                    <a:pt x="8368" y="15439"/>
                  </a:cubicBezTo>
                  <a:cubicBezTo>
                    <a:pt x="9563" y="15439"/>
                    <a:pt x="10754" y="15178"/>
                    <a:pt x="11860" y="14664"/>
                  </a:cubicBezTo>
                  <a:lnTo>
                    <a:pt x="11860" y="14664"/>
                  </a:lnTo>
                  <a:cubicBezTo>
                    <a:pt x="11582" y="15298"/>
                    <a:pt x="11186" y="15893"/>
                    <a:pt x="10690" y="16369"/>
                  </a:cubicBezTo>
                  <a:cubicBezTo>
                    <a:pt x="10571" y="16468"/>
                    <a:pt x="10650" y="16666"/>
                    <a:pt x="10809" y="16666"/>
                  </a:cubicBezTo>
                  <a:cubicBezTo>
                    <a:pt x="12832" y="16647"/>
                    <a:pt x="14616" y="15615"/>
                    <a:pt x="16104" y="14326"/>
                  </a:cubicBezTo>
                  <a:cubicBezTo>
                    <a:pt x="17611" y="13037"/>
                    <a:pt x="18841" y="11550"/>
                    <a:pt x="20050" y="10063"/>
                  </a:cubicBezTo>
                  <a:lnTo>
                    <a:pt x="20328" y="9745"/>
                  </a:lnTo>
                  <a:lnTo>
                    <a:pt x="20328" y="9745"/>
                  </a:lnTo>
                  <a:cubicBezTo>
                    <a:pt x="19991" y="10638"/>
                    <a:pt x="19911" y="11610"/>
                    <a:pt x="20050" y="12561"/>
                  </a:cubicBezTo>
                  <a:cubicBezTo>
                    <a:pt x="20229" y="13533"/>
                    <a:pt x="20744" y="14683"/>
                    <a:pt x="21696" y="15060"/>
                  </a:cubicBezTo>
                  <a:cubicBezTo>
                    <a:pt x="21228" y="15279"/>
                    <a:pt x="20730" y="15386"/>
                    <a:pt x="20237" y="15386"/>
                  </a:cubicBezTo>
                  <a:cubicBezTo>
                    <a:pt x="19436" y="15386"/>
                    <a:pt x="18646" y="15104"/>
                    <a:pt x="18008" y="14564"/>
                  </a:cubicBezTo>
                  <a:cubicBezTo>
                    <a:pt x="17973" y="14530"/>
                    <a:pt x="17931" y="14514"/>
                    <a:pt x="17889" y="14514"/>
                  </a:cubicBezTo>
                  <a:cubicBezTo>
                    <a:pt x="17812" y="14514"/>
                    <a:pt x="17736" y="14566"/>
                    <a:pt x="17710" y="14644"/>
                  </a:cubicBezTo>
                  <a:cubicBezTo>
                    <a:pt x="17413" y="15635"/>
                    <a:pt x="16639" y="16349"/>
                    <a:pt x="15806" y="16885"/>
                  </a:cubicBezTo>
                  <a:cubicBezTo>
                    <a:pt x="14874" y="17440"/>
                    <a:pt x="13863" y="17856"/>
                    <a:pt x="12812" y="18094"/>
                  </a:cubicBezTo>
                  <a:cubicBezTo>
                    <a:pt x="12079" y="18256"/>
                    <a:pt x="11334" y="18337"/>
                    <a:pt x="10591" y="18337"/>
                  </a:cubicBezTo>
                  <a:cubicBezTo>
                    <a:pt x="9422" y="18337"/>
                    <a:pt x="8255" y="18137"/>
                    <a:pt x="7140" y="17737"/>
                  </a:cubicBezTo>
                  <a:cubicBezTo>
                    <a:pt x="5454" y="17123"/>
                    <a:pt x="3947" y="16072"/>
                    <a:pt x="2777" y="14683"/>
                  </a:cubicBezTo>
                  <a:cubicBezTo>
                    <a:pt x="953" y="12442"/>
                    <a:pt x="159" y="9329"/>
                    <a:pt x="873" y="6553"/>
                  </a:cubicBezTo>
                  <a:close/>
                  <a:moveTo>
                    <a:pt x="25131" y="0"/>
                  </a:moveTo>
                  <a:cubicBezTo>
                    <a:pt x="24477" y="0"/>
                    <a:pt x="23825" y="70"/>
                    <a:pt x="23184" y="207"/>
                  </a:cubicBezTo>
                  <a:cubicBezTo>
                    <a:pt x="21914" y="524"/>
                    <a:pt x="20705" y="1099"/>
                    <a:pt x="19634" y="1872"/>
                  </a:cubicBezTo>
                  <a:cubicBezTo>
                    <a:pt x="18503" y="2646"/>
                    <a:pt x="17432" y="3518"/>
                    <a:pt x="16243" y="4232"/>
                  </a:cubicBezTo>
                  <a:cubicBezTo>
                    <a:pt x="14973" y="4946"/>
                    <a:pt x="13605" y="5462"/>
                    <a:pt x="12177" y="5720"/>
                  </a:cubicBezTo>
                  <a:cubicBezTo>
                    <a:pt x="12019" y="5759"/>
                    <a:pt x="11999" y="5958"/>
                    <a:pt x="12138" y="6037"/>
                  </a:cubicBezTo>
                  <a:cubicBezTo>
                    <a:pt x="13366" y="6553"/>
                    <a:pt x="14658" y="7069"/>
                    <a:pt x="15999" y="7069"/>
                  </a:cubicBezTo>
                  <a:cubicBezTo>
                    <a:pt x="16152" y="7069"/>
                    <a:pt x="16306" y="7063"/>
                    <a:pt x="16461" y="7048"/>
                  </a:cubicBezTo>
                  <a:lnTo>
                    <a:pt x="16461" y="7048"/>
                  </a:lnTo>
                  <a:cubicBezTo>
                    <a:pt x="15727" y="7921"/>
                    <a:pt x="14894" y="8694"/>
                    <a:pt x="13942" y="9329"/>
                  </a:cubicBezTo>
                  <a:cubicBezTo>
                    <a:pt x="12951" y="9983"/>
                    <a:pt x="11840" y="10558"/>
                    <a:pt x="10650" y="10677"/>
                  </a:cubicBezTo>
                  <a:cubicBezTo>
                    <a:pt x="10488" y="10696"/>
                    <a:pt x="10325" y="10705"/>
                    <a:pt x="10161" y="10705"/>
                  </a:cubicBezTo>
                  <a:cubicBezTo>
                    <a:pt x="9265" y="10705"/>
                    <a:pt x="8369" y="10422"/>
                    <a:pt x="7715" y="9785"/>
                  </a:cubicBezTo>
                  <a:cubicBezTo>
                    <a:pt x="7021" y="9111"/>
                    <a:pt x="6803" y="8080"/>
                    <a:pt x="7160" y="7167"/>
                  </a:cubicBezTo>
                  <a:cubicBezTo>
                    <a:pt x="7636" y="6096"/>
                    <a:pt x="8826" y="5958"/>
                    <a:pt x="9857" y="5958"/>
                  </a:cubicBezTo>
                  <a:cubicBezTo>
                    <a:pt x="10016" y="5938"/>
                    <a:pt x="10095" y="5759"/>
                    <a:pt x="9996" y="5640"/>
                  </a:cubicBezTo>
                  <a:cubicBezTo>
                    <a:pt x="9242" y="4768"/>
                    <a:pt x="8270" y="4113"/>
                    <a:pt x="7160" y="3776"/>
                  </a:cubicBezTo>
                  <a:cubicBezTo>
                    <a:pt x="7757" y="3600"/>
                    <a:pt x="8407" y="3462"/>
                    <a:pt x="9032" y="3462"/>
                  </a:cubicBezTo>
                  <a:cubicBezTo>
                    <a:pt x="9882" y="3462"/>
                    <a:pt x="10685" y="3716"/>
                    <a:pt x="11245" y="4470"/>
                  </a:cubicBezTo>
                  <a:cubicBezTo>
                    <a:pt x="11279" y="4521"/>
                    <a:pt x="11335" y="4547"/>
                    <a:pt x="11391" y="4547"/>
                  </a:cubicBezTo>
                  <a:cubicBezTo>
                    <a:pt x="11465" y="4547"/>
                    <a:pt x="11540" y="4501"/>
                    <a:pt x="11562" y="4411"/>
                  </a:cubicBezTo>
                  <a:cubicBezTo>
                    <a:pt x="11781" y="3320"/>
                    <a:pt x="11443" y="2190"/>
                    <a:pt x="10670" y="1396"/>
                  </a:cubicBezTo>
                  <a:cubicBezTo>
                    <a:pt x="9863" y="589"/>
                    <a:pt x="8767" y="138"/>
                    <a:pt x="7633" y="138"/>
                  </a:cubicBezTo>
                  <a:cubicBezTo>
                    <a:pt x="7542" y="138"/>
                    <a:pt x="7450" y="141"/>
                    <a:pt x="7358" y="147"/>
                  </a:cubicBezTo>
                  <a:cubicBezTo>
                    <a:pt x="5117" y="246"/>
                    <a:pt x="2797" y="1555"/>
                    <a:pt x="1746" y="3558"/>
                  </a:cubicBezTo>
                  <a:cubicBezTo>
                    <a:pt x="1587" y="3855"/>
                    <a:pt x="1468" y="4153"/>
                    <a:pt x="1349" y="4470"/>
                  </a:cubicBezTo>
                  <a:cubicBezTo>
                    <a:pt x="338" y="6295"/>
                    <a:pt x="1" y="8437"/>
                    <a:pt x="437" y="10479"/>
                  </a:cubicBezTo>
                  <a:cubicBezTo>
                    <a:pt x="1151" y="14227"/>
                    <a:pt x="4126" y="17281"/>
                    <a:pt x="7794" y="18293"/>
                  </a:cubicBezTo>
                  <a:cubicBezTo>
                    <a:pt x="8694" y="18535"/>
                    <a:pt x="9613" y="18656"/>
                    <a:pt x="10533" y="18656"/>
                  </a:cubicBezTo>
                  <a:cubicBezTo>
                    <a:pt x="11641" y="18656"/>
                    <a:pt x="12750" y="18481"/>
                    <a:pt x="13823" y="18134"/>
                  </a:cubicBezTo>
                  <a:cubicBezTo>
                    <a:pt x="15430" y="17618"/>
                    <a:pt x="17314" y="16647"/>
                    <a:pt x="17968" y="14961"/>
                  </a:cubicBezTo>
                  <a:cubicBezTo>
                    <a:pt x="18634" y="15469"/>
                    <a:pt x="19430" y="15723"/>
                    <a:pt x="20230" y="15723"/>
                  </a:cubicBezTo>
                  <a:cubicBezTo>
                    <a:pt x="20929" y="15723"/>
                    <a:pt x="21631" y="15528"/>
                    <a:pt x="22252" y="15139"/>
                  </a:cubicBezTo>
                  <a:cubicBezTo>
                    <a:pt x="22410" y="15040"/>
                    <a:pt x="22351" y="14822"/>
                    <a:pt x="22172" y="14802"/>
                  </a:cubicBezTo>
                  <a:cubicBezTo>
                    <a:pt x="21419" y="14723"/>
                    <a:pt x="20943" y="14029"/>
                    <a:pt x="20685" y="13414"/>
                  </a:cubicBezTo>
                  <a:cubicBezTo>
                    <a:pt x="20387" y="12720"/>
                    <a:pt x="20288" y="11966"/>
                    <a:pt x="20368" y="11213"/>
                  </a:cubicBezTo>
                  <a:cubicBezTo>
                    <a:pt x="20447" y="10261"/>
                    <a:pt x="20764" y="9349"/>
                    <a:pt x="21280" y="8556"/>
                  </a:cubicBezTo>
                  <a:cubicBezTo>
                    <a:pt x="22172" y="7465"/>
                    <a:pt x="23065" y="6394"/>
                    <a:pt x="24036" y="5363"/>
                  </a:cubicBezTo>
                  <a:cubicBezTo>
                    <a:pt x="25246" y="4074"/>
                    <a:pt x="26634" y="2745"/>
                    <a:pt x="28379" y="2249"/>
                  </a:cubicBezTo>
                  <a:cubicBezTo>
                    <a:pt x="28695" y="2167"/>
                    <a:pt x="29062" y="2101"/>
                    <a:pt x="29419" y="2101"/>
                  </a:cubicBezTo>
                  <a:cubicBezTo>
                    <a:pt x="30006" y="2101"/>
                    <a:pt x="30567" y="2277"/>
                    <a:pt x="30838" y="2844"/>
                  </a:cubicBezTo>
                  <a:cubicBezTo>
                    <a:pt x="31057" y="3161"/>
                    <a:pt x="30957" y="3598"/>
                    <a:pt x="30660" y="3836"/>
                  </a:cubicBezTo>
                  <a:cubicBezTo>
                    <a:pt x="30543" y="3908"/>
                    <a:pt x="30397" y="3951"/>
                    <a:pt x="30257" y="3951"/>
                  </a:cubicBezTo>
                  <a:cubicBezTo>
                    <a:pt x="30087" y="3951"/>
                    <a:pt x="29925" y="3888"/>
                    <a:pt x="29827" y="3737"/>
                  </a:cubicBezTo>
                  <a:cubicBezTo>
                    <a:pt x="29787" y="3685"/>
                    <a:pt x="29732" y="3663"/>
                    <a:pt x="29677" y="3663"/>
                  </a:cubicBezTo>
                  <a:cubicBezTo>
                    <a:pt x="29543" y="3663"/>
                    <a:pt x="29411" y="3794"/>
                    <a:pt x="29510" y="3935"/>
                  </a:cubicBezTo>
                  <a:cubicBezTo>
                    <a:pt x="29686" y="4195"/>
                    <a:pt x="29957" y="4311"/>
                    <a:pt x="30236" y="4311"/>
                  </a:cubicBezTo>
                  <a:cubicBezTo>
                    <a:pt x="30679" y="4311"/>
                    <a:pt x="31141" y="4020"/>
                    <a:pt x="31275" y="3558"/>
                  </a:cubicBezTo>
                  <a:cubicBezTo>
                    <a:pt x="31374" y="3122"/>
                    <a:pt x="31255" y="2666"/>
                    <a:pt x="30938" y="2328"/>
                  </a:cubicBezTo>
                  <a:cubicBezTo>
                    <a:pt x="30858" y="2229"/>
                    <a:pt x="30779" y="2150"/>
                    <a:pt x="30680" y="2071"/>
                  </a:cubicBezTo>
                  <a:cubicBezTo>
                    <a:pt x="30720" y="2011"/>
                    <a:pt x="30720" y="1912"/>
                    <a:pt x="30640" y="1872"/>
                  </a:cubicBezTo>
                  <a:cubicBezTo>
                    <a:pt x="29530" y="1000"/>
                    <a:pt x="28241" y="425"/>
                    <a:pt x="26872" y="167"/>
                  </a:cubicBezTo>
                  <a:cubicBezTo>
                    <a:pt x="26294" y="55"/>
                    <a:pt x="25712" y="0"/>
                    <a:pt x="2513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5"/>
            <p:cNvSpPr/>
            <p:nvPr/>
          </p:nvSpPr>
          <p:spPr>
            <a:xfrm>
              <a:off x="6420000" y="4281875"/>
              <a:ext cx="51125" cy="35250"/>
            </a:xfrm>
            <a:custGeom>
              <a:avLst/>
              <a:gdLst/>
              <a:ahLst/>
              <a:cxnLst/>
              <a:rect l="l" t="t" r="r" b="b"/>
              <a:pathLst>
                <a:path w="2045" h="1410" extrusionOk="0">
                  <a:moveTo>
                    <a:pt x="1845" y="1"/>
                  </a:moveTo>
                  <a:cubicBezTo>
                    <a:pt x="1813" y="1"/>
                    <a:pt x="1780" y="10"/>
                    <a:pt x="1747" y="29"/>
                  </a:cubicBezTo>
                  <a:lnTo>
                    <a:pt x="200" y="1061"/>
                  </a:lnTo>
                  <a:cubicBezTo>
                    <a:pt x="0" y="1144"/>
                    <a:pt x="109" y="1410"/>
                    <a:pt x="278" y="1410"/>
                  </a:cubicBezTo>
                  <a:cubicBezTo>
                    <a:pt x="310" y="1410"/>
                    <a:pt x="344" y="1400"/>
                    <a:pt x="379" y="1378"/>
                  </a:cubicBezTo>
                  <a:lnTo>
                    <a:pt x="1946" y="327"/>
                  </a:lnTo>
                  <a:cubicBezTo>
                    <a:pt x="2025" y="287"/>
                    <a:pt x="2045" y="168"/>
                    <a:pt x="2005" y="89"/>
                  </a:cubicBezTo>
                  <a:cubicBezTo>
                    <a:pt x="1965" y="36"/>
                    <a:pt x="1908" y="1"/>
                    <a:pt x="184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5"/>
            <p:cNvSpPr/>
            <p:nvPr/>
          </p:nvSpPr>
          <p:spPr>
            <a:xfrm>
              <a:off x="6325350" y="4514900"/>
              <a:ext cx="26300" cy="20050"/>
            </a:xfrm>
            <a:custGeom>
              <a:avLst/>
              <a:gdLst/>
              <a:ahLst/>
              <a:cxnLst/>
              <a:rect l="l" t="t" r="r" b="b"/>
              <a:pathLst>
                <a:path w="1052" h="802" extrusionOk="0">
                  <a:moveTo>
                    <a:pt x="858" y="1"/>
                  </a:moveTo>
                  <a:cubicBezTo>
                    <a:pt x="829" y="1"/>
                    <a:pt x="800" y="9"/>
                    <a:pt x="774" y="29"/>
                  </a:cubicBezTo>
                  <a:lnTo>
                    <a:pt x="100" y="465"/>
                  </a:lnTo>
                  <a:cubicBezTo>
                    <a:pt x="20" y="505"/>
                    <a:pt x="0" y="624"/>
                    <a:pt x="40" y="703"/>
                  </a:cubicBezTo>
                  <a:cubicBezTo>
                    <a:pt x="81" y="771"/>
                    <a:pt x="140" y="802"/>
                    <a:pt x="205" y="802"/>
                  </a:cubicBezTo>
                  <a:cubicBezTo>
                    <a:pt x="235" y="802"/>
                    <a:pt x="266" y="795"/>
                    <a:pt x="298" y="783"/>
                  </a:cubicBezTo>
                  <a:lnTo>
                    <a:pt x="952" y="346"/>
                  </a:lnTo>
                  <a:cubicBezTo>
                    <a:pt x="1032" y="287"/>
                    <a:pt x="1051" y="188"/>
                    <a:pt x="1012" y="89"/>
                  </a:cubicBezTo>
                  <a:cubicBezTo>
                    <a:pt x="972" y="36"/>
                    <a:pt x="915" y="1"/>
                    <a:pt x="85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5"/>
            <p:cNvSpPr/>
            <p:nvPr/>
          </p:nvSpPr>
          <p:spPr>
            <a:xfrm>
              <a:off x="6095300" y="4318375"/>
              <a:ext cx="56225" cy="124075"/>
            </a:xfrm>
            <a:custGeom>
              <a:avLst/>
              <a:gdLst/>
              <a:ahLst/>
              <a:cxnLst/>
              <a:rect l="l" t="t" r="r" b="b"/>
              <a:pathLst>
                <a:path w="2249" h="4963" extrusionOk="0">
                  <a:moveTo>
                    <a:pt x="2019" y="1"/>
                  </a:moveTo>
                  <a:cubicBezTo>
                    <a:pt x="1989" y="1"/>
                    <a:pt x="1957" y="12"/>
                    <a:pt x="1924" y="37"/>
                  </a:cubicBezTo>
                  <a:cubicBezTo>
                    <a:pt x="397" y="1148"/>
                    <a:pt x="1" y="3269"/>
                    <a:pt x="992" y="4876"/>
                  </a:cubicBezTo>
                  <a:cubicBezTo>
                    <a:pt x="1029" y="4937"/>
                    <a:pt x="1084" y="4962"/>
                    <a:pt x="1140" y="4962"/>
                  </a:cubicBezTo>
                  <a:cubicBezTo>
                    <a:pt x="1265" y="4962"/>
                    <a:pt x="1392" y="4835"/>
                    <a:pt x="1310" y="4697"/>
                  </a:cubicBezTo>
                  <a:cubicBezTo>
                    <a:pt x="397" y="3250"/>
                    <a:pt x="754" y="1366"/>
                    <a:pt x="2103" y="334"/>
                  </a:cubicBezTo>
                  <a:cubicBezTo>
                    <a:pt x="2249" y="221"/>
                    <a:pt x="2156" y="1"/>
                    <a:pt x="201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5"/>
            <p:cNvSpPr/>
            <p:nvPr/>
          </p:nvSpPr>
          <p:spPr>
            <a:xfrm>
              <a:off x="5781300" y="4521000"/>
              <a:ext cx="162175" cy="282700"/>
            </a:xfrm>
            <a:custGeom>
              <a:avLst/>
              <a:gdLst/>
              <a:ahLst/>
              <a:cxnLst/>
              <a:rect l="l" t="t" r="r" b="b"/>
              <a:pathLst>
                <a:path w="6487" h="11308" extrusionOk="0">
                  <a:moveTo>
                    <a:pt x="4410" y="0"/>
                  </a:moveTo>
                  <a:cubicBezTo>
                    <a:pt x="4336" y="0"/>
                    <a:pt x="4263" y="37"/>
                    <a:pt x="4231" y="122"/>
                  </a:cubicBezTo>
                  <a:cubicBezTo>
                    <a:pt x="3894" y="1074"/>
                    <a:pt x="3379" y="1947"/>
                    <a:pt x="2704" y="2681"/>
                  </a:cubicBezTo>
                  <a:cubicBezTo>
                    <a:pt x="1991" y="3394"/>
                    <a:pt x="1138" y="3950"/>
                    <a:pt x="206" y="4307"/>
                  </a:cubicBezTo>
                  <a:cubicBezTo>
                    <a:pt x="0" y="4381"/>
                    <a:pt x="59" y="4667"/>
                    <a:pt x="232" y="4667"/>
                  </a:cubicBezTo>
                  <a:cubicBezTo>
                    <a:pt x="242" y="4667"/>
                    <a:pt x="254" y="4666"/>
                    <a:pt x="265" y="4664"/>
                  </a:cubicBezTo>
                  <a:cubicBezTo>
                    <a:pt x="265" y="4703"/>
                    <a:pt x="285" y="4723"/>
                    <a:pt x="305" y="4763"/>
                  </a:cubicBezTo>
                  <a:cubicBezTo>
                    <a:pt x="860" y="5306"/>
                    <a:pt x="1550" y="5486"/>
                    <a:pt x="2269" y="5486"/>
                  </a:cubicBezTo>
                  <a:cubicBezTo>
                    <a:pt x="2782" y="5486"/>
                    <a:pt x="3311" y="5394"/>
                    <a:pt x="3815" y="5278"/>
                  </a:cubicBezTo>
                  <a:lnTo>
                    <a:pt x="3815" y="5278"/>
                  </a:lnTo>
                  <a:cubicBezTo>
                    <a:pt x="3458" y="5735"/>
                    <a:pt x="3200" y="6250"/>
                    <a:pt x="3042" y="6786"/>
                  </a:cubicBezTo>
                  <a:cubicBezTo>
                    <a:pt x="2823" y="7797"/>
                    <a:pt x="3319" y="8670"/>
                    <a:pt x="4053" y="9324"/>
                  </a:cubicBezTo>
                  <a:cubicBezTo>
                    <a:pt x="4747" y="9939"/>
                    <a:pt x="5600" y="10415"/>
                    <a:pt x="6096" y="11208"/>
                  </a:cubicBezTo>
                  <a:cubicBezTo>
                    <a:pt x="6134" y="11279"/>
                    <a:pt x="6194" y="11308"/>
                    <a:pt x="6252" y="11308"/>
                  </a:cubicBezTo>
                  <a:cubicBezTo>
                    <a:pt x="6373" y="11308"/>
                    <a:pt x="6487" y="11183"/>
                    <a:pt x="6393" y="11049"/>
                  </a:cubicBezTo>
                  <a:cubicBezTo>
                    <a:pt x="5798" y="10058"/>
                    <a:pt x="4707" y="9562"/>
                    <a:pt x="3954" y="8729"/>
                  </a:cubicBezTo>
                  <a:cubicBezTo>
                    <a:pt x="3537" y="8332"/>
                    <a:pt x="3319" y="7777"/>
                    <a:pt x="3339" y="7202"/>
                  </a:cubicBezTo>
                  <a:cubicBezTo>
                    <a:pt x="3379" y="6448"/>
                    <a:pt x="3894" y="5834"/>
                    <a:pt x="4271" y="5219"/>
                  </a:cubicBezTo>
                  <a:cubicBezTo>
                    <a:pt x="4291" y="5159"/>
                    <a:pt x="4291" y="5120"/>
                    <a:pt x="4291" y="5060"/>
                  </a:cubicBezTo>
                  <a:cubicBezTo>
                    <a:pt x="4309" y="4950"/>
                    <a:pt x="4209" y="4840"/>
                    <a:pt x="4099" y="4840"/>
                  </a:cubicBezTo>
                  <a:cubicBezTo>
                    <a:pt x="4090" y="4840"/>
                    <a:pt x="4082" y="4841"/>
                    <a:pt x="4073" y="4842"/>
                  </a:cubicBezTo>
                  <a:cubicBezTo>
                    <a:pt x="3508" y="4991"/>
                    <a:pt x="2878" y="5140"/>
                    <a:pt x="2271" y="5140"/>
                  </a:cubicBezTo>
                  <a:cubicBezTo>
                    <a:pt x="1663" y="5140"/>
                    <a:pt x="1078" y="4991"/>
                    <a:pt x="602" y="4545"/>
                  </a:cubicBezTo>
                  <a:cubicBezTo>
                    <a:pt x="1475" y="4168"/>
                    <a:pt x="2288" y="3632"/>
                    <a:pt x="2962" y="2938"/>
                  </a:cubicBezTo>
                  <a:cubicBezTo>
                    <a:pt x="3676" y="2145"/>
                    <a:pt x="4231" y="1233"/>
                    <a:pt x="4588" y="221"/>
                  </a:cubicBezTo>
                  <a:cubicBezTo>
                    <a:pt x="4637" y="89"/>
                    <a:pt x="4524" y="0"/>
                    <a:pt x="441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5"/>
            <p:cNvSpPr/>
            <p:nvPr/>
          </p:nvSpPr>
          <p:spPr>
            <a:xfrm>
              <a:off x="5933650" y="4521000"/>
              <a:ext cx="162350" cy="282700"/>
            </a:xfrm>
            <a:custGeom>
              <a:avLst/>
              <a:gdLst/>
              <a:ahLst/>
              <a:cxnLst/>
              <a:rect l="l" t="t" r="r" b="b"/>
              <a:pathLst>
                <a:path w="6494" h="11308" extrusionOk="0">
                  <a:moveTo>
                    <a:pt x="2071" y="0"/>
                  </a:moveTo>
                  <a:cubicBezTo>
                    <a:pt x="1963" y="0"/>
                    <a:pt x="1857" y="89"/>
                    <a:pt x="1905" y="221"/>
                  </a:cubicBezTo>
                  <a:cubicBezTo>
                    <a:pt x="2262" y="1233"/>
                    <a:pt x="2818" y="2145"/>
                    <a:pt x="3532" y="2938"/>
                  </a:cubicBezTo>
                  <a:cubicBezTo>
                    <a:pt x="4206" y="3632"/>
                    <a:pt x="5019" y="4168"/>
                    <a:pt x="5892" y="4545"/>
                  </a:cubicBezTo>
                  <a:cubicBezTo>
                    <a:pt x="5416" y="4991"/>
                    <a:pt x="4831" y="5140"/>
                    <a:pt x="4223" y="5140"/>
                  </a:cubicBezTo>
                  <a:cubicBezTo>
                    <a:pt x="3616" y="5140"/>
                    <a:pt x="2986" y="4991"/>
                    <a:pt x="2421" y="4842"/>
                  </a:cubicBezTo>
                  <a:cubicBezTo>
                    <a:pt x="2412" y="4841"/>
                    <a:pt x="2403" y="4840"/>
                    <a:pt x="2395" y="4840"/>
                  </a:cubicBezTo>
                  <a:cubicBezTo>
                    <a:pt x="2285" y="4840"/>
                    <a:pt x="2185" y="4950"/>
                    <a:pt x="2203" y="5060"/>
                  </a:cubicBezTo>
                  <a:cubicBezTo>
                    <a:pt x="2183" y="5120"/>
                    <a:pt x="2203" y="5159"/>
                    <a:pt x="2223" y="5219"/>
                  </a:cubicBezTo>
                  <a:cubicBezTo>
                    <a:pt x="2600" y="5834"/>
                    <a:pt x="3115" y="6448"/>
                    <a:pt x="3155" y="7202"/>
                  </a:cubicBezTo>
                  <a:cubicBezTo>
                    <a:pt x="3175" y="7777"/>
                    <a:pt x="2937" y="8332"/>
                    <a:pt x="2540" y="8729"/>
                  </a:cubicBezTo>
                  <a:cubicBezTo>
                    <a:pt x="1767" y="9562"/>
                    <a:pt x="676" y="10058"/>
                    <a:pt x="81" y="11049"/>
                  </a:cubicBezTo>
                  <a:cubicBezTo>
                    <a:pt x="1" y="11183"/>
                    <a:pt x="119" y="11308"/>
                    <a:pt x="241" y="11308"/>
                  </a:cubicBezTo>
                  <a:cubicBezTo>
                    <a:pt x="300" y="11308"/>
                    <a:pt x="360" y="11279"/>
                    <a:pt x="398" y="11208"/>
                  </a:cubicBezTo>
                  <a:cubicBezTo>
                    <a:pt x="894" y="10415"/>
                    <a:pt x="1747" y="9939"/>
                    <a:pt x="2441" y="9324"/>
                  </a:cubicBezTo>
                  <a:cubicBezTo>
                    <a:pt x="3175" y="8670"/>
                    <a:pt x="3670" y="7797"/>
                    <a:pt x="3452" y="6786"/>
                  </a:cubicBezTo>
                  <a:cubicBezTo>
                    <a:pt x="3274" y="6250"/>
                    <a:pt x="3016" y="5735"/>
                    <a:pt x="2679" y="5278"/>
                  </a:cubicBezTo>
                  <a:lnTo>
                    <a:pt x="2679" y="5278"/>
                  </a:lnTo>
                  <a:cubicBezTo>
                    <a:pt x="3183" y="5394"/>
                    <a:pt x="3708" y="5486"/>
                    <a:pt x="4219" y="5486"/>
                  </a:cubicBezTo>
                  <a:cubicBezTo>
                    <a:pt x="4934" y="5486"/>
                    <a:pt x="5622" y="5306"/>
                    <a:pt x="6189" y="4763"/>
                  </a:cubicBezTo>
                  <a:cubicBezTo>
                    <a:pt x="6209" y="4723"/>
                    <a:pt x="6229" y="4703"/>
                    <a:pt x="6229" y="4664"/>
                  </a:cubicBezTo>
                  <a:cubicBezTo>
                    <a:pt x="6240" y="4666"/>
                    <a:pt x="6251" y="4667"/>
                    <a:pt x="6262" y="4667"/>
                  </a:cubicBezTo>
                  <a:cubicBezTo>
                    <a:pt x="6435" y="4667"/>
                    <a:pt x="6494" y="4381"/>
                    <a:pt x="6288" y="4307"/>
                  </a:cubicBezTo>
                  <a:cubicBezTo>
                    <a:pt x="5356" y="3950"/>
                    <a:pt x="4503" y="3394"/>
                    <a:pt x="3789" y="2681"/>
                  </a:cubicBezTo>
                  <a:cubicBezTo>
                    <a:pt x="3115" y="1947"/>
                    <a:pt x="2580" y="1074"/>
                    <a:pt x="2243" y="122"/>
                  </a:cubicBezTo>
                  <a:cubicBezTo>
                    <a:pt x="2211" y="37"/>
                    <a:pt x="2141" y="0"/>
                    <a:pt x="207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5"/>
            <p:cNvSpPr/>
            <p:nvPr/>
          </p:nvSpPr>
          <p:spPr>
            <a:xfrm>
              <a:off x="5861575" y="4472000"/>
              <a:ext cx="166475" cy="260925"/>
            </a:xfrm>
            <a:custGeom>
              <a:avLst/>
              <a:gdLst/>
              <a:ahLst/>
              <a:cxnLst/>
              <a:rect l="l" t="t" r="r" b="b"/>
              <a:pathLst>
                <a:path w="6659" h="10437" extrusionOk="0">
                  <a:moveTo>
                    <a:pt x="3152" y="0"/>
                  </a:moveTo>
                  <a:cubicBezTo>
                    <a:pt x="3078" y="0"/>
                    <a:pt x="3004" y="40"/>
                    <a:pt x="2984" y="119"/>
                  </a:cubicBezTo>
                  <a:cubicBezTo>
                    <a:pt x="2825" y="496"/>
                    <a:pt x="2746" y="892"/>
                    <a:pt x="2448" y="1170"/>
                  </a:cubicBezTo>
                  <a:cubicBezTo>
                    <a:pt x="2111" y="1507"/>
                    <a:pt x="1576" y="1646"/>
                    <a:pt x="1159" y="1844"/>
                  </a:cubicBezTo>
                  <a:cubicBezTo>
                    <a:pt x="970" y="1930"/>
                    <a:pt x="1079" y="2181"/>
                    <a:pt x="1254" y="2181"/>
                  </a:cubicBezTo>
                  <a:cubicBezTo>
                    <a:pt x="1281" y="2181"/>
                    <a:pt x="1309" y="2175"/>
                    <a:pt x="1338" y="2162"/>
                  </a:cubicBezTo>
                  <a:cubicBezTo>
                    <a:pt x="1814" y="1924"/>
                    <a:pt x="2369" y="1785"/>
                    <a:pt x="2746" y="1388"/>
                  </a:cubicBezTo>
                  <a:lnTo>
                    <a:pt x="2766" y="1368"/>
                  </a:lnTo>
                  <a:lnTo>
                    <a:pt x="2766" y="1368"/>
                  </a:lnTo>
                  <a:cubicBezTo>
                    <a:pt x="2686" y="1666"/>
                    <a:pt x="2627" y="1943"/>
                    <a:pt x="2528" y="2241"/>
                  </a:cubicBezTo>
                  <a:cubicBezTo>
                    <a:pt x="2349" y="2677"/>
                    <a:pt x="2131" y="3114"/>
                    <a:pt x="1893" y="3530"/>
                  </a:cubicBezTo>
                  <a:cubicBezTo>
                    <a:pt x="1437" y="4284"/>
                    <a:pt x="842" y="4918"/>
                    <a:pt x="148" y="5414"/>
                  </a:cubicBezTo>
                  <a:cubicBezTo>
                    <a:pt x="0" y="5529"/>
                    <a:pt x="97" y="5766"/>
                    <a:pt x="236" y="5766"/>
                  </a:cubicBezTo>
                  <a:cubicBezTo>
                    <a:pt x="265" y="5766"/>
                    <a:pt x="295" y="5755"/>
                    <a:pt x="326" y="5731"/>
                  </a:cubicBezTo>
                  <a:cubicBezTo>
                    <a:pt x="1040" y="5216"/>
                    <a:pt x="1655" y="4581"/>
                    <a:pt x="2131" y="3847"/>
                  </a:cubicBezTo>
                  <a:cubicBezTo>
                    <a:pt x="2310" y="3570"/>
                    <a:pt x="2448" y="3292"/>
                    <a:pt x="2587" y="3014"/>
                  </a:cubicBezTo>
                  <a:lnTo>
                    <a:pt x="2587" y="3014"/>
                  </a:lnTo>
                  <a:cubicBezTo>
                    <a:pt x="2488" y="3332"/>
                    <a:pt x="2369" y="3649"/>
                    <a:pt x="2270" y="3966"/>
                  </a:cubicBezTo>
                  <a:cubicBezTo>
                    <a:pt x="2032" y="4680"/>
                    <a:pt x="1794" y="5414"/>
                    <a:pt x="1278" y="5949"/>
                  </a:cubicBezTo>
                  <a:cubicBezTo>
                    <a:pt x="1156" y="6087"/>
                    <a:pt x="1281" y="6259"/>
                    <a:pt x="1417" y="6259"/>
                  </a:cubicBezTo>
                  <a:cubicBezTo>
                    <a:pt x="1458" y="6259"/>
                    <a:pt x="1500" y="6244"/>
                    <a:pt x="1536" y="6207"/>
                  </a:cubicBezTo>
                  <a:cubicBezTo>
                    <a:pt x="2091" y="5632"/>
                    <a:pt x="2329" y="4879"/>
                    <a:pt x="2587" y="4145"/>
                  </a:cubicBezTo>
                  <a:cubicBezTo>
                    <a:pt x="2666" y="3907"/>
                    <a:pt x="2746" y="3669"/>
                    <a:pt x="2825" y="3431"/>
                  </a:cubicBezTo>
                  <a:lnTo>
                    <a:pt x="2825" y="3431"/>
                  </a:lnTo>
                  <a:cubicBezTo>
                    <a:pt x="2805" y="4105"/>
                    <a:pt x="2805" y="4779"/>
                    <a:pt x="2825" y="5454"/>
                  </a:cubicBezTo>
                  <a:cubicBezTo>
                    <a:pt x="2885" y="7060"/>
                    <a:pt x="2904" y="8666"/>
                    <a:pt x="2904" y="10273"/>
                  </a:cubicBezTo>
                  <a:cubicBezTo>
                    <a:pt x="2914" y="10382"/>
                    <a:pt x="2999" y="10436"/>
                    <a:pt x="3083" y="10436"/>
                  </a:cubicBezTo>
                  <a:cubicBezTo>
                    <a:pt x="3167" y="10436"/>
                    <a:pt x="3251" y="10382"/>
                    <a:pt x="3261" y="10273"/>
                  </a:cubicBezTo>
                  <a:cubicBezTo>
                    <a:pt x="3281" y="8646"/>
                    <a:pt x="3242" y="7000"/>
                    <a:pt x="3182" y="5374"/>
                  </a:cubicBezTo>
                  <a:cubicBezTo>
                    <a:pt x="3162" y="4621"/>
                    <a:pt x="3162" y="3847"/>
                    <a:pt x="3202" y="3114"/>
                  </a:cubicBezTo>
                  <a:cubicBezTo>
                    <a:pt x="3242" y="3470"/>
                    <a:pt x="3301" y="3827"/>
                    <a:pt x="3380" y="4165"/>
                  </a:cubicBezTo>
                  <a:cubicBezTo>
                    <a:pt x="3618" y="4938"/>
                    <a:pt x="3975" y="5672"/>
                    <a:pt x="4412" y="6366"/>
                  </a:cubicBezTo>
                  <a:cubicBezTo>
                    <a:pt x="4448" y="6420"/>
                    <a:pt x="4499" y="6444"/>
                    <a:pt x="4550" y="6444"/>
                  </a:cubicBezTo>
                  <a:cubicBezTo>
                    <a:pt x="4665" y="6444"/>
                    <a:pt x="4778" y="6325"/>
                    <a:pt x="4709" y="6187"/>
                  </a:cubicBezTo>
                  <a:cubicBezTo>
                    <a:pt x="3896" y="4997"/>
                    <a:pt x="3460" y="3589"/>
                    <a:pt x="3480" y="2162"/>
                  </a:cubicBezTo>
                  <a:lnTo>
                    <a:pt x="3480" y="2162"/>
                  </a:lnTo>
                  <a:cubicBezTo>
                    <a:pt x="3936" y="3808"/>
                    <a:pt x="4729" y="5374"/>
                    <a:pt x="6296" y="6227"/>
                  </a:cubicBezTo>
                  <a:cubicBezTo>
                    <a:pt x="6329" y="6245"/>
                    <a:pt x="6362" y="6253"/>
                    <a:pt x="6392" y="6253"/>
                  </a:cubicBezTo>
                  <a:cubicBezTo>
                    <a:pt x="6559" y="6253"/>
                    <a:pt x="6659" y="6013"/>
                    <a:pt x="6474" y="5930"/>
                  </a:cubicBezTo>
                  <a:cubicBezTo>
                    <a:pt x="4788" y="5017"/>
                    <a:pt x="4075" y="3252"/>
                    <a:pt x="3658" y="1468"/>
                  </a:cubicBezTo>
                  <a:lnTo>
                    <a:pt x="3658" y="1468"/>
                  </a:lnTo>
                  <a:cubicBezTo>
                    <a:pt x="3936" y="1844"/>
                    <a:pt x="4332" y="2122"/>
                    <a:pt x="4788" y="2281"/>
                  </a:cubicBezTo>
                  <a:cubicBezTo>
                    <a:pt x="4806" y="2285"/>
                    <a:pt x="4823" y="2288"/>
                    <a:pt x="4838" y="2288"/>
                  </a:cubicBezTo>
                  <a:cubicBezTo>
                    <a:pt x="5017" y="2288"/>
                    <a:pt x="5068" y="1997"/>
                    <a:pt x="4868" y="1924"/>
                  </a:cubicBezTo>
                  <a:cubicBezTo>
                    <a:pt x="4075" y="1686"/>
                    <a:pt x="3599" y="873"/>
                    <a:pt x="3321" y="119"/>
                  </a:cubicBezTo>
                  <a:cubicBezTo>
                    <a:pt x="3301" y="40"/>
                    <a:pt x="3227" y="0"/>
                    <a:pt x="3152"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5"/>
            <p:cNvSpPr/>
            <p:nvPr/>
          </p:nvSpPr>
          <p:spPr>
            <a:xfrm>
              <a:off x="5416075" y="4040525"/>
              <a:ext cx="747175" cy="534275"/>
            </a:xfrm>
            <a:custGeom>
              <a:avLst/>
              <a:gdLst/>
              <a:ahLst/>
              <a:cxnLst/>
              <a:rect l="l" t="t" r="r" b="b"/>
              <a:pathLst>
                <a:path w="29887" h="21371" extrusionOk="0">
                  <a:moveTo>
                    <a:pt x="22713" y="342"/>
                  </a:moveTo>
                  <a:cubicBezTo>
                    <a:pt x="23394" y="342"/>
                    <a:pt x="24076" y="387"/>
                    <a:pt x="24750" y="482"/>
                  </a:cubicBezTo>
                  <a:cubicBezTo>
                    <a:pt x="26317" y="720"/>
                    <a:pt x="27903" y="1414"/>
                    <a:pt x="28875" y="2703"/>
                  </a:cubicBezTo>
                  <a:cubicBezTo>
                    <a:pt x="28597" y="2524"/>
                    <a:pt x="28320" y="2346"/>
                    <a:pt x="28042" y="2207"/>
                  </a:cubicBezTo>
                  <a:cubicBezTo>
                    <a:pt x="26721" y="1180"/>
                    <a:pt x="25052" y="810"/>
                    <a:pt x="23398" y="810"/>
                  </a:cubicBezTo>
                  <a:cubicBezTo>
                    <a:pt x="23040" y="810"/>
                    <a:pt x="22683" y="827"/>
                    <a:pt x="22331" y="859"/>
                  </a:cubicBezTo>
                  <a:cubicBezTo>
                    <a:pt x="20189" y="1057"/>
                    <a:pt x="18047" y="1592"/>
                    <a:pt x="15985" y="2247"/>
                  </a:cubicBezTo>
                  <a:cubicBezTo>
                    <a:pt x="14973" y="2564"/>
                    <a:pt x="13942" y="2921"/>
                    <a:pt x="12951" y="3298"/>
                  </a:cubicBezTo>
                  <a:cubicBezTo>
                    <a:pt x="11939" y="3694"/>
                    <a:pt x="10967" y="4111"/>
                    <a:pt x="9936" y="4428"/>
                  </a:cubicBezTo>
                  <a:cubicBezTo>
                    <a:pt x="8948" y="4727"/>
                    <a:pt x="7891" y="4940"/>
                    <a:pt x="6849" y="4940"/>
                  </a:cubicBezTo>
                  <a:cubicBezTo>
                    <a:pt x="5885" y="4940"/>
                    <a:pt x="4934" y="4757"/>
                    <a:pt x="4066" y="4289"/>
                  </a:cubicBezTo>
                  <a:cubicBezTo>
                    <a:pt x="2876" y="3655"/>
                    <a:pt x="1964" y="2643"/>
                    <a:pt x="1468" y="1394"/>
                  </a:cubicBezTo>
                  <a:lnTo>
                    <a:pt x="1468" y="1394"/>
                  </a:lnTo>
                  <a:cubicBezTo>
                    <a:pt x="2499" y="2386"/>
                    <a:pt x="3808" y="3020"/>
                    <a:pt x="5216" y="3199"/>
                  </a:cubicBezTo>
                  <a:cubicBezTo>
                    <a:pt x="5637" y="3260"/>
                    <a:pt x="6059" y="3288"/>
                    <a:pt x="6481" y="3288"/>
                  </a:cubicBezTo>
                  <a:cubicBezTo>
                    <a:pt x="8105" y="3288"/>
                    <a:pt x="9726" y="2878"/>
                    <a:pt x="11285" y="2405"/>
                  </a:cubicBezTo>
                  <a:cubicBezTo>
                    <a:pt x="12356" y="2088"/>
                    <a:pt x="13407" y="1751"/>
                    <a:pt x="14497" y="1473"/>
                  </a:cubicBezTo>
                  <a:cubicBezTo>
                    <a:pt x="15588" y="1196"/>
                    <a:pt x="16738" y="958"/>
                    <a:pt x="17869" y="779"/>
                  </a:cubicBezTo>
                  <a:cubicBezTo>
                    <a:pt x="19019" y="601"/>
                    <a:pt x="20169" y="462"/>
                    <a:pt x="21339" y="402"/>
                  </a:cubicBezTo>
                  <a:cubicBezTo>
                    <a:pt x="21795" y="362"/>
                    <a:pt x="22254" y="342"/>
                    <a:pt x="22713" y="342"/>
                  </a:cubicBezTo>
                  <a:close/>
                  <a:moveTo>
                    <a:pt x="695" y="402"/>
                  </a:moveTo>
                  <a:cubicBezTo>
                    <a:pt x="734" y="462"/>
                    <a:pt x="774" y="521"/>
                    <a:pt x="814" y="601"/>
                  </a:cubicBezTo>
                  <a:cubicBezTo>
                    <a:pt x="1230" y="2405"/>
                    <a:pt x="2440" y="3913"/>
                    <a:pt x="4106" y="4706"/>
                  </a:cubicBezTo>
                  <a:cubicBezTo>
                    <a:pt x="4968" y="5118"/>
                    <a:pt x="5892" y="5283"/>
                    <a:pt x="6826" y="5283"/>
                  </a:cubicBezTo>
                  <a:cubicBezTo>
                    <a:pt x="7869" y="5283"/>
                    <a:pt x="8923" y="5078"/>
                    <a:pt x="9916" y="4785"/>
                  </a:cubicBezTo>
                  <a:cubicBezTo>
                    <a:pt x="10948" y="4468"/>
                    <a:pt x="11939" y="4071"/>
                    <a:pt x="12951" y="3675"/>
                  </a:cubicBezTo>
                  <a:cubicBezTo>
                    <a:pt x="13942" y="3278"/>
                    <a:pt x="14993" y="2901"/>
                    <a:pt x="16024" y="2584"/>
                  </a:cubicBezTo>
                  <a:cubicBezTo>
                    <a:pt x="17056" y="2267"/>
                    <a:pt x="18146" y="1969"/>
                    <a:pt x="19237" y="1731"/>
                  </a:cubicBezTo>
                  <a:cubicBezTo>
                    <a:pt x="20308" y="1473"/>
                    <a:pt x="21419" y="1295"/>
                    <a:pt x="22529" y="1176"/>
                  </a:cubicBezTo>
                  <a:cubicBezTo>
                    <a:pt x="22800" y="1159"/>
                    <a:pt x="23071" y="1150"/>
                    <a:pt x="23342" y="1150"/>
                  </a:cubicBezTo>
                  <a:cubicBezTo>
                    <a:pt x="23726" y="1150"/>
                    <a:pt x="24109" y="1169"/>
                    <a:pt x="24492" y="1216"/>
                  </a:cubicBezTo>
                  <a:cubicBezTo>
                    <a:pt x="24266" y="1201"/>
                    <a:pt x="24040" y="1193"/>
                    <a:pt x="23814" y="1193"/>
                  </a:cubicBezTo>
                  <a:cubicBezTo>
                    <a:pt x="21925" y="1193"/>
                    <a:pt x="20076" y="1709"/>
                    <a:pt x="18464" y="2683"/>
                  </a:cubicBezTo>
                  <a:cubicBezTo>
                    <a:pt x="16441" y="3932"/>
                    <a:pt x="14755" y="5658"/>
                    <a:pt x="13585" y="7740"/>
                  </a:cubicBezTo>
                  <a:cubicBezTo>
                    <a:pt x="13308" y="6729"/>
                    <a:pt x="13545" y="5658"/>
                    <a:pt x="14200" y="4864"/>
                  </a:cubicBezTo>
                  <a:cubicBezTo>
                    <a:pt x="14314" y="4750"/>
                    <a:pt x="14214" y="4556"/>
                    <a:pt x="14076" y="4556"/>
                  </a:cubicBezTo>
                  <a:cubicBezTo>
                    <a:pt x="14046" y="4556"/>
                    <a:pt x="14014" y="4566"/>
                    <a:pt x="13982" y="4587"/>
                  </a:cubicBezTo>
                  <a:cubicBezTo>
                    <a:pt x="12653" y="5479"/>
                    <a:pt x="11305" y="6372"/>
                    <a:pt x="9837" y="7006"/>
                  </a:cubicBezTo>
                  <a:cubicBezTo>
                    <a:pt x="8704" y="7492"/>
                    <a:pt x="7410" y="7809"/>
                    <a:pt x="6143" y="7809"/>
                  </a:cubicBezTo>
                  <a:cubicBezTo>
                    <a:pt x="4772" y="7809"/>
                    <a:pt x="3432" y="7438"/>
                    <a:pt x="2361" y="6510"/>
                  </a:cubicBezTo>
                  <a:cubicBezTo>
                    <a:pt x="1508" y="5717"/>
                    <a:pt x="893" y="4706"/>
                    <a:pt x="596" y="3595"/>
                  </a:cubicBezTo>
                  <a:cubicBezTo>
                    <a:pt x="457" y="3020"/>
                    <a:pt x="377" y="2445"/>
                    <a:pt x="377" y="1850"/>
                  </a:cubicBezTo>
                  <a:cubicBezTo>
                    <a:pt x="358" y="1572"/>
                    <a:pt x="377" y="1275"/>
                    <a:pt x="417" y="997"/>
                  </a:cubicBezTo>
                  <a:cubicBezTo>
                    <a:pt x="417" y="759"/>
                    <a:pt x="516" y="541"/>
                    <a:pt x="695" y="402"/>
                  </a:cubicBezTo>
                  <a:close/>
                  <a:moveTo>
                    <a:pt x="26160" y="3018"/>
                  </a:moveTo>
                  <a:cubicBezTo>
                    <a:pt x="26631" y="3018"/>
                    <a:pt x="27101" y="3057"/>
                    <a:pt x="27566" y="3139"/>
                  </a:cubicBezTo>
                  <a:lnTo>
                    <a:pt x="27427" y="3139"/>
                  </a:lnTo>
                  <a:cubicBezTo>
                    <a:pt x="27110" y="3139"/>
                    <a:pt x="26813" y="3139"/>
                    <a:pt x="26515" y="3179"/>
                  </a:cubicBezTo>
                  <a:cubicBezTo>
                    <a:pt x="23620" y="3397"/>
                    <a:pt x="20982" y="4845"/>
                    <a:pt x="19217" y="7145"/>
                  </a:cubicBezTo>
                  <a:cubicBezTo>
                    <a:pt x="19119" y="7271"/>
                    <a:pt x="19239" y="7397"/>
                    <a:pt x="19367" y="7397"/>
                  </a:cubicBezTo>
                  <a:cubicBezTo>
                    <a:pt x="19420" y="7397"/>
                    <a:pt x="19474" y="7376"/>
                    <a:pt x="19515" y="7324"/>
                  </a:cubicBezTo>
                  <a:cubicBezTo>
                    <a:pt x="19991" y="6709"/>
                    <a:pt x="20526" y="6154"/>
                    <a:pt x="21121" y="5658"/>
                  </a:cubicBezTo>
                  <a:cubicBezTo>
                    <a:pt x="22232" y="4785"/>
                    <a:pt x="23501" y="4151"/>
                    <a:pt x="24869" y="3794"/>
                  </a:cubicBezTo>
                  <a:lnTo>
                    <a:pt x="24869" y="3794"/>
                  </a:lnTo>
                  <a:cubicBezTo>
                    <a:pt x="22946" y="4607"/>
                    <a:pt x="21379" y="6094"/>
                    <a:pt x="20467" y="7958"/>
                  </a:cubicBezTo>
                  <a:cubicBezTo>
                    <a:pt x="20050" y="8791"/>
                    <a:pt x="19673" y="9624"/>
                    <a:pt x="19257" y="10437"/>
                  </a:cubicBezTo>
                  <a:cubicBezTo>
                    <a:pt x="18821" y="11250"/>
                    <a:pt x="18365" y="12083"/>
                    <a:pt x="17869" y="12896"/>
                  </a:cubicBezTo>
                  <a:cubicBezTo>
                    <a:pt x="17016" y="14324"/>
                    <a:pt x="16104" y="15871"/>
                    <a:pt x="14775" y="16942"/>
                  </a:cubicBezTo>
                  <a:cubicBezTo>
                    <a:pt x="13407" y="18052"/>
                    <a:pt x="11622" y="18330"/>
                    <a:pt x="9936" y="18588"/>
                  </a:cubicBezTo>
                  <a:cubicBezTo>
                    <a:pt x="9711" y="18625"/>
                    <a:pt x="9787" y="18928"/>
                    <a:pt x="9997" y="18928"/>
                  </a:cubicBezTo>
                  <a:cubicBezTo>
                    <a:pt x="10009" y="18928"/>
                    <a:pt x="10022" y="18927"/>
                    <a:pt x="10035" y="18925"/>
                  </a:cubicBezTo>
                  <a:cubicBezTo>
                    <a:pt x="11899" y="18647"/>
                    <a:pt x="13783" y="18290"/>
                    <a:pt x="15251" y="17001"/>
                  </a:cubicBezTo>
                  <a:cubicBezTo>
                    <a:pt x="16500" y="15891"/>
                    <a:pt x="17393" y="14383"/>
                    <a:pt x="18265" y="12956"/>
                  </a:cubicBezTo>
                  <a:cubicBezTo>
                    <a:pt x="18721" y="12162"/>
                    <a:pt x="19178" y="11369"/>
                    <a:pt x="19614" y="10536"/>
                  </a:cubicBezTo>
                  <a:cubicBezTo>
                    <a:pt x="20030" y="9723"/>
                    <a:pt x="20407" y="8870"/>
                    <a:pt x="20824" y="8057"/>
                  </a:cubicBezTo>
                  <a:cubicBezTo>
                    <a:pt x="22113" y="5519"/>
                    <a:pt x="24611" y="3794"/>
                    <a:pt x="27467" y="3496"/>
                  </a:cubicBezTo>
                  <a:lnTo>
                    <a:pt x="27784" y="3496"/>
                  </a:lnTo>
                  <a:cubicBezTo>
                    <a:pt x="27070" y="3615"/>
                    <a:pt x="26376" y="3833"/>
                    <a:pt x="25722" y="4151"/>
                  </a:cubicBezTo>
                  <a:cubicBezTo>
                    <a:pt x="23640" y="5142"/>
                    <a:pt x="22093" y="7026"/>
                    <a:pt x="21260" y="9168"/>
                  </a:cubicBezTo>
                  <a:cubicBezTo>
                    <a:pt x="20506" y="11171"/>
                    <a:pt x="20387" y="13531"/>
                    <a:pt x="21399" y="15454"/>
                  </a:cubicBezTo>
                  <a:cubicBezTo>
                    <a:pt x="20605" y="15157"/>
                    <a:pt x="20070" y="14383"/>
                    <a:pt x="19614" y="13689"/>
                  </a:cubicBezTo>
                  <a:cubicBezTo>
                    <a:pt x="19580" y="13630"/>
                    <a:pt x="19524" y="13603"/>
                    <a:pt x="19468" y="13603"/>
                  </a:cubicBezTo>
                  <a:cubicBezTo>
                    <a:pt x="19393" y="13603"/>
                    <a:pt x="19319" y="13650"/>
                    <a:pt x="19297" y="13729"/>
                  </a:cubicBezTo>
                  <a:cubicBezTo>
                    <a:pt x="18999" y="14939"/>
                    <a:pt x="18484" y="16089"/>
                    <a:pt x="17809" y="17120"/>
                  </a:cubicBezTo>
                  <a:cubicBezTo>
                    <a:pt x="17254" y="18032"/>
                    <a:pt x="16540" y="18806"/>
                    <a:pt x="15687" y="19460"/>
                  </a:cubicBezTo>
                  <a:cubicBezTo>
                    <a:pt x="14802" y="20057"/>
                    <a:pt x="13748" y="20373"/>
                    <a:pt x="12690" y="20373"/>
                  </a:cubicBezTo>
                  <a:cubicBezTo>
                    <a:pt x="12658" y="20373"/>
                    <a:pt x="12626" y="20373"/>
                    <a:pt x="12594" y="20373"/>
                  </a:cubicBezTo>
                  <a:cubicBezTo>
                    <a:pt x="12532" y="20374"/>
                    <a:pt x="12470" y="20374"/>
                    <a:pt x="12408" y="20374"/>
                  </a:cubicBezTo>
                  <a:cubicBezTo>
                    <a:pt x="11364" y="20374"/>
                    <a:pt x="10334" y="20232"/>
                    <a:pt x="9305" y="20232"/>
                  </a:cubicBezTo>
                  <a:cubicBezTo>
                    <a:pt x="9245" y="20232"/>
                    <a:pt x="9184" y="20233"/>
                    <a:pt x="9123" y="20234"/>
                  </a:cubicBezTo>
                  <a:cubicBezTo>
                    <a:pt x="8151" y="20273"/>
                    <a:pt x="7180" y="20452"/>
                    <a:pt x="6287" y="20789"/>
                  </a:cubicBezTo>
                  <a:cubicBezTo>
                    <a:pt x="6644" y="20154"/>
                    <a:pt x="7061" y="19540"/>
                    <a:pt x="7517" y="18964"/>
                  </a:cubicBezTo>
                  <a:cubicBezTo>
                    <a:pt x="8032" y="18350"/>
                    <a:pt x="8588" y="17775"/>
                    <a:pt x="9183" y="17259"/>
                  </a:cubicBezTo>
                  <a:cubicBezTo>
                    <a:pt x="9837" y="16724"/>
                    <a:pt x="10511" y="16228"/>
                    <a:pt x="11225" y="15791"/>
                  </a:cubicBezTo>
                  <a:cubicBezTo>
                    <a:pt x="12554" y="14959"/>
                    <a:pt x="13982" y="13967"/>
                    <a:pt x="14378" y="12341"/>
                  </a:cubicBezTo>
                  <a:cubicBezTo>
                    <a:pt x="14406" y="12217"/>
                    <a:pt x="14309" y="12122"/>
                    <a:pt x="14207" y="12122"/>
                  </a:cubicBezTo>
                  <a:cubicBezTo>
                    <a:pt x="14163" y="12122"/>
                    <a:pt x="14117" y="12140"/>
                    <a:pt x="14081" y="12182"/>
                  </a:cubicBezTo>
                  <a:cubicBezTo>
                    <a:pt x="13578" y="12589"/>
                    <a:pt x="12976" y="12784"/>
                    <a:pt x="12380" y="12784"/>
                  </a:cubicBezTo>
                  <a:cubicBezTo>
                    <a:pt x="11495" y="12784"/>
                    <a:pt x="10624" y="12354"/>
                    <a:pt x="10115" y="11548"/>
                  </a:cubicBezTo>
                  <a:lnTo>
                    <a:pt x="10115" y="11548"/>
                  </a:lnTo>
                  <a:cubicBezTo>
                    <a:pt x="10348" y="11576"/>
                    <a:pt x="10582" y="11589"/>
                    <a:pt x="10815" y="11589"/>
                  </a:cubicBezTo>
                  <a:cubicBezTo>
                    <a:pt x="12068" y="11589"/>
                    <a:pt x="13299" y="11189"/>
                    <a:pt x="14319" y="10437"/>
                  </a:cubicBezTo>
                  <a:cubicBezTo>
                    <a:pt x="15469" y="9584"/>
                    <a:pt x="16342" y="8454"/>
                    <a:pt x="17333" y="7423"/>
                  </a:cubicBezTo>
                  <a:cubicBezTo>
                    <a:pt x="18325" y="6372"/>
                    <a:pt x="19455" y="5440"/>
                    <a:pt x="20705" y="4666"/>
                  </a:cubicBezTo>
                  <a:cubicBezTo>
                    <a:pt x="22328" y="3663"/>
                    <a:pt x="24246" y="3018"/>
                    <a:pt x="26160" y="3018"/>
                  </a:cubicBezTo>
                  <a:close/>
                  <a:moveTo>
                    <a:pt x="769" y="1"/>
                  </a:moveTo>
                  <a:cubicBezTo>
                    <a:pt x="757" y="1"/>
                    <a:pt x="745" y="2"/>
                    <a:pt x="734" y="6"/>
                  </a:cubicBezTo>
                  <a:cubicBezTo>
                    <a:pt x="40" y="105"/>
                    <a:pt x="21" y="1097"/>
                    <a:pt x="21" y="1612"/>
                  </a:cubicBezTo>
                  <a:cubicBezTo>
                    <a:pt x="1" y="2306"/>
                    <a:pt x="80" y="3020"/>
                    <a:pt x="258" y="3694"/>
                  </a:cubicBezTo>
                  <a:cubicBezTo>
                    <a:pt x="576" y="4904"/>
                    <a:pt x="1250" y="5995"/>
                    <a:pt x="2182" y="6808"/>
                  </a:cubicBezTo>
                  <a:cubicBezTo>
                    <a:pt x="3253" y="7681"/>
                    <a:pt x="4582" y="8156"/>
                    <a:pt x="5950" y="8156"/>
                  </a:cubicBezTo>
                  <a:cubicBezTo>
                    <a:pt x="6042" y="8160"/>
                    <a:pt x="6134" y="8161"/>
                    <a:pt x="6226" y="8161"/>
                  </a:cubicBezTo>
                  <a:cubicBezTo>
                    <a:pt x="8908" y="8161"/>
                    <a:pt x="11280" y="6779"/>
                    <a:pt x="13466" y="5360"/>
                  </a:cubicBezTo>
                  <a:lnTo>
                    <a:pt x="13466" y="5360"/>
                  </a:lnTo>
                  <a:cubicBezTo>
                    <a:pt x="13030" y="6272"/>
                    <a:pt x="12990" y="7324"/>
                    <a:pt x="13387" y="8256"/>
                  </a:cubicBezTo>
                  <a:cubicBezTo>
                    <a:pt x="13417" y="8315"/>
                    <a:pt x="13476" y="8345"/>
                    <a:pt x="13536" y="8345"/>
                  </a:cubicBezTo>
                  <a:cubicBezTo>
                    <a:pt x="13595" y="8345"/>
                    <a:pt x="13655" y="8315"/>
                    <a:pt x="13684" y="8256"/>
                  </a:cubicBezTo>
                  <a:cubicBezTo>
                    <a:pt x="14359" y="7066"/>
                    <a:pt x="15172" y="5955"/>
                    <a:pt x="16124" y="4983"/>
                  </a:cubicBezTo>
                  <a:cubicBezTo>
                    <a:pt x="17809" y="3278"/>
                    <a:pt x="19951" y="2009"/>
                    <a:pt x="22351" y="1632"/>
                  </a:cubicBezTo>
                  <a:cubicBezTo>
                    <a:pt x="22821" y="1557"/>
                    <a:pt x="23294" y="1520"/>
                    <a:pt x="23767" y="1520"/>
                  </a:cubicBezTo>
                  <a:cubicBezTo>
                    <a:pt x="25170" y="1520"/>
                    <a:pt x="26563" y="1847"/>
                    <a:pt x="27824" y="2485"/>
                  </a:cubicBezTo>
                  <a:cubicBezTo>
                    <a:pt x="27923" y="2564"/>
                    <a:pt x="28022" y="2663"/>
                    <a:pt x="28122" y="2743"/>
                  </a:cubicBezTo>
                  <a:cubicBezTo>
                    <a:pt x="28160" y="2781"/>
                    <a:pt x="28207" y="2803"/>
                    <a:pt x="28256" y="2803"/>
                  </a:cubicBezTo>
                  <a:cubicBezTo>
                    <a:pt x="28283" y="2803"/>
                    <a:pt x="28312" y="2796"/>
                    <a:pt x="28340" y="2782"/>
                  </a:cubicBezTo>
                  <a:cubicBezTo>
                    <a:pt x="28498" y="2881"/>
                    <a:pt x="28657" y="2981"/>
                    <a:pt x="28796" y="3080"/>
                  </a:cubicBezTo>
                  <a:cubicBezTo>
                    <a:pt x="27923" y="2797"/>
                    <a:pt x="27009" y="2656"/>
                    <a:pt x="26091" y="2656"/>
                  </a:cubicBezTo>
                  <a:cubicBezTo>
                    <a:pt x="25590" y="2656"/>
                    <a:pt x="25089" y="2698"/>
                    <a:pt x="24592" y="2782"/>
                  </a:cubicBezTo>
                  <a:cubicBezTo>
                    <a:pt x="21676" y="3258"/>
                    <a:pt x="19178" y="5023"/>
                    <a:pt x="17155" y="7105"/>
                  </a:cubicBezTo>
                  <a:cubicBezTo>
                    <a:pt x="16143" y="8117"/>
                    <a:pt x="15251" y="9327"/>
                    <a:pt x="14081" y="10179"/>
                  </a:cubicBezTo>
                  <a:cubicBezTo>
                    <a:pt x="13113" y="10882"/>
                    <a:pt x="11960" y="11253"/>
                    <a:pt x="10788" y="11253"/>
                  </a:cubicBezTo>
                  <a:cubicBezTo>
                    <a:pt x="10471" y="11253"/>
                    <a:pt x="10153" y="11226"/>
                    <a:pt x="9837" y="11171"/>
                  </a:cubicBezTo>
                  <a:cubicBezTo>
                    <a:pt x="9828" y="11170"/>
                    <a:pt x="9819" y="11169"/>
                    <a:pt x="9810" y="11169"/>
                  </a:cubicBezTo>
                  <a:cubicBezTo>
                    <a:pt x="9665" y="11169"/>
                    <a:pt x="9564" y="11318"/>
                    <a:pt x="9639" y="11448"/>
                  </a:cubicBezTo>
                  <a:cubicBezTo>
                    <a:pt x="10156" y="12538"/>
                    <a:pt x="11234" y="13169"/>
                    <a:pt x="12353" y="13169"/>
                  </a:cubicBezTo>
                  <a:cubicBezTo>
                    <a:pt x="12864" y="13169"/>
                    <a:pt x="13384" y="13037"/>
                    <a:pt x="13863" y="12757"/>
                  </a:cubicBezTo>
                  <a:lnTo>
                    <a:pt x="13863" y="12757"/>
                  </a:lnTo>
                  <a:cubicBezTo>
                    <a:pt x="13585" y="13412"/>
                    <a:pt x="13149" y="13987"/>
                    <a:pt x="12594" y="14423"/>
                  </a:cubicBezTo>
                  <a:cubicBezTo>
                    <a:pt x="11899" y="14978"/>
                    <a:pt x="11186" y="15474"/>
                    <a:pt x="10432" y="15910"/>
                  </a:cubicBezTo>
                  <a:cubicBezTo>
                    <a:pt x="9778" y="16347"/>
                    <a:pt x="9143" y="16843"/>
                    <a:pt x="8548" y="17378"/>
                  </a:cubicBezTo>
                  <a:cubicBezTo>
                    <a:pt x="7398" y="18449"/>
                    <a:pt x="6446" y="19698"/>
                    <a:pt x="5732" y="21086"/>
                  </a:cubicBezTo>
                  <a:cubicBezTo>
                    <a:pt x="5651" y="21216"/>
                    <a:pt x="5754" y="21371"/>
                    <a:pt x="5881" y="21371"/>
                  </a:cubicBezTo>
                  <a:cubicBezTo>
                    <a:pt x="5910" y="21371"/>
                    <a:pt x="5940" y="21363"/>
                    <a:pt x="5970" y="21344"/>
                  </a:cubicBezTo>
                  <a:cubicBezTo>
                    <a:pt x="7080" y="20876"/>
                    <a:pt x="8266" y="20635"/>
                    <a:pt x="9461" y="20635"/>
                  </a:cubicBezTo>
                  <a:cubicBezTo>
                    <a:pt x="9632" y="20635"/>
                    <a:pt x="9804" y="20640"/>
                    <a:pt x="9976" y="20650"/>
                  </a:cubicBezTo>
                  <a:cubicBezTo>
                    <a:pt x="10808" y="20692"/>
                    <a:pt x="11640" y="20785"/>
                    <a:pt x="12471" y="20785"/>
                  </a:cubicBezTo>
                  <a:cubicBezTo>
                    <a:pt x="12810" y="20785"/>
                    <a:pt x="13148" y="20770"/>
                    <a:pt x="13486" y="20729"/>
                  </a:cubicBezTo>
                  <a:cubicBezTo>
                    <a:pt x="14557" y="20591"/>
                    <a:pt x="15568" y="20135"/>
                    <a:pt x="16362" y="19421"/>
                  </a:cubicBezTo>
                  <a:cubicBezTo>
                    <a:pt x="17908" y="18092"/>
                    <a:pt x="18979" y="16188"/>
                    <a:pt x="19535" y="14245"/>
                  </a:cubicBezTo>
                  <a:cubicBezTo>
                    <a:pt x="20070" y="15038"/>
                    <a:pt x="20744" y="15811"/>
                    <a:pt x="21736" y="15970"/>
                  </a:cubicBezTo>
                  <a:cubicBezTo>
                    <a:pt x="21745" y="15971"/>
                    <a:pt x="21754" y="15972"/>
                    <a:pt x="21763" y="15972"/>
                  </a:cubicBezTo>
                  <a:cubicBezTo>
                    <a:pt x="21894" y="15972"/>
                    <a:pt x="22027" y="15841"/>
                    <a:pt x="21934" y="15692"/>
                  </a:cubicBezTo>
                  <a:cubicBezTo>
                    <a:pt x="21300" y="14641"/>
                    <a:pt x="20982" y="13432"/>
                    <a:pt x="21022" y="12182"/>
                  </a:cubicBezTo>
                  <a:cubicBezTo>
                    <a:pt x="21101" y="9961"/>
                    <a:pt x="21994" y="7859"/>
                    <a:pt x="23521" y="6233"/>
                  </a:cubicBezTo>
                  <a:cubicBezTo>
                    <a:pt x="25013" y="4647"/>
                    <a:pt x="27085" y="3763"/>
                    <a:pt x="29241" y="3763"/>
                  </a:cubicBezTo>
                  <a:cubicBezTo>
                    <a:pt x="29376" y="3763"/>
                    <a:pt x="29512" y="3767"/>
                    <a:pt x="29649" y="3774"/>
                  </a:cubicBezTo>
                  <a:cubicBezTo>
                    <a:pt x="29655" y="3774"/>
                    <a:pt x="29661" y="3775"/>
                    <a:pt x="29667" y="3775"/>
                  </a:cubicBezTo>
                  <a:cubicBezTo>
                    <a:pt x="29886" y="3775"/>
                    <a:pt x="29880" y="3436"/>
                    <a:pt x="29649" y="3417"/>
                  </a:cubicBezTo>
                  <a:cubicBezTo>
                    <a:pt x="29649" y="3397"/>
                    <a:pt x="29649" y="3357"/>
                    <a:pt x="29629" y="3318"/>
                  </a:cubicBezTo>
                  <a:cubicBezTo>
                    <a:pt x="28736" y="1335"/>
                    <a:pt x="26595" y="343"/>
                    <a:pt x="24532" y="105"/>
                  </a:cubicBezTo>
                  <a:cubicBezTo>
                    <a:pt x="23890" y="37"/>
                    <a:pt x="23248" y="2"/>
                    <a:pt x="22610" y="2"/>
                  </a:cubicBezTo>
                  <a:cubicBezTo>
                    <a:pt x="22124" y="2"/>
                    <a:pt x="21641" y="22"/>
                    <a:pt x="21161" y="65"/>
                  </a:cubicBezTo>
                  <a:cubicBezTo>
                    <a:pt x="20030" y="145"/>
                    <a:pt x="18920" y="264"/>
                    <a:pt x="17809" y="422"/>
                  </a:cubicBezTo>
                  <a:cubicBezTo>
                    <a:pt x="16699" y="601"/>
                    <a:pt x="15588" y="819"/>
                    <a:pt x="14497" y="1097"/>
                  </a:cubicBezTo>
                  <a:cubicBezTo>
                    <a:pt x="13407" y="1374"/>
                    <a:pt x="12316" y="1731"/>
                    <a:pt x="11225" y="2048"/>
                  </a:cubicBezTo>
                  <a:cubicBezTo>
                    <a:pt x="9717" y="2501"/>
                    <a:pt x="8141" y="2919"/>
                    <a:pt x="6556" y="2919"/>
                  </a:cubicBezTo>
                  <a:cubicBezTo>
                    <a:pt x="6057" y="2919"/>
                    <a:pt x="5557" y="2877"/>
                    <a:pt x="5058" y="2782"/>
                  </a:cubicBezTo>
                  <a:cubicBezTo>
                    <a:pt x="3531" y="2505"/>
                    <a:pt x="2043" y="1771"/>
                    <a:pt x="1171" y="462"/>
                  </a:cubicBezTo>
                  <a:cubicBezTo>
                    <a:pt x="1171" y="442"/>
                    <a:pt x="1171" y="422"/>
                    <a:pt x="1151" y="402"/>
                  </a:cubicBezTo>
                  <a:cubicBezTo>
                    <a:pt x="1151" y="343"/>
                    <a:pt x="1111" y="303"/>
                    <a:pt x="1052" y="283"/>
                  </a:cubicBezTo>
                  <a:cubicBezTo>
                    <a:pt x="1012" y="224"/>
                    <a:pt x="972" y="164"/>
                    <a:pt x="933" y="85"/>
                  </a:cubicBezTo>
                  <a:cubicBezTo>
                    <a:pt x="900" y="36"/>
                    <a:pt x="827" y="1"/>
                    <a:pt x="76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5"/>
            <p:cNvSpPr/>
            <p:nvPr/>
          </p:nvSpPr>
          <p:spPr>
            <a:xfrm>
              <a:off x="5787800" y="4266975"/>
              <a:ext cx="79575" cy="64600"/>
            </a:xfrm>
            <a:custGeom>
              <a:avLst/>
              <a:gdLst/>
              <a:ahLst/>
              <a:cxnLst/>
              <a:rect l="l" t="t" r="r" b="b"/>
              <a:pathLst>
                <a:path w="3183" h="2584" extrusionOk="0">
                  <a:moveTo>
                    <a:pt x="2925" y="1"/>
                  </a:moveTo>
                  <a:cubicBezTo>
                    <a:pt x="2888" y="1"/>
                    <a:pt x="2852" y="15"/>
                    <a:pt x="2821" y="50"/>
                  </a:cubicBezTo>
                  <a:cubicBezTo>
                    <a:pt x="2028" y="903"/>
                    <a:pt x="1136" y="1637"/>
                    <a:pt x="164" y="2252"/>
                  </a:cubicBezTo>
                  <a:cubicBezTo>
                    <a:pt x="0" y="2350"/>
                    <a:pt x="93" y="2584"/>
                    <a:pt x="243" y="2584"/>
                  </a:cubicBezTo>
                  <a:cubicBezTo>
                    <a:pt x="274" y="2584"/>
                    <a:pt x="308" y="2573"/>
                    <a:pt x="342" y="2549"/>
                  </a:cubicBezTo>
                  <a:cubicBezTo>
                    <a:pt x="1334" y="1934"/>
                    <a:pt x="2266" y="1181"/>
                    <a:pt x="3059" y="308"/>
                  </a:cubicBezTo>
                  <a:cubicBezTo>
                    <a:pt x="3183" y="185"/>
                    <a:pt x="3054" y="1"/>
                    <a:pt x="292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5"/>
            <p:cNvSpPr/>
            <p:nvPr/>
          </p:nvSpPr>
          <p:spPr>
            <a:xfrm>
              <a:off x="5759475" y="4358050"/>
              <a:ext cx="84225" cy="90850"/>
            </a:xfrm>
            <a:custGeom>
              <a:avLst/>
              <a:gdLst/>
              <a:ahLst/>
              <a:cxnLst/>
              <a:rect l="l" t="t" r="r" b="b"/>
              <a:pathLst>
                <a:path w="3369" h="3634" extrusionOk="0">
                  <a:moveTo>
                    <a:pt x="3125" y="1"/>
                  </a:moveTo>
                  <a:cubicBezTo>
                    <a:pt x="3074" y="1"/>
                    <a:pt x="3027" y="28"/>
                    <a:pt x="3002" y="96"/>
                  </a:cubicBezTo>
                  <a:cubicBezTo>
                    <a:pt x="2388" y="1425"/>
                    <a:pt x="1396" y="2535"/>
                    <a:pt x="166" y="3289"/>
                  </a:cubicBezTo>
                  <a:cubicBezTo>
                    <a:pt x="0" y="3405"/>
                    <a:pt x="99" y="3634"/>
                    <a:pt x="252" y="3634"/>
                  </a:cubicBezTo>
                  <a:cubicBezTo>
                    <a:pt x="282" y="3634"/>
                    <a:pt x="313" y="3625"/>
                    <a:pt x="345" y="3606"/>
                  </a:cubicBezTo>
                  <a:cubicBezTo>
                    <a:pt x="1634" y="2813"/>
                    <a:pt x="2665" y="1663"/>
                    <a:pt x="3300" y="274"/>
                  </a:cubicBezTo>
                  <a:cubicBezTo>
                    <a:pt x="3368" y="138"/>
                    <a:pt x="3238" y="1"/>
                    <a:pt x="312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5"/>
            <p:cNvSpPr/>
            <p:nvPr/>
          </p:nvSpPr>
          <p:spPr>
            <a:xfrm>
              <a:off x="4855350" y="4276275"/>
              <a:ext cx="744200" cy="388300"/>
            </a:xfrm>
            <a:custGeom>
              <a:avLst/>
              <a:gdLst/>
              <a:ahLst/>
              <a:cxnLst/>
              <a:rect l="l" t="t" r="r" b="b"/>
              <a:pathLst>
                <a:path w="29768" h="15532" extrusionOk="0">
                  <a:moveTo>
                    <a:pt x="11701" y="511"/>
                  </a:moveTo>
                  <a:cubicBezTo>
                    <a:pt x="11483" y="2098"/>
                    <a:pt x="9638" y="2514"/>
                    <a:pt x="8607" y="3506"/>
                  </a:cubicBezTo>
                  <a:cubicBezTo>
                    <a:pt x="8052" y="4041"/>
                    <a:pt x="7655" y="4834"/>
                    <a:pt x="7834" y="5608"/>
                  </a:cubicBezTo>
                  <a:cubicBezTo>
                    <a:pt x="7992" y="6342"/>
                    <a:pt x="8667" y="6837"/>
                    <a:pt x="9321" y="7135"/>
                  </a:cubicBezTo>
                  <a:cubicBezTo>
                    <a:pt x="9817" y="7353"/>
                    <a:pt x="10352" y="7492"/>
                    <a:pt x="10888" y="7532"/>
                  </a:cubicBezTo>
                  <a:cubicBezTo>
                    <a:pt x="10550" y="7640"/>
                    <a:pt x="10197" y="7690"/>
                    <a:pt x="9843" y="7690"/>
                  </a:cubicBezTo>
                  <a:cubicBezTo>
                    <a:pt x="9615" y="7690"/>
                    <a:pt x="9387" y="7669"/>
                    <a:pt x="9163" y="7631"/>
                  </a:cubicBezTo>
                  <a:cubicBezTo>
                    <a:pt x="8449" y="7532"/>
                    <a:pt x="7754" y="7294"/>
                    <a:pt x="7060" y="7095"/>
                  </a:cubicBezTo>
                  <a:cubicBezTo>
                    <a:pt x="7053" y="7095"/>
                    <a:pt x="7047" y="7094"/>
                    <a:pt x="7040" y="7094"/>
                  </a:cubicBezTo>
                  <a:cubicBezTo>
                    <a:pt x="6837" y="7094"/>
                    <a:pt x="6769" y="7375"/>
                    <a:pt x="6961" y="7452"/>
                  </a:cubicBezTo>
                  <a:cubicBezTo>
                    <a:pt x="7675" y="7670"/>
                    <a:pt x="8409" y="7869"/>
                    <a:pt x="9163" y="8007"/>
                  </a:cubicBezTo>
                  <a:cubicBezTo>
                    <a:pt x="9373" y="8041"/>
                    <a:pt x="9584" y="8057"/>
                    <a:pt x="9794" y="8057"/>
                  </a:cubicBezTo>
                  <a:cubicBezTo>
                    <a:pt x="10335" y="8057"/>
                    <a:pt x="10869" y="7950"/>
                    <a:pt x="11384" y="7750"/>
                  </a:cubicBezTo>
                  <a:cubicBezTo>
                    <a:pt x="11463" y="7730"/>
                    <a:pt x="11503" y="7631"/>
                    <a:pt x="11503" y="7551"/>
                  </a:cubicBezTo>
                  <a:lnTo>
                    <a:pt x="11661" y="7551"/>
                  </a:lnTo>
                  <a:cubicBezTo>
                    <a:pt x="10908" y="8206"/>
                    <a:pt x="9976" y="8642"/>
                    <a:pt x="9004" y="8840"/>
                  </a:cubicBezTo>
                  <a:cubicBezTo>
                    <a:pt x="8785" y="8871"/>
                    <a:pt x="8566" y="8886"/>
                    <a:pt x="8348" y="8886"/>
                  </a:cubicBezTo>
                  <a:cubicBezTo>
                    <a:pt x="7856" y="8886"/>
                    <a:pt x="7369" y="8807"/>
                    <a:pt x="6902" y="8642"/>
                  </a:cubicBezTo>
                  <a:cubicBezTo>
                    <a:pt x="6247" y="8404"/>
                    <a:pt x="5633" y="8107"/>
                    <a:pt x="5038" y="7750"/>
                  </a:cubicBezTo>
                  <a:cubicBezTo>
                    <a:pt x="4116" y="7258"/>
                    <a:pt x="3075" y="6814"/>
                    <a:pt x="2008" y="6814"/>
                  </a:cubicBezTo>
                  <a:cubicBezTo>
                    <a:pt x="1697" y="6814"/>
                    <a:pt x="1384" y="6852"/>
                    <a:pt x="1071" y="6937"/>
                  </a:cubicBezTo>
                  <a:cubicBezTo>
                    <a:pt x="913" y="6976"/>
                    <a:pt x="714" y="7075"/>
                    <a:pt x="536" y="7115"/>
                  </a:cubicBezTo>
                  <a:cubicBezTo>
                    <a:pt x="1066" y="6280"/>
                    <a:pt x="1998" y="5731"/>
                    <a:pt x="2966" y="5731"/>
                  </a:cubicBezTo>
                  <a:cubicBezTo>
                    <a:pt x="3193" y="5731"/>
                    <a:pt x="3423" y="5762"/>
                    <a:pt x="3649" y="5826"/>
                  </a:cubicBezTo>
                  <a:cubicBezTo>
                    <a:pt x="3669" y="5836"/>
                    <a:pt x="3689" y="5841"/>
                    <a:pt x="3709" y="5841"/>
                  </a:cubicBezTo>
                  <a:cubicBezTo>
                    <a:pt x="3729" y="5841"/>
                    <a:pt x="3749" y="5836"/>
                    <a:pt x="3768" y="5826"/>
                  </a:cubicBezTo>
                  <a:cubicBezTo>
                    <a:pt x="4125" y="6262"/>
                    <a:pt x="4581" y="6619"/>
                    <a:pt x="5077" y="6897"/>
                  </a:cubicBezTo>
                  <a:cubicBezTo>
                    <a:pt x="5102" y="6909"/>
                    <a:pt x="5131" y="6916"/>
                    <a:pt x="5161" y="6916"/>
                  </a:cubicBezTo>
                  <a:cubicBezTo>
                    <a:pt x="5224" y="6916"/>
                    <a:pt x="5288" y="6885"/>
                    <a:pt x="5315" y="6818"/>
                  </a:cubicBezTo>
                  <a:cubicBezTo>
                    <a:pt x="5375" y="6738"/>
                    <a:pt x="5335" y="6619"/>
                    <a:pt x="5256" y="6580"/>
                  </a:cubicBezTo>
                  <a:cubicBezTo>
                    <a:pt x="4819" y="6342"/>
                    <a:pt x="4443" y="6044"/>
                    <a:pt x="4106" y="5667"/>
                  </a:cubicBezTo>
                  <a:cubicBezTo>
                    <a:pt x="4106" y="5628"/>
                    <a:pt x="4106" y="5588"/>
                    <a:pt x="4086" y="5568"/>
                  </a:cubicBezTo>
                  <a:cubicBezTo>
                    <a:pt x="3630" y="5033"/>
                    <a:pt x="3411" y="4319"/>
                    <a:pt x="3471" y="3625"/>
                  </a:cubicBezTo>
                  <a:cubicBezTo>
                    <a:pt x="3550" y="2990"/>
                    <a:pt x="3848" y="2395"/>
                    <a:pt x="4304" y="1919"/>
                  </a:cubicBezTo>
                  <a:cubicBezTo>
                    <a:pt x="4780" y="1424"/>
                    <a:pt x="5375" y="1067"/>
                    <a:pt x="6029" y="888"/>
                  </a:cubicBezTo>
                  <a:lnTo>
                    <a:pt x="6049" y="888"/>
                  </a:lnTo>
                  <a:cubicBezTo>
                    <a:pt x="6397" y="791"/>
                    <a:pt x="6754" y="757"/>
                    <a:pt x="7115" y="757"/>
                  </a:cubicBezTo>
                  <a:cubicBezTo>
                    <a:pt x="7639" y="757"/>
                    <a:pt x="8170" y="829"/>
                    <a:pt x="8687" y="888"/>
                  </a:cubicBezTo>
                  <a:cubicBezTo>
                    <a:pt x="9093" y="946"/>
                    <a:pt x="9500" y="983"/>
                    <a:pt x="9906" y="983"/>
                  </a:cubicBezTo>
                  <a:cubicBezTo>
                    <a:pt x="10055" y="983"/>
                    <a:pt x="10204" y="978"/>
                    <a:pt x="10352" y="967"/>
                  </a:cubicBezTo>
                  <a:cubicBezTo>
                    <a:pt x="10630" y="948"/>
                    <a:pt x="10888" y="888"/>
                    <a:pt x="11165" y="809"/>
                  </a:cubicBezTo>
                  <a:cubicBezTo>
                    <a:pt x="11265" y="769"/>
                    <a:pt x="11384" y="710"/>
                    <a:pt x="11483" y="650"/>
                  </a:cubicBezTo>
                  <a:cubicBezTo>
                    <a:pt x="11562" y="610"/>
                    <a:pt x="11622" y="551"/>
                    <a:pt x="11701" y="511"/>
                  </a:cubicBezTo>
                  <a:close/>
                  <a:moveTo>
                    <a:pt x="24202" y="385"/>
                  </a:moveTo>
                  <a:cubicBezTo>
                    <a:pt x="25082" y="385"/>
                    <a:pt x="25961" y="567"/>
                    <a:pt x="26773" y="908"/>
                  </a:cubicBezTo>
                  <a:cubicBezTo>
                    <a:pt x="28379" y="1642"/>
                    <a:pt x="29390" y="3268"/>
                    <a:pt x="29311" y="5053"/>
                  </a:cubicBezTo>
                  <a:cubicBezTo>
                    <a:pt x="29153" y="8186"/>
                    <a:pt x="25841" y="9416"/>
                    <a:pt x="23937" y="11399"/>
                  </a:cubicBezTo>
                  <a:cubicBezTo>
                    <a:pt x="23441" y="11894"/>
                    <a:pt x="23044" y="12489"/>
                    <a:pt x="22806" y="13164"/>
                  </a:cubicBezTo>
                  <a:cubicBezTo>
                    <a:pt x="22628" y="13659"/>
                    <a:pt x="22569" y="14195"/>
                    <a:pt x="22628" y="14730"/>
                  </a:cubicBezTo>
                  <a:cubicBezTo>
                    <a:pt x="21815" y="13580"/>
                    <a:pt x="21438" y="12192"/>
                    <a:pt x="21557" y="10804"/>
                  </a:cubicBezTo>
                  <a:cubicBezTo>
                    <a:pt x="21617" y="10030"/>
                    <a:pt x="21934" y="9277"/>
                    <a:pt x="22430" y="8702"/>
                  </a:cubicBezTo>
                  <a:cubicBezTo>
                    <a:pt x="23223" y="7829"/>
                    <a:pt x="24393" y="7532"/>
                    <a:pt x="25365" y="6917"/>
                  </a:cubicBezTo>
                  <a:cubicBezTo>
                    <a:pt x="25821" y="6639"/>
                    <a:pt x="26217" y="6243"/>
                    <a:pt x="26495" y="5786"/>
                  </a:cubicBezTo>
                  <a:cubicBezTo>
                    <a:pt x="26753" y="5310"/>
                    <a:pt x="26912" y="4775"/>
                    <a:pt x="26951" y="4240"/>
                  </a:cubicBezTo>
                  <a:cubicBezTo>
                    <a:pt x="26971" y="4130"/>
                    <a:pt x="26887" y="4076"/>
                    <a:pt x="26795" y="4076"/>
                  </a:cubicBezTo>
                  <a:cubicBezTo>
                    <a:pt x="26703" y="4076"/>
                    <a:pt x="26604" y="4130"/>
                    <a:pt x="26594" y="4240"/>
                  </a:cubicBezTo>
                  <a:cubicBezTo>
                    <a:pt x="26555" y="4775"/>
                    <a:pt x="26376" y="5271"/>
                    <a:pt x="26118" y="5727"/>
                  </a:cubicBezTo>
                  <a:cubicBezTo>
                    <a:pt x="25801" y="6183"/>
                    <a:pt x="25385" y="6540"/>
                    <a:pt x="24889" y="6798"/>
                  </a:cubicBezTo>
                  <a:cubicBezTo>
                    <a:pt x="24314" y="7115"/>
                    <a:pt x="23679" y="7373"/>
                    <a:pt x="23124" y="7710"/>
                  </a:cubicBezTo>
                  <a:cubicBezTo>
                    <a:pt x="23163" y="7631"/>
                    <a:pt x="23144" y="7571"/>
                    <a:pt x="23084" y="7512"/>
                  </a:cubicBezTo>
                  <a:cubicBezTo>
                    <a:pt x="22608" y="7016"/>
                    <a:pt x="21993" y="6679"/>
                    <a:pt x="21319" y="6540"/>
                  </a:cubicBezTo>
                  <a:cubicBezTo>
                    <a:pt x="21131" y="6510"/>
                    <a:pt x="20937" y="6495"/>
                    <a:pt x="20742" y="6495"/>
                  </a:cubicBezTo>
                  <a:cubicBezTo>
                    <a:pt x="20546" y="6495"/>
                    <a:pt x="20347" y="6510"/>
                    <a:pt x="20149" y="6540"/>
                  </a:cubicBezTo>
                  <a:cubicBezTo>
                    <a:pt x="20645" y="6262"/>
                    <a:pt x="21160" y="6044"/>
                    <a:pt x="21696" y="5905"/>
                  </a:cubicBezTo>
                  <a:cubicBezTo>
                    <a:pt x="22430" y="5687"/>
                    <a:pt x="23203" y="5568"/>
                    <a:pt x="23897" y="5271"/>
                  </a:cubicBezTo>
                  <a:cubicBezTo>
                    <a:pt x="24869" y="4854"/>
                    <a:pt x="25722" y="3942"/>
                    <a:pt x="25523" y="2832"/>
                  </a:cubicBezTo>
                  <a:cubicBezTo>
                    <a:pt x="25365" y="1899"/>
                    <a:pt x="24492" y="1146"/>
                    <a:pt x="23620" y="789"/>
                  </a:cubicBezTo>
                  <a:lnTo>
                    <a:pt x="23620" y="789"/>
                  </a:lnTo>
                  <a:cubicBezTo>
                    <a:pt x="24056" y="868"/>
                    <a:pt x="24492" y="1007"/>
                    <a:pt x="24889" y="1205"/>
                  </a:cubicBezTo>
                  <a:cubicBezTo>
                    <a:pt x="25504" y="1543"/>
                    <a:pt x="26039" y="1979"/>
                    <a:pt x="26515" y="2494"/>
                  </a:cubicBezTo>
                  <a:cubicBezTo>
                    <a:pt x="26552" y="2531"/>
                    <a:pt x="26594" y="2547"/>
                    <a:pt x="26635" y="2547"/>
                  </a:cubicBezTo>
                  <a:cubicBezTo>
                    <a:pt x="26771" y="2547"/>
                    <a:pt x="26895" y="2378"/>
                    <a:pt x="26773" y="2256"/>
                  </a:cubicBezTo>
                  <a:cubicBezTo>
                    <a:pt x="26257" y="1701"/>
                    <a:pt x="25682" y="1225"/>
                    <a:pt x="25028" y="868"/>
                  </a:cubicBezTo>
                  <a:cubicBezTo>
                    <a:pt x="24591" y="650"/>
                    <a:pt x="24115" y="491"/>
                    <a:pt x="23620" y="412"/>
                  </a:cubicBezTo>
                  <a:cubicBezTo>
                    <a:pt x="23813" y="394"/>
                    <a:pt x="24008" y="385"/>
                    <a:pt x="24202" y="385"/>
                  </a:cubicBezTo>
                  <a:close/>
                  <a:moveTo>
                    <a:pt x="24144" y="0"/>
                  </a:moveTo>
                  <a:cubicBezTo>
                    <a:pt x="23072" y="0"/>
                    <a:pt x="21992" y="222"/>
                    <a:pt x="21041" y="610"/>
                  </a:cubicBezTo>
                  <a:cubicBezTo>
                    <a:pt x="21002" y="630"/>
                    <a:pt x="20982" y="650"/>
                    <a:pt x="20962" y="690"/>
                  </a:cubicBezTo>
                  <a:lnTo>
                    <a:pt x="20704" y="749"/>
                  </a:lnTo>
                  <a:cubicBezTo>
                    <a:pt x="18840" y="1305"/>
                    <a:pt x="17194" y="2475"/>
                    <a:pt x="15707" y="3684"/>
                  </a:cubicBezTo>
                  <a:cubicBezTo>
                    <a:pt x="14616" y="4557"/>
                    <a:pt x="13724" y="5608"/>
                    <a:pt x="12732" y="6580"/>
                  </a:cubicBezTo>
                  <a:cubicBezTo>
                    <a:pt x="12474" y="6818"/>
                    <a:pt x="12236" y="7056"/>
                    <a:pt x="11959" y="7274"/>
                  </a:cubicBezTo>
                  <a:cubicBezTo>
                    <a:pt x="11939" y="7194"/>
                    <a:pt x="11840" y="7155"/>
                    <a:pt x="11760" y="7155"/>
                  </a:cubicBezTo>
                  <a:cubicBezTo>
                    <a:pt x="11597" y="7172"/>
                    <a:pt x="11433" y="7181"/>
                    <a:pt x="11269" y="7181"/>
                  </a:cubicBezTo>
                  <a:cubicBezTo>
                    <a:pt x="10696" y="7181"/>
                    <a:pt x="10123" y="7073"/>
                    <a:pt x="9599" y="6857"/>
                  </a:cubicBezTo>
                  <a:cubicBezTo>
                    <a:pt x="8964" y="6599"/>
                    <a:pt x="8270" y="6143"/>
                    <a:pt x="8151" y="5410"/>
                  </a:cubicBezTo>
                  <a:cubicBezTo>
                    <a:pt x="8012" y="4696"/>
                    <a:pt x="8508" y="3962"/>
                    <a:pt x="9063" y="3526"/>
                  </a:cubicBezTo>
                  <a:cubicBezTo>
                    <a:pt x="9619" y="3089"/>
                    <a:pt x="10333" y="2752"/>
                    <a:pt x="10927" y="2316"/>
                  </a:cubicBezTo>
                  <a:cubicBezTo>
                    <a:pt x="11622" y="1840"/>
                    <a:pt x="12038" y="1067"/>
                    <a:pt x="12058" y="214"/>
                  </a:cubicBezTo>
                  <a:cubicBezTo>
                    <a:pt x="12058" y="115"/>
                    <a:pt x="11979" y="35"/>
                    <a:pt x="11879" y="35"/>
                  </a:cubicBezTo>
                  <a:cubicBezTo>
                    <a:pt x="11641" y="95"/>
                    <a:pt x="11423" y="194"/>
                    <a:pt x="11245" y="333"/>
                  </a:cubicBezTo>
                  <a:cubicBezTo>
                    <a:pt x="10967" y="472"/>
                    <a:pt x="10670" y="551"/>
                    <a:pt x="10352" y="591"/>
                  </a:cubicBezTo>
                  <a:cubicBezTo>
                    <a:pt x="10231" y="595"/>
                    <a:pt x="10108" y="598"/>
                    <a:pt x="9984" y="598"/>
                  </a:cubicBezTo>
                  <a:cubicBezTo>
                    <a:pt x="9585" y="598"/>
                    <a:pt x="9180" y="572"/>
                    <a:pt x="8786" y="511"/>
                  </a:cubicBezTo>
                  <a:cubicBezTo>
                    <a:pt x="8237" y="454"/>
                    <a:pt x="7676" y="384"/>
                    <a:pt x="7116" y="384"/>
                  </a:cubicBezTo>
                  <a:cubicBezTo>
                    <a:pt x="6704" y="384"/>
                    <a:pt x="6294" y="422"/>
                    <a:pt x="5890" y="531"/>
                  </a:cubicBezTo>
                  <a:cubicBezTo>
                    <a:pt x="4562" y="928"/>
                    <a:pt x="3332" y="2038"/>
                    <a:pt x="3134" y="3466"/>
                  </a:cubicBezTo>
                  <a:cubicBezTo>
                    <a:pt x="3054" y="4160"/>
                    <a:pt x="3213" y="4854"/>
                    <a:pt x="3570" y="5429"/>
                  </a:cubicBezTo>
                  <a:cubicBezTo>
                    <a:pt x="3379" y="5395"/>
                    <a:pt x="3188" y="5378"/>
                    <a:pt x="2999" y="5378"/>
                  </a:cubicBezTo>
                  <a:cubicBezTo>
                    <a:pt x="1774" y="5378"/>
                    <a:pt x="627" y="6080"/>
                    <a:pt x="60" y="7214"/>
                  </a:cubicBezTo>
                  <a:cubicBezTo>
                    <a:pt x="0" y="7313"/>
                    <a:pt x="60" y="7432"/>
                    <a:pt x="179" y="7472"/>
                  </a:cubicBezTo>
                  <a:cubicBezTo>
                    <a:pt x="222" y="7475"/>
                    <a:pt x="265" y="7477"/>
                    <a:pt x="309" y="7477"/>
                  </a:cubicBezTo>
                  <a:cubicBezTo>
                    <a:pt x="529" y="7477"/>
                    <a:pt x="757" y="7436"/>
                    <a:pt x="972" y="7353"/>
                  </a:cubicBezTo>
                  <a:cubicBezTo>
                    <a:pt x="1289" y="7234"/>
                    <a:pt x="1627" y="7194"/>
                    <a:pt x="1964" y="7194"/>
                  </a:cubicBezTo>
                  <a:cubicBezTo>
                    <a:pt x="2658" y="7194"/>
                    <a:pt x="3352" y="7333"/>
                    <a:pt x="4006" y="7631"/>
                  </a:cubicBezTo>
                  <a:cubicBezTo>
                    <a:pt x="5176" y="8166"/>
                    <a:pt x="6267" y="8979"/>
                    <a:pt x="7556" y="9197"/>
                  </a:cubicBezTo>
                  <a:cubicBezTo>
                    <a:pt x="7814" y="9240"/>
                    <a:pt x="8065" y="9259"/>
                    <a:pt x="8310" y="9259"/>
                  </a:cubicBezTo>
                  <a:cubicBezTo>
                    <a:pt x="10946" y="9259"/>
                    <a:pt x="12854" y="6952"/>
                    <a:pt x="14596" y="5191"/>
                  </a:cubicBezTo>
                  <a:cubicBezTo>
                    <a:pt x="15350" y="4458"/>
                    <a:pt x="16143" y="3783"/>
                    <a:pt x="16996" y="3169"/>
                  </a:cubicBezTo>
                  <a:cubicBezTo>
                    <a:pt x="17789" y="2594"/>
                    <a:pt x="18622" y="2078"/>
                    <a:pt x="19514" y="1642"/>
                  </a:cubicBezTo>
                  <a:cubicBezTo>
                    <a:pt x="20347" y="1186"/>
                    <a:pt x="21279" y="948"/>
                    <a:pt x="22212" y="888"/>
                  </a:cubicBezTo>
                  <a:cubicBezTo>
                    <a:pt x="22236" y="888"/>
                    <a:pt x="22260" y="887"/>
                    <a:pt x="22284" y="887"/>
                  </a:cubicBezTo>
                  <a:cubicBezTo>
                    <a:pt x="23170" y="887"/>
                    <a:pt x="24013" y="1242"/>
                    <a:pt x="24611" y="1880"/>
                  </a:cubicBezTo>
                  <a:cubicBezTo>
                    <a:pt x="25028" y="2276"/>
                    <a:pt x="25226" y="2832"/>
                    <a:pt x="25166" y="3407"/>
                  </a:cubicBezTo>
                  <a:cubicBezTo>
                    <a:pt x="25047" y="3922"/>
                    <a:pt x="24730" y="4359"/>
                    <a:pt x="24274" y="4636"/>
                  </a:cubicBezTo>
                  <a:cubicBezTo>
                    <a:pt x="23699" y="5013"/>
                    <a:pt x="23025" y="5172"/>
                    <a:pt x="22370" y="5330"/>
                  </a:cubicBezTo>
                  <a:cubicBezTo>
                    <a:pt x="21617" y="5489"/>
                    <a:pt x="20883" y="5747"/>
                    <a:pt x="20189" y="6064"/>
                  </a:cubicBezTo>
                  <a:cubicBezTo>
                    <a:pt x="19852" y="6262"/>
                    <a:pt x="19514" y="6480"/>
                    <a:pt x="19217" y="6738"/>
                  </a:cubicBezTo>
                  <a:cubicBezTo>
                    <a:pt x="19112" y="6861"/>
                    <a:pt x="19193" y="7046"/>
                    <a:pt x="19336" y="7046"/>
                  </a:cubicBezTo>
                  <a:cubicBezTo>
                    <a:pt x="19355" y="7046"/>
                    <a:pt x="19375" y="7043"/>
                    <a:pt x="19395" y="7036"/>
                  </a:cubicBezTo>
                  <a:cubicBezTo>
                    <a:pt x="19802" y="6900"/>
                    <a:pt x="20218" y="6839"/>
                    <a:pt x="20637" y="6839"/>
                  </a:cubicBezTo>
                  <a:cubicBezTo>
                    <a:pt x="20831" y="6839"/>
                    <a:pt x="21025" y="6852"/>
                    <a:pt x="21220" y="6877"/>
                  </a:cubicBezTo>
                  <a:cubicBezTo>
                    <a:pt x="21835" y="6996"/>
                    <a:pt x="22390" y="7313"/>
                    <a:pt x="22826" y="7750"/>
                  </a:cubicBezTo>
                  <a:cubicBezTo>
                    <a:pt x="22866" y="7789"/>
                    <a:pt x="22906" y="7809"/>
                    <a:pt x="22945" y="7809"/>
                  </a:cubicBezTo>
                  <a:cubicBezTo>
                    <a:pt x="22608" y="8007"/>
                    <a:pt x="22311" y="8245"/>
                    <a:pt x="22073" y="8543"/>
                  </a:cubicBezTo>
                  <a:cubicBezTo>
                    <a:pt x="21022" y="9832"/>
                    <a:pt x="20982" y="11637"/>
                    <a:pt x="21458" y="13144"/>
                  </a:cubicBezTo>
                  <a:cubicBezTo>
                    <a:pt x="21736" y="14016"/>
                    <a:pt x="22172" y="14810"/>
                    <a:pt x="22787" y="15484"/>
                  </a:cubicBezTo>
                  <a:cubicBezTo>
                    <a:pt x="22820" y="15517"/>
                    <a:pt x="22861" y="15532"/>
                    <a:pt x="22902" y="15532"/>
                  </a:cubicBezTo>
                  <a:cubicBezTo>
                    <a:pt x="23007" y="15532"/>
                    <a:pt x="23113" y="15434"/>
                    <a:pt x="23084" y="15305"/>
                  </a:cubicBezTo>
                  <a:cubicBezTo>
                    <a:pt x="22886" y="14631"/>
                    <a:pt x="22906" y="13897"/>
                    <a:pt x="23124" y="13223"/>
                  </a:cubicBezTo>
                  <a:cubicBezTo>
                    <a:pt x="23362" y="12608"/>
                    <a:pt x="23719" y="12053"/>
                    <a:pt x="24195" y="11617"/>
                  </a:cubicBezTo>
                  <a:cubicBezTo>
                    <a:pt x="25186" y="10586"/>
                    <a:pt x="26416" y="9832"/>
                    <a:pt x="27507" y="8900"/>
                  </a:cubicBezTo>
                  <a:cubicBezTo>
                    <a:pt x="28022" y="8464"/>
                    <a:pt x="28478" y="7988"/>
                    <a:pt x="28875" y="7432"/>
                  </a:cubicBezTo>
                  <a:cubicBezTo>
                    <a:pt x="29331" y="6738"/>
                    <a:pt x="29609" y="5925"/>
                    <a:pt x="29648" y="5092"/>
                  </a:cubicBezTo>
                  <a:cubicBezTo>
                    <a:pt x="29767" y="3327"/>
                    <a:pt x="28855" y="1661"/>
                    <a:pt x="27328" y="789"/>
                  </a:cubicBezTo>
                  <a:cubicBezTo>
                    <a:pt x="26376" y="242"/>
                    <a:pt x="25264" y="0"/>
                    <a:pt x="2414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4969950" y="4321675"/>
              <a:ext cx="60625" cy="37950"/>
            </a:xfrm>
            <a:custGeom>
              <a:avLst/>
              <a:gdLst/>
              <a:ahLst/>
              <a:cxnLst/>
              <a:rect l="l" t="t" r="r" b="b"/>
              <a:pathLst>
                <a:path w="2425" h="1518" extrusionOk="0">
                  <a:moveTo>
                    <a:pt x="2154" y="1"/>
                  </a:moveTo>
                  <a:cubicBezTo>
                    <a:pt x="2143" y="1"/>
                    <a:pt x="2131" y="2"/>
                    <a:pt x="2119" y="4"/>
                  </a:cubicBezTo>
                  <a:cubicBezTo>
                    <a:pt x="1703" y="83"/>
                    <a:pt x="1306" y="222"/>
                    <a:pt x="949" y="401"/>
                  </a:cubicBezTo>
                  <a:cubicBezTo>
                    <a:pt x="573" y="599"/>
                    <a:pt x="275" y="897"/>
                    <a:pt x="57" y="1273"/>
                  </a:cubicBezTo>
                  <a:cubicBezTo>
                    <a:pt x="1" y="1400"/>
                    <a:pt x="115" y="1517"/>
                    <a:pt x="235" y="1517"/>
                  </a:cubicBezTo>
                  <a:cubicBezTo>
                    <a:pt x="284" y="1517"/>
                    <a:pt x="334" y="1498"/>
                    <a:pt x="374" y="1452"/>
                  </a:cubicBezTo>
                  <a:cubicBezTo>
                    <a:pt x="553" y="1135"/>
                    <a:pt x="830" y="877"/>
                    <a:pt x="1148" y="698"/>
                  </a:cubicBezTo>
                  <a:cubicBezTo>
                    <a:pt x="1485" y="540"/>
                    <a:pt x="1842" y="421"/>
                    <a:pt x="2219" y="361"/>
                  </a:cubicBezTo>
                  <a:cubicBezTo>
                    <a:pt x="2425" y="305"/>
                    <a:pt x="2348" y="1"/>
                    <a:pt x="2154"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a:off x="5045225" y="4314725"/>
              <a:ext cx="34750" cy="14825"/>
            </a:xfrm>
            <a:custGeom>
              <a:avLst/>
              <a:gdLst/>
              <a:ahLst/>
              <a:cxnLst/>
              <a:rect l="l" t="t" r="r" b="b"/>
              <a:pathLst>
                <a:path w="1390" h="593" extrusionOk="0">
                  <a:moveTo>
                    <a:pt x="1183" y="1"/>
                  </a:moveTo>
                  <a:cubicBezTo>
                    <a:pt x="1172" y="1"/>
                    <a:pt x="1161" y="2"/>
                    <a:pt x="1151" y="5"/>
                  </a:cubicBezTo>
                  <a:cubicBezTo>
                    <a:pt x="814" y="44"/>
                    <a:pt x="477" y="123"/>
                    <a:pt x="159" y="242"/>
                  </a:cubicBezTo>
                  <a:cubicBezTo>
                    <a:pt x="60" y="262"/>
                    <a:pt x="1" y="361"/>
                    <a:pt x="21" y="461"/>
                  </a:cubicBezTo>
                  <a:cubicBezTo>
                    <a:pt x="52" y="539"/>
                    <a:pt x="120" y="592"/>
                    <a:pt x="186" y="592"/>
                  </a:cubicBezTo>
                  <a:cubicBezTo>
                    <a:pt x="204" y="592"/>
                    <a:pt x="222" y="588"/>
                    <a:pt x="239" y="580"/>
                  </a:cubicBezTo>
                  <a:cubicBezTo>
                    <a:pt x="576" y="480"/>
                    <a:pt x="893" y="401"/>
                    <a:pt x="1230" y="361"/>
                  </a:cubicBezTo>
                  <a:cubicBezTo>
                    <a:pt x="1330" y="322"/>
                    <a:pt x="1389" y="223"/>
                    <a:pt x="1369" y="123"/>
                  </a:cubicBezTo>
                  <a:cubicBezTo>
                    <a:pt x="1335" y="55"/>
                    <a:pt x="1255" y="1"/>
                    <a:pt x="1183"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5"/>
            <p:cNvSpPr/>
            <p:nvPr/>
          </p:nvSpPr>
          <p:spPr>
            <a:xfrm>
              <a:off x="5219750" y="4267725"/>
              <a:ext cx="153700" cy="76450"/>
            </a:xfrm>
            <a:custGeom>
              <a:avLst/>
              <a:gdLst/>
              <a:ahLst/>
              <a:cxnLst/>
              <a:rect l="l" t="t" r="r" b="b"/>
              <a:pathLst>
                <a:path w="6148" h="3058" extrusionOk="0">
                  <a:moveTo>
                    <a:pt x="4185" y="615"/>
                  </a:moveTo>
                  <a:cubicBezTo>
                    <a:pt x="3669" y="873"/>
                    <a:pt x="3193" y="1171"/>
                    <a:pt x="2737" y="1508"/>
                  </a:cubicBezTo>
                  <a:cubicBezTo>
                    <a:pt x="2301" y="1825"/>
                    <a:pt x="1845" y="2122"/>
                    <a:pt x="1369" y="2400"/>
                  </a:cubicBezTo>
                  <a:cubicBezTo>
                    <a:pt x="1151" y="2539"/>
                    <a:pt x="893" y="2638"/>
                    <a:pt x="635" y="2698"/>
                  </a:cubicBezTo>
                  <a:cubicBezTo>
                    <a:pt x="615" y="2700"/>
                    <a:pt x="597" y="2701"/>
                    <a:pt x="581" y="2701"/>
                  </a:cubicBezTo>
                  <a:cubicBezTo>
                    <a:pt x="429" y="2701"/>
                    <a:pt x="399" y="2618"/>
                    <a:pt x="417" y="2440"/>
                  </a:cubicBezTo>
                  <a:cubicBezTo>
                    <a:pt x="476" y="2063"/>
                    <a:pt x="714" y="1746"/>
                    <a:pt x="1052" y="1587"/>
                  </a:cubicBezTo>
                  <a:cubicBezTo>
                    <a:pt x="1448" y="1349"/>
                    <a:pt x="1884" y="1171"/>
                    <a:pt x="2321" y="1032"/>
                  </a:cubicBezTo>
                  <a:lnTo>
                    <a:pt x="2341" y="1032"/>
                  </a:lnTo>
                  <a:cubicBezTo>
                    <a:pt x="2757" y="913"/>
                    <a:pt x="3213" y="794"/>
                    <a:pt x="3649" y="695"/>
                  </a:cubicBezTo>
                  <a:cubicBezTo>
                    <a:pt x="3828" y="675"/>
                    <a:pt x="3987" y="635"/>
                    <a:pt x="4185" y="615"/>
                  </a:cubicBezTo>
                  <a:close/>
                  <a:moveTo>
                    <a:pt x="5811" y="1"/>
                  </a:moveTo>
                  <a:cubicBezTo>
                    <a:pt x="5097" y="159"/>
                    <a:pt x="4363" y="179"/>
                    <a:pt x="3649" y="338"/>
                  </a:cubicBezTo>
                  <a:cubicBezTo>
                    <a:pt x="3213" y="417"/>
                    <a:pt x="2777" y="516"/>
                    <a:pt x="2360" y="655"/>
                  </a:cubicBezTo>
                  <a:cubicBezTo>
                    <a:pt x="1547" y="893"/>
                    <a:pt x="377" y="1250"/>
                    <a:pt x="100" y="2122"/>
                  </a:cubicBezTo>
                  <a:cubicBezTo>
                    <a:pt x="20" y="2360"/>
                    <a:pt x="0" y="2737"/>
                    <a:pt x="199" y="2936"/>
                  </a:cubicBezTo>
                  <a:cubicBezTo>
                    <a:pt x="326" y="3017"/>
                    <a:pt x="474" y="3057"/>
                    <a:pt x="618" y="3057"/>
                  </a:cubicBezTo>
                  <a:cubicBezTo>
                    <a:pt x="721" y="3057"/>
                    <a:pt x="822" y="3036"/>
                    <a:pt x="913" y="2995"/>
                  </a:cubicBezTo>
                  <a:cubicBezTo>
                    <a:pt x="1547" y="2757"/>
                    <a:pt x="2122" y="2420"/>
                    <a:pt x="2658" y="2003"/>
                  </a:cubicBezTo>
                  <a:cubicBezTo>
                    <a:pt x="3649" y="1309"/>
                    <a:pt x="4700" y="536"/>
                    <a:pt x="5910" y="377"/>
                  </a:cubicBezTo>
                  <a:cubicBezTo>
                    <a:pt x="6142" y="358"/>
                    <a:pt x="6148" y="20"/>
                    <a:pt x="5929" y="20"/>
                  </a:cubicBezTo>
                  <a:cubicBezTo>
                    <a:pt x="5923" y="20"/>
                    <a:pt x="5917" y="20"/>
                    <a:pt x="5910" y="20"/>
                  </a:cubicBezTo>
                  <a:cubicBezTo>
                    <a:pt x="5890" y="1"/>
                    <a:pt x="5851" y="1"/>
                    <a:pt x="581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5"/>
            <p:cNvSpPr/>
            <p:nvPr/>
          </p:nvSpPr>
          <p:spPr>
            <a:xfrm>
              <a:off x="412625" y="3080825"/>
              <a:ext cx="4804675" cy="1595950"/>
            </a:xfrm>
            <a:custGeom>
              <a:avLst/>
              <a:gdLst/>
              <a:ahLst/>
              <a:cxnLst/>
              <a:rect l="l" t="t" r="r" b="b"/>
              <a:pathLst>
                <a:path w="192187" h="63838" fill="none" extrusionOk="0">
                  <a:moveTo>
                    <a:pt x="192186" y="63837"/>
                  </a:moveTo>
                  <a:lnTo>
                    <a:pt x="1" y="63837"/>
                  </a:lnTo>
                  <a:lnTo>
                    <a:pt x="1" y="0"/>
                  </a:lnTo>
                </a:path>
              </a:pathLst>
            </a:custGeom>
            <a:noFill/>
            <a:ln w="12400" cap="flat" cmpd="sng">
              <a:solidFill>
                <a:srgbClr val="555B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5"/>
            <p:cNvSpPr/>
            <p:nvPr/>
          </p:nvSpPr>
          <p:spPr>
            <a:xfrm>
              <a:off x="2267350" y="1038700"/>
              <a:ext cx="4959850" cy="1595950"/>
            </a:xfrm>
            <a:custGeom>
              <a:avLst/>
              <a:gdLst/>
              <a:ahLst/>
              <a:cxnLst/>
              <a:rect l="l" t="t" r="r" b="b"/>
              <a:pathLst>
                <a:path w="198394" h="63838" fill="none" extrusionOk="0">
                  <a:moveTo>
                    <a:pt x="1" y="1"/>
                  </a:moveTo>
                  <a:lnTo>
                    <a:pt x="198394" y="1"/>
                  </a:lnTo>
                  <a:lnTo>
                    <a:pt x="198394" y="63837"/>
                  </a:lnTo>
                </a:path>
              </a:pathLst>
            </a:custGeom>
            <a:noFill/>
            <a:ln w="12400" cap="flat" cmpd="sng">
              <a:solidFill>
                <a:srgbClr val="555B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864"/>
        <p:cNvGrpSpPr/>
        <p:nvPr/>
      </p:nvGrpSpPr>
      <p:grpSpPr>
        <a:xfrm>
          <a:off x="0" y="0"/>
          <a:ext cx="0" cy="0"/>
          <a:chOff x="0" y="0"/>
          <a:chExt cx="0" cy="0"/>
        </a:xfrm>
      </p:grpSpPr>
      <p:sp>
        <p:nvSpPr>
          <p:cNvPr id="865" name="Google Shape;865;p26"/>
          <p:cNvSpPr/>
          <p:nvPr/>
        </p:nvSpPr>
        <p:spPr>
          <a:xfrm rot="10800000" flipH="1">
            <a:off x="192466" y="248342"/>
            <a:ext cx="8763908" cy="4727135"/>
          </a:xfrm>
          <a:custGeom>
            <a:avLst/>
            <a:gdLst/>
            <a:ahLst/>
            <a:cxnLst/>
            <a:rect l="l" t="t" r="r" b="b"/>
            <a:pathLst>
              <a:path w="274903" h="148279" fill="none" extrusionOk="0">
                <a:moveTo>
                  <a:pt x="137452" y="60"/>
                </a:moveTo>
                <a:cubicBezTo>
                  <a:pt x="135925" y="1"/>
                  <a:pt x="82182" y="60"/>
                  <a:pt x="80754" y="60"/>
                </a:cubicBezTo>
                <a:lnTo>
                  <a:pt x="80754" y="60"/>
                </a:lnTo>
                <a:lnTo>
                  <a:pt x="893" y="695"/>
                </a:lnTo>
                <a:cubicBezTo>
                  <a:pt x="715" y="695"/>
                  <a:pt x="556" y="774"/>
                  <a:pt x="457" y="913"/>
                </a:cubicBezTo>
                <a:cubicBezTo>
                  <a:pt x="179" y="952"/>
                  <a:pt x="1" y="1210"/>
                  <a:pt x="20" y="1468"/>
                </a:cubicBezTo>
                <a:cubicBezTo>
                  <a:pt x="1012" y="25404"/>
                  <a:pt x="1111" y="49341"/>
                  <a:pt x="318" y="73277"/>
                </a:cubicBezTo>
                <a:cubicBezTo>
                  <a:pt x="1111" y="97213"/>
                  <a:pt x="1012" y="121150"/>
                  <a:pt x="20" y="145086"/>
                </a:cubicBezTo>
                <a:cubicBezTo>
                  <a:pt x="1" y="145364"/>
                  <a:pt x="179" y="145602"/>
                  <a:pt x="457" y="145661"/>
                </a:cubicBezTo>
                <a:cubicBezTo>
                  <a:pt x="556" y="145800"/>
                  <a:pt x="715" y="145879"/>
                  <a:pt x="893" y="145860"/>
                </a:cubicBezTo>
                <a:lnTo>
                  <a:pt x="80754" y="146514"/>
                </a:lnTo>
                <a:lnTo>
                  <a:pt x="80754" y="146514"/>
                </a:lnTo>
                <a:cubicBezTo>
                  <a:pt x="82182" y="146514"/>
                  <a:pt x="83689" y="146514"/>
                  <a:pt x="85216" y="146454"/>
                </a:cubicBezTo>
                <a:cubicBezTo>
                  <a:pt x="86346" y="146633"/>
                  <a:pt x="97214" y="145959"/>
                  <a:pt x="102449" y="142905"/>
                </a:cubicBezTo>
                <a:cubicBezTo>
                  <a:pt x="107189" y="140148"/>
                  <a:pt x="111532" y="136360"/>
                  <a:pt x="116867" y="134833"/>
                </a:cubicBezTo>
                <a:cubicBezTo>
                  <a:pt x="119207" y="134159"/>
                  <a:pt x="121805" y="134000"/>
                  <a:pt x="124165" y="134734"/>
                </a:cubicBezTo>
                <a:cubicBezTo>
                  <a:pt x="125811" y="135250"/>
                  <a:pt x="127913" y="136896"/>
                  <a:pt x="128944" y="138780"/>
                </a:cubicBezTo>
                <a:cubicBezTo>
                  <a:pt x="129400" y="140545"/>
                  <a:pt x="128766" y="142429"/>
                  <a:pt x="127040" y="143361"/>
                </a:cubicBezTo>
                <a:cubicBezTo>
                  <a:pt x="126009" y="143936"/>
                  <a:pt x="124462" y="144154"/>
                  <a:pt x="123550" y="143242"/>
                </a:cubicBezTo>
                <a:cubicBezTo>
                  <a:pt x="123332" y="143024"/>
                  <a:pt x="123153" y="142766"/>
                  <a:pt x="123054" y="142488"/>
                </a:cubicBezTo>
                <a:cubicBezTo>
                  <a:pt x="124085" y="141060"/>
                  <a:pt x="126029" y="139196"/>
                  <a:pt x="123213" y="138581"/>
                </a:cubicBezTo>
                <a:cubicBezTo>
                  <a:pt x="120932" y="138086"/>
                  <a:pt x="118771" y="140565"/>
                  <a:pt x="119247" y="142766"/>
                </a:cubicBezTo>
                <a:cubicBezTo>
                  <a:pt x="120417" y="148279"/>
                  <a:pt x="130273" y="146454"/>
                  <a:pt x="130550" y="141120"/>
                </a:cubicBezTo>
                <a:cubicBezTo>
                  <a:pt x="130590" y="140465"/>
                  <a:pt x="130531" y="139831"/>
                  <a:pt x="130392" y="139196"/>
                </a:cubicBezTo>
                <a:cubicBezTo>
                  <a:pt x="131681" y="140247"/>
                  <a:pt x="133168" y="141001"/>
                  <a:pt x="134854" y="140803"/>
                </a:cubicBezTo>
                <a:cubicBezTo>
                  <a:pt x="136064" y="140684"/>
                  <a:pt x="137075" y="139851"/>
                  <a:pt x="137452" y="138720"/>
                </a:cubicBezTo>
                <a:cubicBezTo>
                  <a:pt x="137829" y="139851"/>
                  <a:pt x="138840" y="140664"/>
                  <a:pt x="140050" y="140803"/>
                </a:cubicBezTo>
                <a:cubicBezTo>
                  <a:pt x="141735" y="141001"/>
                  <a:pt x="143203" y="140247"/>
                  <a:pt x="144512" y="139196"/>
                </a:cubicBezTo>
                <a:cubicBezTo>
                  <a:pt x="144373" y="139831"/>
                  <a:pt x="144313" y="140465"/>
                  <a:pt x="144353" y="141120"/>
                </a:cubicBezTo>
                <a:cubicBezTo>
                  <a:pt x="144631" y="146454"/>
                  <a:pt x="154487" y="148259"/>
                  <a:pt x="155657" y="142766"/>
                </a:cubicBezTo>
                <a:cubicBezTo>
                  <a:pt x="156133" y="140565"/>
                  <a:pt x="153971" y="138066"/>
                  <a:pt x="151691" y="138562"/>
                </a:cubicBezTo>
                <a:cubicBezTo>
                  <a:pt x="148855" y="139196"/>
                  <a:pt x="150818" y="141041"/>
                  <a:pt x="151849" y="142468"/>
                </a:cubicBezTo>
                <a:cubicBezTo>
                  <a:pt x="151750" y="142766"/>
                  <a:pt x="151572" y="143024"/>
                  <a:pt x="151354" y="143242"/>
                </a:cubicBezTo>
                <a:cubicBezTo>
                  <a:pt x="150441" y="144154"/>
                  <a:pt x="148875" y="143936"/>
                  <a:pt x="147843" y="143361"/>
                </a:cubicBezTo>
                <a:cubicBezTo>
                  <a:pt x="146118" y="142429"/>
                  <a:pt x="145503" y="140525"/>
                  <a:pt x="145940" y="138780"/>
                </a:cubicBezTo>
                <a:cubicBezTo>
                  <a:pt x="146991" y="136876"/>
                  <a:pt x="149093" y="135250"/>
                  <a:pt x="150739" y="134734"/>
                </a:cubicBezTo>
                <a:cubicBezTo>
                  <a:pt x="153099" y="134000"/>
                  <a:pt x="155697" y="134159"/>
                  <a:pt x="158037" y="134833"/>
                </a:cubicBezTo>
                <a:cubicBezTo>
                  <a:pt x="163371" y="136360"/>
                  <a:pt x="167714" y="140148"/>
                  <a:pt x="172434" y="142905"/>
                </a:cubicBezTo>
                <a:cubicBezTo>
                  <a:pt x="177690" y="145959"/>
                  <a:pt x="188557" y="146613"/>
                  <a:pt x="189668" y="146454"/>
                </a:cubicBezTo>
                <a:cubicBezTo>
                  <a:pt x="191215" y="146514"/>
                  <a:pt x="192702" y="146514"/>
                  <a:pt x="194130" y="146514"/>
                </a:cubicBezTo>
                <a:lnTo>
                  <a:pt x="194150" y="146514"/>
                </a:lnTo>
                <a:lnTo>
                  <a:pt x="273991" y="145860"/>
                </a:lnTo>
                <a:cubicBezTo>
                  <a:pt x="274169" y="145860"/>
                  <a:pt x="274328" y="145780"/>
                  <a:pt x="274447" y="145641"/>
                </a:cubicBezTo>
                <a:cubicBezTo>
                  <a:pt x="274705" y="145602"/>
                  <a:pt x="274903" y="145364"/>
                  <a:pt x="274883" y="145086"/>
                </a:cubicBezTo>
                <a:cubicBezTo>
                  <a:pt x="273891" y="121170"/>
                  <a:pt x="273792" y="97233"/>
                  <a:pt x="274586" y="73277"/>
                </a:cubicBezTo>
                <a:cubicBezTo>
                  <a:pt x="273773" y="49341"/>
                  <a:pt x="273872" y="25404"/>
                  <a:pt x="274883" y="1468"/>
                </a:cubicBezTo>
                <a:cubicBezTo>
                  <a:pt x="274903" y="1210"/>
                  <a:pt x="274705" y="952"/>
                  <a:pt x="274447" y="913"/>
                </a:cubicBezTo>
                <a:cubicBezTo>
                  <a:pt x="274328" y="774"/>
                  <a:pt x="274169" y="695"/>
                  <a:pt x="273991" y="695"/>
                </a:cubicBezTo>
                <a:lnTo>
                  <a:pt x="194150" y="60"/>
                </a:lnTo>
                <a:lnTo>
                  <a:pt x="194130" y="60"/>
                </a:lnTo>
                <a:cubicBezTo>
                  <a:pt x="192722" y="60"/>
                  <a:pt x="138979" y="1"/>
                  <a:pt x="137452" y="60"/>
                </a:cubicBezTo>
                <a:moveTo>
                  <a:pt x="137452" y="1250"/>
                </a:moveTo>
                <a:lnTo>
                  <a:pt x="194764" y="1270"/>
                </a:lnTo>
                <a:lnTo>
                  <a:pt x="273673" y="1904"/>
                </a:lnTo>
                <a:cubicBezTo>
                  <a:pt x="272702" y="25682"/>
                  <a:pt x="272602" y="49480"/>
                  <a:pt x="273396" y="73277"/>
                </a:cubicBezTo>
                <a:cubicBezTo>
                  <a:pt x="272602" y="97075"/>
                  <a:pt x="272702" y="120872"/>
                  <a:pt x="273673" y="144670"/>
                </a:cubicBezTo>
                <a:lnTo>
                  <a:pt x="194764" y="145304"/>
                </a:lnTo>
                <a:lnTo>
                  <a:pt x="194764" y="145304"/>
                </a:lnTo>
                <a:cubicBezTo>
                  <a:pt x="193416" y="145304"/>
                  <a:pt x="190025" y="145205"/>
                  <a:pt x="189866" y="145225"/>
                </a:cubicBezTo>
                <a:cubicBezTo>
                  <a:pt x="187070" y="145106"/>
                  <a:pt x="184274" y="144769"/>
                  <a:pt x="181577" y="143976"/>
                </a:cubicBezTo>
                <a:lnTo>
                  <a:pt x="181061" y="143817"/>
                </a:lnTo>
                <a:cubicBezTo>
                  <a:pt x="180982" y="143757"/>
                  <a:pt x="180922" y="143738"/>
                  <a:pt x="180843" y="143718"/>
                </a:cubicBezTo>
                <a:lnTo>
                  <a:pt x="180763" y="143718"/>
                </a:lnTo>
                <a:cubicBezTo>
                  <a:pt x="179693" y="143381"/>
                  <a:pt x="178661" y="142944"/>
                  <a:pt x="177709" y="142389"/>
                </a:cubicBezTo>
                <a:cubicBezTo>
                  <a:pt x="177194" y="141933"/>
                  <a:pt x="176797" y="141378"/>
                  <a:pt x="176520" y="140763"/>
                </a:cubicBezTo>
                <a:cubicBezTo>
                  <a:pt x="176103" y="139870"/>
                  <a:pt x="175984" y="138879"/>
                  <a:pt x="176182" y="137927"/>
                </a:cubicBezTo>
                <a:cubicBezTo>
                  <a:pt x="176282" y="137491"/>
                  <a:pt x="176440" y="137074"/>
                  <a:pt x="176678" y="136717"/>
                </a:cubicBezTo>
                <a:cubicBezTo>
                  <a:pt x="177055" y="136063"/>
                  <a:pt x="177491" y="135825"/>
                  <a:pt x="177967" y="135944"/>
                </a:cubicBezTo>
                <a:cubicBezTo>
                  <a:pt x="177868" y="136261"/>
                  <a:pt x="177828" y="136598"/>
                  <a:pt x="177868" y="136935"/>
                </a:cubicBezTo>
                <a:cubicBezTo>
                  <a:pt x="177769" y="137074"/>
                  <a:pt x="177749" y="137253"/>
                  <a:pt x="177828" y="137411"/>
                </a:cubicBezTo>
                <a:cubicBezTo>
                  <a:pt x="178760" y="139970"/>
                  <a:pt x="183560" y="139553"/>
                  <a:pt x="183381" y="136598"/>
                </a:cubicBezTo>
                <a:cubicBezTo>
                  <a:pt x="183163" y="133168"/>
                  <a:pt x="178304" y="132791"/>
                  <a:pt x="176143" y="134318"/>
                </a:cubicBezTo>
                <a:cubicBezTo>
                  <a:pt x="172990" y="136539"/>
                  <a:pt x="173664" y="140981"/>
                  <a:pt x="176559" y="143043"/>
                </a:cubicBezTo>
                <a:cubicBezTo>
                  <a:pt x="176857" y="143262"/>
                  <a:pt x="177154" y="143460"/>
                  <a:pt x="177471" y="143658"/>
                </a:cubicBezTo>
                <a:cubicBezTo>
                  <a:pt x="174993" y="142806"/>
                  <a:pt x="172613" y="141695"/>
                  <a:pt x="170372" y="140327"/>
                </a:cubicBezTo>
                <a:cubicBezTo>
                  <a:pt x="166604" y="138026"/>
                  <a:pt x="163034" y="135111"/>
                  <a:pt x="158770" y="133782"/>
                </a:cubicBezTo>
                <a:cubicBezTo>
                  <a:pt x="155082" y="132612"/>
                  <a:pt x="149390" y="133009"/>
                  <a:pt x="146376" y="135865"/>
                </a:cubicBezTo>
                <a:cubicBezTo>
                  <a:pt x="146237" y="135884"/>
                  <a:pt x="146098" y="135944"/>
                  <a:pt x="145999" y="136043"/>
                </a:cubicBezTo>
                <a:cubicBezTo>
                  <a:pt x="144571" y="137630"/>
                  <a:pt x="141973" y="140584"/>
                  <a:pt x="139554" y="139414"/>
                </a:cubicBezTo>
                <a:cubicBezTo>
                  <a:pt x="138820" y="139057"/>
                  <a:pt x="138503" y="138343"/>
                  <a:pt x="138463" y="137590"/>
                </a:cubicBezTo>
                <a:cubicBezTo>
                  <a:pt x="138542" y="137054"/>
                  <a:pt x="138761" y="136539"/>
                  <a:pt x="139078" y="136103"/>
                </a:cubicBezTo>
                <a:cubicBezTo>
                  <a:pt x="139157" y="136023"/>
                  <a:pt x="139237" y="135964"/>
                  <a:pt x="139336" y="135904"/>
                </a:cubicBezTo>
                <a:cubicBezTo>
                  <a:pt x="140070" y="136083"/>
                  <a:pt x="140367" y="137292"/>
                  <a:pt x="141478" y="136896"/>
                </a:cubicBezTo>
                <a:cubicBezTo>
                  <a:pt x="142271" y="136578"/>
                  <a:pt x="142648" y="135686"/>
                  <a:pt x="142330" y="134893"/>
                </a:cubicBezTo>
                <a:cubicBezTo>
                  <a:pt x="141418" y="132493"/>
                  <a:pt x="138205" y="134040"/>
                  <a:pt x="137531" y="135765"/>
                </a:cubicBezTo>
                <a:cubicBezTo>
                  <a:pt x="137491" y="135845"/>
                  <a:pt x="137472" y="135924"/>
                  <a:pt x="137452" y="135984"/>
                </a:cubicBezTo>
                <a:cubicBezTo>
                  <a:pt x="137432" y="135924"/>
                  <a:pt x="137392" y="135845"/>
                  <a:pt x="137372" y="135765"/>
                </a:cubicBezTo>
                <a:cubicBezTo>
                  <a:pt x="136698" y="134040"/>
                  <a:pt x="133485" y="132493"/>
                  <a:pt x="132553" y="134893"/>
                </a:cubicBezTo>
                <a:cubicBezTo>
                  <a:pt x="132256" y="135686"/>
                  <a:pt x="132633" y="136578"/>
                  <a:pt x="133426" y="136896"/>
                </a:cubicBezTo>
                <a:cubicBezTo>
                  <a:pt x="134517" y="137292"/>
                  <a:pt x="134814" y="136083"/>
                  <a:pt x="135568" y="135904"/>
                </a:cubicBezTo>
                <a:cubicBezTo>
                  <a:pt x="135667" y="135964"/>
                  <a:pt x="135746" y="136023"/>
                  <a:pt x="135826" y="136103"/>
                </a:cubicBezTo>
                <a:cubicBezTo>
                  <a:pt x="136143" y="136539"/>
                  <a:pt x="136361" y="137054"/>
                  <a:pt x="136421" y="137590"/>
                </a:cubicBezTo>
                <a:cubicBezTo>
                  <a:pt x="136401" y="138324"/>
                  <a:pt x="136083" y="139077"/>
                  <a:pt x="135330" y="139414"/>
                </a:cubicBezTo>
                <a:cubicBezTo>
                  <a:pt x="132930" y="140584"/>
                  <a:pt x="130332" y="137630"/>
                  <a:pt x="128885" y="136043"/>
                </a:cubicBezTo>
                <a:cubicBezTo>
                  <a:pt x="128805" y="135944"/>
                  <a:pt x="128666" y="135884"/>
                  <a:pt x="128528" y="135865"/>
                </a:cubicBezTo>
                <a:cubicBezTo>
                  <a:pt x="125513" y="133009"/>
                  <a:pt x="119822" y="132612"/>
                  <a:pt x="116133" y="133782"/>
                </a:cubicBezTo>
                <a:cubicBezTo>
                  <a:pt x="111869" y="135111"/>
                  <a:pt x="108300" y="138026"/>
                  <a:pt x="104532" y="140327"/>
                </a:cubicBezTo>
                <a:cubicBezTo>
                  <a:pt x="102291" y="141695"/>
                  <a:pt x="99911" y="142806"/>
                  <a:pt x="97432" y="143658"/>
                </a:cubicBezTo>
                <a:cubicBezTo>
                  <a:pt x="97730" y="143460"/>
                  <a:pt x="98047" y="143262"/>
                  <a:pt x="98344" y="143043"/>
                </a:cubicBezTo>
                <a:cubicBezTo>
                  <a:pt x="101240" y="140981"/>
                  <a:pt x="101914" y="136539"/>
                  <a:pt x="98761" y="134318"/>
                </a:cubicBezTo>
                <a:cubicBezTo>
                  <a:pt x="96599" y="132791"/>
                  <a:pt x="91740" y="133168"/>
                  <a:pt x="91522" y="136598"/>
                </a:cubicBezTo>
                <a:cubicBezTo>
                  <a:pt x="91344" y="139573"/>
                  <a:pt x="96143" y="139970"/>
                  <a:pt x="97075" y="137411"/>
                </a:cubicBezTo>
                <a:cubicBezTo>
                  <a:pt x="97154" y="137253"/>
                  <a:pt x="97135" y="137074"/>
                  <a:pt x="97035" y="136935"/>
                </a:cubicBezTo>
                <a:cubicBezTo>
                  <a:pt x="97055" y="136598"/>
                  <a:pt x="97016" y="136261"/>
                  <a:pt x="96916" y="135944"/>
                </a:cubicBezTo>
                <a:cubicBezTo>
                  <a:pt x="97412" y="135825"/>
                  <a:pt x="97829" y="136063"/>
                  <a:pt x="98225" y="136717"/>
                </a:cubicBezTo>
                <a:cubicBezTo>
                  <a:pt x="98443" y="137074"/>
                  <a:pt x="98622" y="137491"/>
                  <a:pt x="98721" y="137927"/>
                </a:cubicBezTo>
                <a:cubicBezTo>
                  <a:pt x="98919" y="138879"/>
                  <a:pt x="98800" y="139870"/>
                  <a:pt x="98384" y="140763"/>
                </a:cubicBezTo>
                <a:cubicBezTo>
                  <a:pt x="98106" y="141378"/>
                  <a:pt x="97710" y="141933"/>
                  <a:pt x="97194" y="142389"/>
                </a:cubicBezTo>
                <a:cubicBezTo>
                  <a:pt x="96242" y="142944"/>
                  <a:pt x="95211" y="143381"/>
                  <a:pt x="94160" y="143718"/>
                </a:cubicBezTo>
                <a:lnTo>
                  <a:pt x="94081" y="143738"/>
                </a:lnTo>
                <a:cubicBezTo>
                  <a:pt x="94001" y="143738"/>
                  <a:pt x="93922" y="143777"/>
                  <a:pt x="93843" y="143817"/>
                </a:cubicBezTo>
                <a:lnTo>
                  <a:pt x="93327" y="143976"/>
                </a:lnTo>
                <a:cubicBezTo>
                  <a:pt x="90630" y="144769"/>
                  <a:pt x="87834" y="145106"/>
                  <a:pt x="85037" y="145225"/>
                </a:cubicBezTo>
                <a:cubicBezTo>
                  <a:pt x="84879" y="145205"/>
                  <a:pt x="81508" y="145324"/>
                  <a:pt x="80139" y="145304"/>
                </a:cubicBezTo>
                <a:lnTo>
                  <a:pt x="80139" y="145304"/>
                </a:lnTo>
                <a:lnTo>
                  <a:pt x="1230" y="144670"/>
                </a:lnTo>
                <a:cubicBezTo>
                  <a:pt x="2202" y="120892"/>
                  <a:pt x="2301" y="97094"/>
                  <a:pt x="1508" y="73277"/>
                </a:cubicBezTo>
                <a:cubicBezTo>
                  <a:pt x="2301" y="49499"/>
                  <a:pt x="2202" y="25702"/>
                  <a:pt x="1230" y="1904"/>
                </a:cubicBezTo>
                <a:cubicBezTo>
                  <a:pt x="27527" y="1686"/>
                  <a:pt x="111155" y="1250"/>
                  <a:pt x="137452" y="1250"/>
                </a:cubicBezTo>
              </a:path>
            </a:pathLst>
          </a:custGeom>
          <a:solidFill>
            <a:schemeClr val="dk2"/>
          </a:solidFill>
          <a:ln w="6450" cap="flat" cmpd="sng">
            <a:solidFill>
              <a:srgbClr val="555B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rot="10800000" flipH="1">
            <a:off x="4607272" y="757912"/>
            <a:ext cx="1630566" cy="484289"/>
          </a:xfrm>
          <a:custGeom>
            <a:avLst/>
            <a:gdLst/>
            <a:ahLst/>
            <a:cxnLst/>
            <a:rect l="l" t="t" r="r" b="b"/>
            <a:pathLst>
              <a:path w="51147" h="15191" fill="none" extrusionOk="0">
                <a:moveTo>
                  <a:pt x="32624" y="0"/>
                </a:moveTo>
                <a:cubicBezTo>
                  <a:pt x="32981" y="60"/>
                  <a:pt x="33318" y="179"/>
                  <a:pt x="33635" y="337"/>
                </a:cubicBezTo>
                <a:cubicBezTo>
                  <a:pt x="34190" y="674"/>
                  <a:pt x="34607" y="1190"/>
                  <a:pt x="34845" y="1785"/>
                </a:cubicBezTo>
                <a:cubicBezTo>
                  <a:pt x="35102" y="2400"/>
                  <a:pt x="35202" y="3074"/>
                  <a:pt x="35142" y="3748"/>
                </a:cubicBezTo>
                <a:cubicBezTo>
                  <a:pt x="35083" y="4284"/>
                  <a:pt x="34944" y="4799"/>
                  <a:pt x="34845" y="5335"/>
                </a:cubicBezTo>
                <a:cubicBezTo>
                  <a:pt x="34825" y="5474"/>
                  <a:pt x="34765" y="5612"/>
                  <a:pt x="34884" y="5712"/>
                </a:cubicBezTo>
                <a:cubicBezTo>
                  <a:pt x="34984" y="5811"/>
                  <a:pt x="35122" y="5712"/>
                  <a:pt x="35241" y="5672"/>
                </a:cubicBezTo>
                <a:cubicBezTo>
                  <a:pt x="35737" y="5454"/>
                  <a:pt x="36253" y="5275"/>
                  <a:pt x="36788" y="5117"/>
                </a:cubicBezTo>
                <a:cubicBezTo>
                  <a:pt x="37601" y="4879"/>
                  <a:pt x="38454" y="4680"/>
                  <a:pt x="39307" y="4522"/>
                </a:cubicBezTo>
                <a:cubicBezTo>
                  <a:pt x="40259" y="4343"/>
                  <a:pt x="41230" y="4224"/>
                  <a:pt x="42202" y="4185"/>
                </a:cubicBezTo>
                <a:cubicBezTo>
                  <a:pt x="43214" y="4105"/>
                  <a:pt x="44245" y="4145"/>
                  <a:pt x="45256" y="4284"/>
                </a:cubicBezTo>
                <a:cubicBezTo>
                  <a:pt x="46565" y="4482"/>
                  <a:pt x="47834" y="4819"/>
                  <a:pt x="48965" y="5573"/>
                </a:cubicBezTo>
                <a:cubicBezTo>
                  <a:pt x="49738" y="6088"/>
                  <a:pt x="50313" y="6802"/>
                  <a:pt x="50670" y="7655"/>
                </a:cubicBezTo>
                <a:cubicBezTo>
                  <a:pt x="51027" y="8587"/>
                  <a:pt x="51146" y="9599"/>
                  <a:pt x="51027" y="10590"/>
                </a:cubicBezTo>
                <a:cubicBezTo>
                  <a:pt x="50987" y="11304"/>
                  <a:pt x="50710" y="11998"/>
                  <a:pt x="50254" y="12553"/>
                </a:cubicBezTo>
                <a:cubicBezTo>
                  <a:pt x="49401" y="13545"/>
                  <a:pt x="48052" y="13882"/>
                  <a:pt x="46783" y="13723"/>
                </a:cubicBezTo>
                <a:cubicBezTo>
                  <a:pt x="46287" y="13644"/>
                  <a:pt x="45811" y="13485"/>
                  <a:pt x="45375" y="13247"/>
                </a:cubicBezTo>
                <a:cubicBezTo>
                  <a:pt x="44126" y="12553"/>
                  <a:pt x="43491" y="11205"/>
                  <a:pt x="43828" y="9896"/>
                </a:cubicBezTo>
                <a:cubicBezTo>
                  <a:pt x="44086" y="8865"/>
                  <a:pt x="45097" y="8191"/>
                  <a:pt x="46168" y="8389"/>
                </a:cubicBezTo>
                <a:cubicBezTo>
                  <a:pt x="47299" y="8627"/>
                  <a:pt x="47933" y="9559"/>
                  <a:pt x="47557" y="10610"/>
                </a:cubicBezTo>
                <a:cubicBezTo>
                  <a:pt x="47477" y="10967"/>
                  <a:pt x="47219" y="11245"/>
                  <a:pt x="46882" y="11364"/>
                </a:cubicBezTo>
                <a:cubicBezTo>
                  <a:pt x="46525" y="11482"/>
                  <a:pt x="46129" y="11403"/>
                  <a:pt x="45871" y="11106"/>
                </a:cubicBezTo>
                <a:cubicBezTo>
                  <a:pt x="45633" y="10848"/>
                  <a:pt x="45573" y="10471"/>
                  <a:pt x="45712" y="10134"/>
                </a:cubicBezTo>
                <a:cubicBezTo>
                  <a:pt x="45752" y="10015"/>
                  <a:pt x="45811" y="9896"/>
                  <a:pt x="45831" y="9777"/>
                </a:cubicBezTo>
                <a:cubicBezTo>
                  <a:pt x="45871" y="9678"/>
                  <a:pt x="45811" y="9599"/>
                  <a:pt x="45692" y="9618"/>
                </a:cubicBezTo>
                <a:cubicBezTo>
                  <a:pt x="45395" y="9658"/>
                  <a:pt x="45157" y="9856"/>
                  <a:pt x="45018" y="10114"/>
                </a:cubicBezTo>
                <a:cubicBezTo>
                  <a:pt x="44800" y="10689"/>
                  <a:pt x="44939" y="11344"/>
                  <a:pt x="45375" y="11760"/>
                </a:cubicBezTo>
                <a:cubicBezTo>
                  <a:pt x="45891" y="12296"/>
                  <a:pt x="46565" y="12613"/>
                  <a:pt x="47299" y="12672"/>
                </a:cubicBezTo>
                <a:cubicBezTo>
                  <a:pt x="48152" y="12752"/>
                  <a:pt x="48965" y="12315"/>
                  <a:pt x="49341" y="11562"/>
                </a:cubicBezTo>
                <a:cubicBezTo>
                  <a:pt x="49679" y="10947"/>
                  <a:pt x="49798" y="10253"/>
                  <a:pt x="49738" y="9579"/>
                </a:cubicBezTo>
                <a:cubicBezTo>
                  <a:pt x="49679" y="8666"/>
                  <a:pt x="49262" y="7814"/>
                  <a:pt x="48588" y="7219"/>
                </a:cubicBezTo>
                <a:cubicBezTo>
                  <a:pt x="47973" y="6683"/>
                  <a:pt x="47279" y="6287"/>
                  <a:pt x="46545" y="5989"/>
                </a:cubicBezTo>
                <a:cubicBezTo>
                  <a:pt x="45891" y="5712"/>
                  <a:pt x="45197" y="5513"/>
                  <a:pt x="44503" y="5394"/>
                </a:cubicBezTo>
                <a:cubicBezTo>
                  <a:pt x="43610" y="5275"/>
                  <a:pt x="42698" y="5216"/>
                  <a:pt x="41786" y="5275"/>
                </a:cubicBezTo>
                <a:cubicBezTo>
                  <a:pt x="41250" y="5275"/>
                  <a:pt x="40735" y="5335"/>
                  <a:pt x="40199" y="5414"/>
                </a:cubicBezTo>
                <a:cubicBezTo>
                  <a:pt x="39108" y="5593"/>
                  <a:pt x="38018" y="5850"/>
                  <a:pt x="36967" y="6188"/>
                </a:cubicBezTo>
                <a:cubicBezTo>
                  <a:pt x="36689" y="6247"/>
                  <a:pt x="36431" y="6366"/>
                  <a:pt x="36193" y="6505"/>
                </a:cubicBezTo>
                <a:cubicBezTo>
                  <a:pt x="36253" y="6545"/>
                  <a:pt x="36312" y="6564"/>
                  <a:pt x="36352" y="6584"/>
                </a:cubicBezTo>
                <a:cubicBezTo>
                  <a:pt x="36729" y="6644"/>
                  <a:pt x="37066" y="6822"/>
                  <a:pt x="37324" y="7060"/>
                </a:cubicBezTo>
                <a:cubicBezTo>
                  <a:pt x="37998" y="7576"/>
                  <a:pt x="38375" y="8250"/>
                  <a:pt x="38256" y="9103"/>
                </a:cubicBezTo>
                <a:cubicBezTo>
                  <a:pt x="38157" y="9896"/>
                  <a:pt x="37740" y="10590"/>
                  <a:pt x="37105" y="11046"/>
                </a:cubicBezTo>
                <a:cubicBezTo>
                  <a:pt x="36630" y="11423"/>
                  <a:pt x="36015" y="11562"/>
                  <a:pt x="35420" y="11423"/>
                </a:cubicBezTo>
                <a:cubicBezTo>
                  <a:pt x="35102" y="11364"/>
                  <a:pt x="34805" y="11185"/>
                  <a:pt x="34587" y="10947"/>
                </a:cubicBezTo>
                <a:cubicBezTo>
                  <a:pt x="34210" y="10491"/>
                  <a:pt x="34250" y="10015"/>
                  <a:pt x="34488" y="9519"/>
                </a:cubicBezTo>
                <a:cubicBezTo>
                  <a:pt x="34845" y="8825"/>
                  <a:pt x="35797" y="8766"/>
                  <a:pt x="36233" y="9400"/>
                </a:cubicBezTo>
                <a:cubicBezTo>
                  <a:pt x="36292" y="9499"/>
                  <a:pt x="36372" y="9599"/>
                  <a:pt x="36451" y="9698"/>
                </a:cubicBezTo>
                <a:cubicBezTo>
                  <a:pt x="36570" y="9837"/>
                  <a:pt x="36768" y="9837"/>
                  <a:pt x="36867" y="9698"/>
                </a:cubicBezTo>
                <a:cubicBezTo>
                  <a:pt x="37145" y="9460"/>
                  <a:pt x="37284" y="9063"/>
                  <a:pt x="37185" y="8706"/>
                </a:cubicBezTo>
                <a:cubicBezTo>
                  <a:pt x="37086" y="8270"/>
                  <a:pt x="36729" y="7933"/>
                  <a:pt x="36273" y="7834"/>
                </a:cubicBezTo>
                <a:cubicBezTo>
                  <a:pt x="35519" y="7615"/>
                  <a:pt x="34706" y="7655"/>
                  <a:pt x="33952" y="7913"/>
                </a:cubicBezTo>
                <a:cubicBezTo>
                  <a:pt x="32901" y="8250"/>
                  <a:pt x="31910" y="8726"/>
                  <a:pt x="30978" y="9301"/>
                </a:cubicBezTo>
                <a:cubicBezTo>
                  <a:pt x="29847" y="9975"/>
                  <a:pt x="28796" y="10788"/>
                  <a:pt x="27725" y="11562"/>
                </a:cubicBezTo>
                <a:cubicBezTo>
                  <a:pt x="26535" y="12494"/>
                  <a:pt x="25246" y="13307"/>
                  <a:pt x="23898" y="13981"/>
                </a:cubicBezTo>
                <a:cubicBezTo>
                  <a:pt x="22906" y="14457"/>
                  <a:pt x="21855" y="14794"/>
                  <a:pt x="20784" y="14973"/>
                </a:cubicBezTo>
                <a:cubicBezTo>
                  <a:pt x="19872" y="15151"/>
                  <a:pt x="18940" y="15191"/>
                  <a:pt x="18008" y="15072"/>
                </a:cubicBezTo>
                <a:cubicBezTo>
                  <a:pt x="17056" y="14973"/>
                  <a:pt x="16144" y="14735"/>
                  <a:pt x="15251" y="14358"/>
                </a:cubicBezTo>
                <a:cubicBezTo>
                  <a:pt x="14637" y="14120"/>
                  <a:pt x="14061" y="13803"/>
                  <a:pt x="13506" y="13426"/>
                </a:cubicBezTo>
                <a:cubicBezTo>
                  <a:pt x="12693" y="12891"/>
                  <a:pt x="11959" y="12236"/>
                  <a:pt x="11364" y="11463"/>
                </a:cubicBezTo>
                <a:cubicBezTo>
                  <a:pt x="10571" y="10412"/>
                  <a:pt x="9877" y="9281"/>
                  <a:pt x="9203" y="8151"/>
                </a:cubicBezTo>
                <a:cubicBezTo>
                  <a:pt x="8568" y="7139"/>
                  <a:pt x="7894" y="6168"/>
                  <a:pt x="6882" y="5474"/>
                </a:cubicBezTo>
                <a:cubicBezTo>
                  <a:pt x="5613" y="4601"/>
                  <a:pt x="4146" y="4403"/>
                  <a:pt x="2797" y="5236"/>
                </a:cubicBezTo>
                <a:cubicBezTo>
                  <a:pt x="2123" y="5632"/>
                  <a:pt x="1647" y="6307"/>
                  <a:pt x="1488" y="7080"/>
                </a:cubicBezTo>
                <a:cubicBezTo>
                  <a:pt x="1350" y="7774"/>
                  <a:pt x="1528" y="8488"/>
                  <a:pt x="1984" y="9023"/>
                </a:cubicBezTo>
                <a:cubicBezTo>
                  <a:pt x="2480" y="9638"/>
                  <a:pt x="3075" y="10074"/>
                  <a:pt x="3928" y="9995"/>
                </a:cubicBezTo>
                <a:cubicBezTo>
                  <a:pt x="4562" y="9916"/>
                  <a:pt x="5078" y="9420"/>
                  <a:pt x="5078" y="8865"/>
                </a:cubicBezTo>
                <a:cubicBezTo>
                  <a:pt x="5078" y="8746"/>
                  <a:pt x="5117" y="8567"/>
                  <a:pt x="4959" y="8528"/>
                </a:cubicBezTo>
                <a:cubicBezTo>
                  <a:pt x="4820" y="8468"/>
                  <a:pt x="4761" y="8627"/>
                  <a:pt x="4681" y="8726"/>
                </a:cubicBezTo>
                <a:cubicBezTo>
                  <a:pt x="4503" y="8984"/>
                  <a:pt x="4245" y="9142"/>
                  <a:pt x="3947" y="9202"/>
                </a:cubicBezTo>
                <a:cubicBezTo>
                  <a:pt x="3293" y="9242"/>
                  <a:pt x="2797" y="8607"/>
                  <a:pt x="2956" y="7972"/>
                </a:cubicBezTo>
                <a:cubicBezTo>
                  <a:pt x="3154" y="7199"/>
                  <a:pt x="4205" y="6664"/>
                  <a:pt x="4998" y="6961"/>
                </a:cubicBezTo>
                <a:cubicBezTo>
                  <a:pt x="5613" y="7179"/>
                  <a:pt x="6089" y="7675"/>
                  <a:pt x="6268" y="8309"/>
                </a:cubicBezTo>
                <a:cubicBezTo>
                  <a:pt x="6446" y="8904"/>
                  <a:pt x="6347" y="9539"/>
                  <a:pt x="5970" y="10035"/>
                </a:cubicBezTo>
                <a:cubicBezTo>
                  <a:pt x="5653" y="10471"/>
                  <a:pt x="5217" y="10808"/>
                  <a:pt x="4701" y="10967"/>
                </a:cubicBezTo>
                <a:cubicBezTo>
                  <a:pt x="3709" y="11344"/>
                  <a:pt x="2619" y="11185"/>
                  <a:pt x="1766" y="10550"/>
                </a:cubicBezTo>
                <a:cubicBezTo>
                  <a:pt x="1072" y="9975"/>
                  <a:pt x="576" y="9182"/>
                  <a:pt x="358" y="8309"/>
                </a:cubicBezTo>
                <a:cubicBezTo>
                  <a:pt x="1" y="6782"/>
                  <a:pt x="437" y="5493"/>
                  <a:pt x="1528" y="4423"/>
                </a:cubicBezTo>
                <a:cubicBezTo>
                  <a:pt x="2143" y="3847"/>
                  <a:pt x="2896" y="3431"/>
                  <a:pt x="3709" y="3233"/>
                </a:cubicBezTo>
                <a:cubicBezTo>
                  <a:pt x="5058" y="2856"/>
                  <a:pt x="6506" y="2975"/>
                  <a:pt x="7755" y="3590"/>
                </a:cubicBezTo>
                <a:cubicBezTo>
                  <a:pt x="8509" y="3947"/>
                  <a:pt x="9203" y="4403"/>
                  <a:pt x="9818" y="4938"/>
                </a:cubicBezTo>
                <a:cubicBezTo>
                  <a:pt x="10750" y="5731"/>
                  <a:pt x="11563" y="6664"/>
                  <a:pt x="12257" y="7675"/>
                </a:cubicBezTo>
                <a:cubicBezTo>
                  <a:pt x="12832" y="8508"/>
                  <a:pt x="13367" y="9361"/>
                  <a:pt x="13942" y="10193"/>
                </a:cubicBezTo>
                <a:cubicBezTo>
                  <a:pt x="14458" y="10967"/>
                  <a:pt x="15132" y="11621"/>
                  <a:pt x="15906" y="12117"/>
                </a:cubicBezTo>
                <a:cubicBezTo>
                  <a:pt x="16679" y="12553"/>
                  <a:pt x="17532" y="12871"/>
                  <a:pt x="18424" y="13069"/>
                </a:cubicBezTo>
                <a:cubicBezTo>
                  <a:pt x="19237" y="13247"/>
                  <a:pt x="20090" y="13247"/>
                  <a:pt x="20903" y="13049"/>
                </a:cubicBezTo>
                <a:cubicBezTo>
                  <a:pt x="22470" y="12653"/>
                  <a:pt x="23898" y="11820"/>
                  <a:pt x="25008" y="10630"/>
                </a:cubicBezTo>
                <a:cubicBezTo>
                  <a:pt x="25742" y="9896"/>
                  <a:pt x="26357" y="9063"/>
                  <a:pt x="26813" y="8131"/>
                </a:cubicBezTo>
                <a:cubicBezTo>
                  <a:pt x="27348" y="7159"/>
                  <a:pt x="27606" y="6069"/>
                  <a:pt x="27606" y="4958"/>
                </a:cubicBezTo>
                <a:cubicBezTo>
                  <a:pt x="27626" y="3847"/>
                  <a:pt x="27031" y="2816"/>
                  <a:pt x="26079" y="2261"/>
                </a:cubicBezTo>
                <a:cubicBezTo>
                  <a:pt x="25583" y="1924"/>
                  <a:pt x="25008" y="1785"/>
                  <a:pt x="24413" y="1825"/>
                </a:cubicBezTo>
                <a:cubicBezTo>
                  <a:pt x="23580" y="1904"/>
                  <a:pt x="22827" y="2380"/>
                  <a:pt x="22391" y="3094"/>
                </a:cubicBezTo>
                <a:cubicBezTo>
                  <a:pt x="21954" y="3709"/>
                  <a:pt x="21835" y="4482"/>
                  <a:pt x="22053" y="5196"/>
                </a:cubicBezTo>
                <a:cubicBezTo>
                  <a:pt x="22252" y="5811"/>
                  <a:pt x="22728" y="6307"/>
                  <a:pt x="23343" y="6505"/>
                </a:cubicBezTo>
                <a:cubicBezTo>
                  <a:pt x="23680" y="6664"/>
                  <a:pt x="24076" y="6564"/>
                  <a:pt x="24334" y="6307"/>
                </a:cubicBezTo>
                <a:cubicBezTo>
                  <a:pt x="24433" y="6207"/>
                  <a:pt x="24572" y="6088"/>
                  <a:pt x="24493" y="5930"/>
                </a:cubicBezTo>
                <a:cubicBezTo>
                  <a:pt x="24394" y="5771"/>
                  <a:pt x="24235" y="5870"/>
                  <a:pt x="24096" y="5870"/>
                </a:cubicBezTo>
                <a:lnTo>
                  <a:pt x="24056" y="5870"/>
                </a:lnTo>
                <a:cubicBezTo>
                  <a:pt x="23818" y="5910"/>
                  <a:pt x="23580" y="5850"/>
                  <a:pt x="23382" y="5712"/>
                </a:cubicBezTo>
                <a:cubicBezTo>
                  <a:pt x="23025" y="5474"/>
                  <a:pt x="22847" y="5037"/>
                  <a:pt x="22966" y="4621"/>
                </a:cubicBezTo>
                <a:cubicBezTo>
                  <a:pt x="23045" y="4145"/>
                  <a:pt x="23422" y="3768"/>
                  <a:pt x="23898" y="3649"/>
                </a:cubicBezTo>
                <a:cubicBezTo>
                  <a:pt x="24651" y="3570"/>
                  <a:pt x="25385" y="4006"/>
                  <a:pt x="25683" y="4720"/>
                </a:cubicBezTo>
                <a:cubicBezTo>
                  <a:pt x="25841" y="5196"/>
                  <a:pt x="25841" y="5731"/>
                  <a:pt x="25643" y="6188"/>
                </a:cubicBezTo>
                <a:cubicBezTo>
                  <a:pt x="25445" y="6802"/>
                  <a:pt x="25008" y="7278"/>
                  <a:pt x="24433" y="7536"/>
                </a:cubicBezTo>
                <a:cubicBezTo>
                  <a:pt x="23699" y="7853"/>
                  <a:pt x="22847" y="7675"/>
                  <a:pt x="22311" y="7100"/>
                </a:cubicBezTo>
                <a:cubicBezTo>
                  <a:pt x="21240" y="6069"/>
                  <a:pt x="21002" y="4780"/>
                  <a:pt x="21419" y="3391"/>
                </a:cubicBezTo>
                <a:cubicBezTo>
                  <a:pt x="21657" y="2677"/>
                  <a:pt x="22093" y="2063"/>
                  <a:pt x="22668" y="1607"/>
                </a:cubicBezTo>
                <a:cubicBezTo>
                  <a:pt x="23243" y="1091"/>
                  <a:pt x="23977" y="833"/>
                  <a:pt x="24731" y="853"/>
                </a:cubicBezTo>
                <a:cubicBezTo>
                  <a:pt x="25722" y="873"/>
                  <a:pt x="26674" y="1250"/>
                  <a:pt x="27408" y="1904"/>
                </a:cubicBezTo>
                <a:cubicBezTo>
                  <a:pt x="28082" y="2519"/>
                  <a:pt x="28518" y="3332"/>
                  <a:pt x="28677" y="4224"/>
                </a:cubicBezTo>
                <a:cubicBezTo>
                  <a:pt x="28796" y="5077"/>
                  <a:pt x="28737" y="5950"/>
                  <a:pt x="28459" y="6782"/>
                </a:cubicBezTo>
                <a:cubicBezTo>
                  <a:pt x="28043" y="8131"/>
                  <a:pt x="27408" y="9420"/>
                  <a:pt x="26595" y="10570"/>
                </a:cubicBezTo>
                <a:cubicBezTo>
                  <a:pt x="26535" y="10669"/>
                  <a:pt x="26416" y="10769"/>
                  <a:pt x="26496" y="10848"/>
                </a:cubicBezTo>
                <a:cubicBezTo>
                  <a:pt x="26575" y="10947"/>
                  <a:pt x="26694" y="10848"/>
                  <a:pt x="26773" y="10788"/>
                </a:cubicBezTo>
                <a:cubicBezTo>
                  <a:pt x="27567" y="10352"/>
                  <a:pt x="28340" y="9876"/>
                  <a:pt x="29054" y="9321"/>
                </a:cubicBezTo>
                <a:cubicBezTo>
                  <a:pt x="29847" y="8726"/>
                  <a:pt x="30640" y="8131"/>
                  <a:pt x="31414" y="7516"/>
                </a:cubicBezTo>
                <a:cubicBezTo>
                  <a:pt x="32128" y="6941"/>
                  <a:pt x="32802" y="6346"/>
                  <a:pt x="33258" y="5533"/>
                </a:cubicBezTo>
                <a:cubicBezTo>
                  <a:pt x="33754" y="4621"/>
                  <a:pt x="34091" y="3689"/>
                  <a:pt x="34012" y="2658"/>
                </a:cubicBezTo>
                <a:cubicBezTo>
                  <a:pt x="33992" y="2281"/>
                  <a:pt x="33833" y="1924"/>
                  <a:pt x="33595" y="1646"/>
                </a:cubicBezTo>
                <a:cubicBezTo>
                  <a:pt x="33179" y="1230"/>
                  <a:pt x="32604" y="1012"/>
                  <a:pt x="32009" y="1091"/>
                </a:cubicBezTo>
                <a:cubicBezTo>
                  <a:pt x="31315" y="1111"/>
                  <a:pt x="30819" y="1785"/>
                  <a:pt x="31017" y="2459"/>
                </a:cubicBezTo>
                <a:cubicBezTo>
                  <a:pt x="31017" y="2499"/>
                  <a:pt x="31017" y="2578"/>
                  <a:pt x="31097" y="2598"/>
                </a:cubicBezTo>
                <a:cubicBezTo>
                  <a:pt x="31156" y="2598"/>
                  <a:pt x="31156" y="2519"/>
                  <a:pt x="31196" y="2479"/>
                </a:cubicBezTo>
                <a:cubicBezTo>
                  <a:pt x="31473" y="1924"/>
                  <a:pt x="32187" y="1765"/>
                  <a:pt x="32683" y="2122"/>
                </a:cubicBezTo>
                <a:cubicBezTo>
                  <a:pt x="33159" y="2578"/>
                  <a:pt x="33298" y="3292"/>
                  <a:pt x="33020" y="3907"/>
                </a:cubicBezTo>
                <a:cubicBezTo>
                  <a:pt x="32802" y="4502"/>
                  <a:pt x="32148" y="4799"/>
                  <a:pt x="31533" y="4581"/>
                </a:cubicBezTo>
                <a:cubicBezTo>
                  <a:pt x="31275" y="4482"/>
                  <a:pt x="31037" y="4363"/>
                  <a:pt x="30799" y="4204"/>
                </a:cubicBezTo>
                <a:cubicBezTo>
                  <a:pt x="30323" y="3907"/>
                  <a:pt x="29986" y="3451"/>
                  <a:pt x="29867" y="2896"/>
                </a:cubicBezTo>
                <a:cubicBezTo>
                  <a:pt x="29649" y="1805"/>
                  <a:pt x="30204" y="714"/>
                  <a:pt x="31216" y="238"/>
                </a:cubicBezTo>
                <a:cubicBezTo>
                  <a:pt x="31454" y="139"/>
                  <a:pt x="31711" y="60"/>
                  <a:pt x="31949" y="0"/>
                </a:cubicBezTo>
                <a:close/>
              </a:path>
            </a:pathLst>
          </a:custGeom>
          <a:solidFill>
            <a:schemeClr val="dk2"/>
          </a:solidFill>
          <a:ln w="6450" cap="flat" cmpd="sng">
            <a:solidFill>
              <a:schemeClr val="dk2"/>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rot="10800000" flipH="1">
            <a:off x="2936951" y="757274"/>
            <a:ext cx="1630534" cy="485564"/>
          </a:xfrm>
          <a:custGeom>
            <a:avLst/>
            <a:gdLst/>
            <a:ahLst/>
            <a:cxnLst/>
            <a:rect l="l" t="t" r="r" b="b"/>
            <a:pathLst>
              <a:path w="51146" h="15231" fill="none" extrusionOk="0">
                <a:moveTo>
                  <a:pt x="19197" y="20"/>
                </a:moveTo>
                <a:cubicBezTo>
                  <a:pt x="19455" y="80"/>
                  <a:pt x="19693" y="159"/>
                  <a:pt x="19951" y="258"/>
                </a:cubicBezTo>
                <a:cubicBezTo>
                  <a:pt x="20962" y="734"/>
                  <a:pt x="21537" y="1845"/>
                  <a:pt x="21299" y="2935"/>
                </a:cubicBezTo>
                <a:cubicBezTo>
                  <a:pt x="21180" y="3491"/>
                  <a:pt x="20843" y="3947"/>
                  <a:pt x="20367" y="4244"/>
                </a:cubicBezTo>
                <a:cubicBezTo>
                  <a:pt x="20149" y="4403"/>
                  <a:pt x="19891" y="4522"/>
                  <a:pt x="19634" y="4621"/>
                </a:cubicBezTo>
                <a:cubicBezTo>
                  <a:pt x="19039" y="4839"/>
                  <a:pt x="18364" y="4542"/>
                  <a:pt x="18146" y="3947"/>
                </a:cubicBezTo>
                <a:cubicBezTo>
                  <a:pt x="17869" y="3332"/>
                  <a:pt x="18007" y="2618"/>
                  <a:pt x="18503" y="2162"/>
                </a:cubicBezTo>
                <a:cubicBezTo>
                  <a:pt x="18999" y="1805"/>
                  <a:pt x="19693" y="1964"/>
                  <a:pt x="19991" y="2519"/>
                </a:cubicBezTo>
                <a:cubicBezTo>
                  <a:pt x="20010" y="2559"/>
                  <a:pt x="20010" y="2638"/>
                  <a:pt x="20070" y="2638"/>
                </a:cubicBezTo>
                <a:cubicBezTo>
                  <a:pt x="20149" y="2618"/>
                  <a:pt x="20129" y="2539"/>
                  <a:pt x="20149" y="2499"/>
                </a:cubicBezTo>
                <a:cubicBezTo>
                  <a:pt x="20348" y="1825"/>
                  <a:pt x="19852" y="1131"/>
                  <a:pt x="19158" y="1131"/>
                </a:cubicBezTo>
                <a:cubicBezTo>
                  <a:pt x="18583" y="1051"/>
                  <a:pt x="17988" y="1250"/>
                  <a:pt x="17571" y="1686"/>
                </a:cubicBezTo>
                <a:cubicBezTo>
                  <a:pt x="17333" y="1964"/>
                  <a:pt x="17175" y="2321"/>
                  <a:pt x="17155" y="2697"/>
                </a:cubicBezTo>
                <a:cubicBezTo>
                  <a:pt x="17075" y="3729"/>
                  <a:pt x="17393" y="4681"/>
                  <a:pt x="17908" y="5573"/>
                </a:cubicBezTo>
                <a:cubicBezTo>
                  <a:pt x="18364" y="6386"/>
                  <a:pt x="19058" y="6981"/>
                  <a:pt x="19772" y="7556"/>
                </a:cubicBezTo>
                <a:cubicBezTo>
                  <a:pt x="20546" y="8171"/>
                  <a:pt x="21319" y="8766"/>
                  <a:pt x="22113" y="9361"/>
                </a:cubicBezTo>
                <a:cubicBezTo>
                  <a:pt x="22846" y="9916"/>
                  <a:pt x="23600" y="10392"/>
                  <a:pt x="24393" y="10828"/>
                </a:cubicBezTo>
                <a:cubicBezTo>
                  <a:pt x="24472" y="10888"/>
                  <a:pt x="24591" y="10987"/>
                  <a:pt x="24671" y="10888"/>
                </a:cubicBezTo>
                <a:cubicBezTo>
                  <a:pt x="24770" y="10789"/>
                  <a:pt x="24631" y="10709"/>
                  <a:pt x="24572" y="10610"/>
                </a:cubicBezTo>
                <a:cubicBezTo>
                  <a:pt x="23759" y="9460"/>
                  <a:pt x="23124" y="8171"/>
                  <a:pt x="22707" y="6822"/>
                </a:cubicBezTo>
                <a:cubicBezTo>
                  <a:pt x="22450" y="5989"/>
                  <a:pt x="22370" y="5117"/>
                  <a:pt x="22509" y="4264"/>
                </a:cubicBezTo>
                <a:cubicBezTo>
                  <a:pt x="22648" y="3372"/>
                  <a:pt x="23084" y="2559"/>
                  <a:pt x="23759" y="1944"/>
                </a:cubicBezTo>
                <a:cubicBezTo>
                  <a:pt x="24492" y="1289"/>
                  <a:pt x="25444" y="913"/>
                  <a:pt x="26436" y="893"/>
                </a:cubicBezTo>
                <a:cubicBezTo>
                  <a:pt x="27189" y="873"/>
                  <a:pt x="27943" y="1131"/>
                  <a:pt x="28498" y="1646"/>
                </a:cubicBezTo>
                <a:cubicBezTo>
                  <a:pt x="29073" y="2102"/>
                  <a:pt x="29510" y="2717"/>
                  <a:pt x="29748" y="3431"/>
                </a:cubicBezTo>
                <a:cubicBezTo>
                  <a:pt x="30184" y="4819"/>
                  <a:pt x="29926" y="6108"/>
                  <a:pt x="28875" y="7140"/>
                </a:cubicBezTo>
                <a:cubicBezTo>
                  <a:pt x="28320" y="7715"/>
                  <a:pt x="27467" y="7893"/>
                  <a:pt x="26753" y="7576"/>
                </a:cubicBezTo>
                <a:cubicBezTo>
                  <a:pt x="26158" y="7318"/>
                  <a:pt x="25722" y="6842"/>
                  <a:pt x="25524" y="6227"/>
                </a:cubicBezTo>
                <a:cubicBezTo>
                  <a:pt x="25325" y="5751"/>
                  <a:pt x="25325" y="5236"/>
                  <a:pt x="25484" y="4760"/>
                </a:cubicBezTo>
                <a:cubicBezTo>
                  <a:pt x="25781" y="4046"/>
                  <a:pt x="26515" y="3610"/>
                  <a:pt x="27288" y="3689"/>
                </a:cubicBezTo>
                <a:cubicBezTo>
                  <a:pt x="27745" y="3808"/>
                  <a:pt x="28121" y="4185"/>
                  <a:pt x="28201" y="4661"/>
                </a:cubicBezTo>
                <a:cubicBezTo>
                  <a:pt x="28320" y="5077"/>
                  <a:pt x="28141" y="5513"/>
                  <a:pt x="27784" y="5751"/>
                </a:cubicBezTo>
                <a:cubicBezTo>
                  <a:pt x="27586" y="5890"/>
                  <a:pt x="27348" y="5950"/>
                  <a:pt x="27110" y="5910"/>
                </a:cubicBezTo>
                <a:lnTo>
                  <a:pt x="27070" y="5910"/>
                </a:lnTo>
                <a:cubicBezTo>
                  <a:pt x="26932" y="5910"/>
                  <a:pt x="26773" y="5811"/>
                  <a:pt x="26694" y="5970"/>
                </a:cubicBezTo>
                <a:cubicBezTo>
                  <a:pt x="26614" y="6128"/>
                  <a:pt x="26753" y="6247"/>
                  <a:pt x="26852" y="6346"/>
                </a:cubicBezTo>
                <a:cubicBezTo>
                  <a:pt x="27110" y="6604"/>
                  <a:pt x="27487" y="6684"/>
                  <a:pt x="27844" y="6545"/>
                </a:cubicBezTo>
                <a:cubicBezTo>
                  <a:pt x="28439" y="6346"/>
                  <a:pt x="28915" y="5851"/>
                  <a:pt x="29113" y="5236"/>
                </a:cubicBezTo>
                <a:cubicBezTo>
                  <a:pt x="29331" y="4522"/>
                  <a:pt x="29212" y="3748"/>
                  <a:pt x="28776" y="3134"/>
                </a:cubicBezTo>
                <a:cubicBezTo>
                  <a:pt x="28340" y="2420"/>
                  <a:pt x="27586" y="1944"/>
                  <a:pt x="26753" y="1865"/>
                </a:cubicBezTo>
                <a:cubicBezTo>
                  <a:pt x="26158" y="1825"/>
                  <a:pt x="25583" y="1964"/>
                  <a:pt x="25087" y="2301"/>
                </a:cubicBezTo>
                <a:cubicBezTo>
                  <a:pt x="24135" y="2856"/>
                  <a:pt x="23540" y="3867"/>
                  <a:pt x="23540" y="4978"/>
                </a:cubicBezTo>
                <a:cubicBezTo>
                  <a:pt x="23540" y="6069"/>
                  <a:pt x="23798" y="7159"/>
                  <a:pt x="24334" y="8151"/>
                </a:cubicBezTo>
                <a:cubicBezTo>
                  <a:pt x="24790" y="9063"/>
                  <a:pt x="25405" y="9916"/>
                  <a:pt x="26138" y="10650"/>
                </a:cubicBezTo>
                <a:cubicBezTo>
                  <a:pt x="27249" y="11840"/>
                  <a:pt x="28677" y="12673"/>
                  <a:pt x="30243" y="13049"/>
                </a:cubicBezTo>
                <a:cubicBezTo>
                  <a:pt x="31056" y="13267"/>
                  <a:pt x="31909" y="13267"/>
                  <a:pt x="32722" y="13089"/>
                </a:cubicBezTo>
                <a:cubicBezTo>
                  <a:pt x="33615" y="12891"/>
                  <a:pt x="34467" y="12573"/>
                  <a:pt x="35261" y="12137"/>
                </a:cubicBezTo>
                <a:cubicBezTo>
                  <a:pt x="36034" y="11641"/>
                  <a:pt x="36689" y="10987"/>
                  <a:pt x="37204" y="10213"/>
                </a:cubicBezTo>
                <a:cubicBezTo>
                  <a:pt x="37779" y="9381"/>
                  <a:pt x="38315" y="8528"/>
                  <a:pt x="38890" y="7695"/>
                </a:cubicBezTo>
                <a:cubicBezTo>
                  <a:pt x="39584" y="6684"/>
                  <a:pt x="40417" y="5791"/>
                  <a:pt x="41329" y="4998"/>
                </a:cubicBezTo>
                <a:cubicBezTo>
                  <a:pt x="41944" y="4462"/>
                  <a:pt x="42638" y="4006"/>
                  <a:pt x="43392" y="3649"/>
                </a:cubicBezTo>
                <a:cubicBezTo>
                  <a:pt x="44641" y="3035"/>
                  <a:pt x="46089" y="2916"/>
                  <a:pt x="47437" y="3292"/>
                </a:cubicBezTo>
                <a:cubicBezTo>
                  <a:pt x="48250" y="3491"/>
                  <a:pt x="49004" y="3907"/>
                  <a:pt x="49619" y="4482"/>
                </a:cubicBezTo>
                <a:cubicBezTo>
                  <a:pt x="50709" y="5553"/>
                  <a:pt x="51146" y="6842"/>
                  <a:pt x="50789" y="8369"/>
                </a:cubicBezTo>
                <a:cubicBezTo>
                  <a:pt x="50333" y="10273"/>
                  <a:pt x="48409" y="11740"/>
                  <a:pt x="46446" y="11027"/>
                </a:cubicBezTo>
                <a:cubicBezTo>
                  <a:pt x="45930" y="10868"/>
                  <a:pt x="45494" y="10531"/>
                  <a:pt x="45176" y="10094"/>
                </a:cubicBezTo>
                <a:cubicBezTo>
                  <a:pt x="44800" y="9599"/>
                  <a:pt x="44700" y="8944"/>
                  <a:pt x="44879" y="8369"/>
                </a:cubicBezTo>
                <a:cubicBezTo>
                  <a:pt x="45057" y="7735"/>
                  <a:pt x="45533" y="7239"/>
                  <a:pt x="46148" y="7021"/>
                </a:cubicBezTo>
                <a:cubicBezTo>
                  <a:pt x="46941" y="6723"/>
                  <a:pt x="47992" y="7259"/>
                  <a:pt x="48191" y="8032"/>
                </a:cubicBezTo>
                <a:cubicBezTo>
                  <a:pt x="48369" y="8667"/>
                  <a:pt x="47854" y="9281"/>
                  <a:pt x="47199" y="9242"/>
                </a:cubicBezTo>
                <a:cubicBezTo>
                  <a:pt x="46902" y="9202"/>
                  <a:pt x="46644" y="9024"/>
                  <a:pt x="46465" y="8786"/>
                </a:cubicBezTo>
                <a:cubicBezTo>
                  <a:pt x="46386" y="8686"/>
                  <a:pt x="46327" y="8528"/>
                  <a:pt x="46188" y="8567"/>
                </a:cubicBezTo>
                <a:cubicBezTo>
                  <a:pt x="46049" y="8607"/>
                  <a:pt x="46069" y="8805"/>
                  <a:pt x="46069" y="8924"/>
                </a:cubicBezTo>
                <a:cubicBezTo>
                  <a:pt x="46069" y="9480"/>
                  <a:pt x="46604" y="9975"/>
                  <a:pt x="47219" y="10035"/>
                </a:cubicBezTo>
                <a:cubicBezTo>
                  <a:pt x="48072" y="10134"/>
                  <a:pt x="48667" y="9678"/>
                  <a:pt x="49162" y="9063"/>
                </a:cubicBezTo>
                <a:cubicBezTo>
                  <a:pt x="49619" y="8528"/>
                  <a:pt x="49797" y="7814"/>
                  <a:pt x="49658" y="7140"/>
                </a:cubicBezTo>
                <a:cubicBezTo>
                  <a:pt x="49500" y="6366"/>
                  <a:pt x="49024" y="5692"/>
                  <a:pt x="48349" y="5295"/>
                </a:cubicBezTo>
                <a:cubicBezTo>
                  <a:pt x="47001" y="4462"/>
                  <a:pt x="45533" y="4661"/>
                  <a:pt x="44264" y="5533"/>
                </a:cubicBezTo>
                <a:cubicBezTo>
                  <a:pt x="43253" y="6227"/>
                  <a:pt x="42578" y="7199"/>
                  <a:pt x="41944" y="8211"/>
                </a:cubicBezTo>
                <a:cubicBezTo>
                  <a:pt x="41250" y="9341"/>
                  <a:pt x="40576" y="10471"/>
                  <a:pt x="39782" y="11522"/>
                </a:cubicBezTo>
                <a:cubicBezTo>
                  <a:pt x="39187" y="12296"/>
                  <a:pt x="38473" y="12950"/>
                  <a:pt x="37640" y="13486"/>
                </a:cubicBezTo>
                <a:cubicBezTo>
                  <a:pt x="37085" y="13843"/>
                  <a:pt x="36510" y="14160"/>
                  <a:pt x="35895" y="14418"/>
                </a:cubicBezTo>
                <a:cubicBezTo>
                  <a:pt x="35023" y="14794"/>
                  <a:pt x="34091" y="15032"/>
                  <a:pt x="33159" y="15132"/>
                </a:cubicBezTo>
                <a:cubicBezTo>
                  <a:pt x="32227" y="15231"/>
                  <a:pt x="31294" y="15211"/>
                  <a:pt x="30362" y="15032"/>
                </a:cubicBezTo>
                <a:cubicBezTo>
                  <a:pt x="29291" y="14834"/>
                  <a:pt x="28260" y="14497"/>
                  <a:pt x="27269" y="14041"/>
                </a:cubicBezTo>
                <a:cubicBezTo>
                  <a:pt x="25920" y="13367"/>
                  <a:pt x="24631" y="12554"/>
                  <a:pt x="23441" y="11621"/>
                </a:cubicBezTo>
                <a:cubicBezTo>
                  <a:pt x="22370" y="10828"/>
                  <a:pt x="21319" y="10035"/>
                  <a:pt x="20189" y="9361"/>
                </a:cubicBezTo>
                <a:cubicBezTo>
                  <a:pt x="19257" y="8766"/>
                  <a:pt x="18245" y="8310"/>
                  <a:pt x="17214" y="7973"/>
                </a:cubicBezTo>
                <a:cubicBezTo>
                  <a:pt x="16461" y="7695"/>
                  <a:pt x="15647" y="7675"/>
                  <a:pt x="14894" y="7893"/>
                </a:cubicBezTo>
                <a:cubicBezTo>
                  <a:pt x="14438" y="7973"/>
                  <a:pt x="14081" y="8310"/>
                  <a:pt x="13962" y="8766"/>
                </a:cubicBezTo>
                <a:cubicBezTo>
                  <a:pt x="13883" y="9123"/>
                  <a:pt x="14021" y="9500"/>
                  <a:pt x="14299" y="9757"/>
                </a:cubicBezTo>
                <a:cubicBezTo>
                  <a:pt x="14398" y="9876"/>
                  <a:pt x="14596" y="9876"/>
                  <a:pt x="14696" y="9757"/>
                </a:cubicBezTo>
                <a:cubicBezTo>
                  <a:pt x="14795" y="9658"/>
                  <a:pt x="14854" y="9539"/>
                  <a:pt x="14934" y="9440"/>
                </a:cubicBezTo>
                <a:cubicBezTo>
                  <a:pt x="15370" y="8805"/>
                  <a:pt x="16322" y="8865"/>
                  <a:pt x="16659" y="9559"/>
                </a:cubicBezTo>
                <a:cubicBezTo>
                  <a:pt x="16917" y="10055"/>
                  <a:pt x="16937" y="10531"/>
                  <a:pt x="16560" y="10967"/>
                </a:cubicBezTo>
                <a:cubicBezTo>
                  <a:pt x="16342" y="11225"/>
                  <a:pt x="16064" y="11384"/>
                  <a:pt x="15727" y="11463"/>
                </a:cubicBezTo>
                <a:cubicBezTo>
                  <a:pt x="15152" y="11602"/>
                  <a:pt x="14517" y="11463"/>
                  <a:pt x="14041" y="11086"/>
                </a:cubicBezTo>
                <a:cubicBezTo>
                  <a:pt x="13407" y="10630"/>
                  <a:pt x="12990" y="9916"/>
                  <a:pt x="12891" y="9143"/>
                </a:cubicBezTo>
                <a:cubicBezTo>
                  <a:pt x="12792" y="8290"/>
                  <a:pt x="13149" y="7616"/>
                  <a:pt x="13823" y="7100"/>
                </a:cubicBezTo>
                <a:cubicBezTo>
                  <a:pt x="14101" y="6842"/>
                  <a:pt x="14438" y="6684"/>
                  <a:pt x="14795" y="6624"/>
                </a:cubicBezTo>
                <a:cubicBezTo>
                  <a:pt x="14854" y="6604"/>
                  <a:pt x="14894" y="6565"/>
                  <a:pt x="14953" y="6545"/>
                </a:cubicBezTo>
                <a:cubicBezTo>
                  <a:pt x="14715" y="6386"/>
                  <a:pt x="14458" y="6287"/>
                  <a:pt x="14180" y="6208"/>
                </a:cubicBezTo>
                <a:cubicBezTo>
                  <a:pt x="13109" y="5851"/>
                  <a:pt x="12038" y="5593"/>
                  <a:pt x="10928" y="5434"/>
                </a:cubicBezTo>
                <a:cubicBezTo>
                  <a:pt x="10412" y="5335"/>
                  <a:pt x="9877" y="5295"/>
                  <a:pt x="9361" y="5275"/>
                </a:cubicBezTo>
                <a:cubicBezTo>
                  <a:pt x="8449" y="5236"/>
                  <a:pt x="7536" y="5275"/>
                  <a:pt x="6624" y="5414"/>
                </a:cubicBezTo>
                <a:cubicBezTo>
                  <a:pt x="5930" y="5533"/>
                  <a:pt x="5236" y="5712"/>
                  <a:pt x="4582" y="5989"/>
                </a:cubicBezTo>
                <a:cubicBezTo>
                  <a:pt x="3848" y="6287"/>
                  <a:pt x="3154" y="6703"/>
                  <a:pt x="2559" y="7219"/>
                </a:cubicBezTo>
                <a:cubicBezTo>
                  <a:pt x="1865" y="7814"/>
                  <a:pt x="1448" y="8667"/>
                  <a:pt x="1409" y="9579"/>
                </a:cubicBezTo>
                <a:cubicBezTo>
                  <a:pt x="1329" y="10253"/>
                  <a:pt x="1468" y="10947"/>
                  <a:pt x="1785" y="11562"/>
                </a:cubicBezTo>
                <a:cubicBezTo>
                  <a:pt x="2162" y="12316"/>
                  <a:pt x="2975" y="12772"/>
                  <a:pt x="3828" y="12673"/>
                </a:cubicBezTo>
                <a:cubicBezTo>
                  <a:pt x="4562" y="12613"/>
                  <a:pt x="5236" y="12296"/>
                  <a:pt x="5752" y="11780"/>
                </a:cubicBezTo>
                <a:cubicBezTo>
                  <a:pt x="6188" y="11344"/>
                  <a:pt x="6327" y="10689"/>
                  <a:pt x="6109" y="10114"/>
                </a:cubicBezTo>
                <a:cubicBezTo>
                  <a:pt x="5990" y="9857"/>
                  <a:pt x="5732" y="9678"/>
                  <a:pt x="5454" y="9619"/>
                </a:cubicBezTo>
                <a:cubicBezTo>
                  <a:pt x="5335" y="9619"/>
                  <a:pt x="5276" y="9678"/>
                  <a:pt x="5296" y="9797"/>
                </a:cubicBezTo>
                <a:cubicBezTo>
                  <a:pt x="5335" y="9896"/>
                  <a:pt x="5375" y="10035"/>
                  <a:pt x="5415" y="10154"/>
                </a:cubicBezTo>
                <a:cubicBezTo>
                  <a:pt x="5573" y="10471"/>
                  <a:pt x="5514" y="10848"/>
                  <a:pt x="5276" y="11126"/>
                </a:cubicBezTo>
                <a:cubicBezTo>
                  <a:pt x="4998" y="11403"/>
                  <a:pt x="4601" y="11502"/>
                  <a:pt x="4244" y="11364"/>
                </a:cubicBezTo>
                <a:cubicBezTo>
                  <a:pt x="3907" y="11245"/>
                  <a:pt x="3650" y="10967"/>
                  <a:pt x="3570" y="10630"/>
                </a:cubicBezTo>
                <a:cubicBezTo>
                  <a:pt x="3193" y="9559"/>
                  <a:pt x="3828" y="8627"/>
                  <a:pt x="4978" y="8389"/>
                </a:cubicBezTo>
                <a:cubicBezTo>
                  <a:pt x="6029" y="8191"/>
                  <a:pt x="7041" y="8865"/>
                  <a:pt x="7298" y="9916"/>
                </a:cubicBezTo>
                <a:cubicBezTo>
                  <a:pt x="7655" y="11205"/>
                  <a:pt x="7021" y="12554"/>
                  <a:pt x="5752" y="13267"/>
                </a:cubicBezTo>
                <a:cubicBezTo>
                  <a:pt x="5474" y="13406"/>
                  <a:pt x="5177" y="13525"/>
                  <a:pt x="4879" y="13624"/>
                </a:cubicBezTo>
                <a:cubicBezTo>
                  <a:pt x="3709" y="13962"/>
                  <a:pt x="2440" y="13743"/>
                  <a:pt x="1448" y="13069"/>
                </a:cubicBezTo>
                <a:cubicBezTo>
                  <a:pt x="655" y="12474"/>
                  <a:pt x="179" y="11582"/>
                  <a:pt x="120" y="10590"/>
                </a:cubicBezTo>
                <a:cubicBezTo>
                  <a:pt x="1" y="9599"/>
                  <a:pt x="139" y="8587"/>
                  <a:pt x="496" y="7655"/>
                </a:cubicBezTo>
                <a:cubicBezTo>
                  <a:pt x="833" y="6802"/>
                  <a:pt x="1428" y="6089"/>
                  <a:pt x="2182" y="5593"/>
                </a:cubicBezTo>
                <a:cubicBezTo>
                  <a:pt x="3312" y="4819"/>
                  <a:pt x="4582" y="4482"/>
                  <a:pt x="5910" y="4284"/>
                </a:cubicBezTo>
                <a:cubicBezTo>
                  <a:pt x="6922" y="4145"/>
                  <a:pt x="7933" y="4125"/>
                  <a:pt x="8944" y="4185"/>
                </a:cubicBezTo>
                <a:cubicBezTo>
                  <a:pt x="9936" y="4244"/>
                  <a:pt x="10908" y="4343"/>
                  <a:pt x="11860" y="4522"/>
                </a:cubicBezTo>
                <a:cubicBezTo>
                  <a:pt x="12712" y="4681"/>
                  <a:pt x="13545" y="4879"/>
                  <a:pt x="14378" y="5137"/>
                </a:cubicBezTo>
                <a:cubicBezTo>
                  <a:pt x="14894" y="5275"/>
                  <a:pt x="15410" y="5474"/>
                  <a:pt x="15925" y="5672"/>
                </a:cubicBezTo>
                <a:cubicBezTo>
                  <a:pt x="16044" y="5712"/>
                  <a:pt x="16183" y="5831"/>
                  <a:pt x="16282" y="5732"/>
                </a:cubicBezTo>
                <a:cubicBezTo>
                  <a:pt x="16381" y="5632"/>
                  <a:pt x="16322" y="5474"/>
                  <a:pt x="16302" y="5355"/>
                </a:cubicBezTo>
                <a:cubicBezTo>
                  <a:pt x="16203" y="4819"/>
                  <a:pt x="16064" y="4304"/>
                  <a:pt x="16004" y="3748"/>
                </a:cubicBezTo>
                <a:cubicBezTo>
                  <a:pt x="15945" y="3094"/>
                  <a:pt x="16044" y="2420"/>
                  <a:pt x="16322" y="1805"/>
                </a:cubicBezTo>
                <a:cubicBezTo>
                  <a:pt x="16560" y="1190"/>
                  <a:pt x="16976" y="694"/>
                  <a:pt x="17512" y="337"/>
                </a:cubicBezTo>
                <a:cubicBezTo>
                  <a:pt x="17829" y="179"/>
                  <a:pt x="18166" y="60"/>
                  <a:pt x="18523" y="0"/>
                </a:cubicBezTo>
                <a:close/>
              </a:path>
            </a:pathLst>
          </a:custGeom>
          <a:solidFill>
            <a:schemeClr val="dk2"/>
          </a:solidFill>
          <a:ln w="6450" cap="flat" cmpd="sng">
            <a:solidFill>
              <a:schemeClr val="dk2"/>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868"/>
        <p:cNvGrpSpPr/>
        <p:nvPr/>
      </p:nvGrpSpPr>
      <p:grpSpPr>
        <a:xfrm>
          <a:off x="0" y="0"/>
          <a:ext cx="0" cy="0"/>
          <a:chOff x="0" y="0"/>
          <a:chExt cx="0" cy="0"/>
        </a:xfrm>
      </p:grpSpPr>
      <p:grpSp>
        <p:nvGrpSpPr>
          <p:cNvPr id="869" name="Google Shape;869;p27"/>
          <p:cNvGrpSpPr/>
          <p:nvPr/>
        </p:nvGrpSpPr>
        <p:grpSpPr>
          <a:xfrm>
            <a:off x="202257" y="197321"/>
            <a:ext cx="8816956" cy="4745897"/>
            <a:chOff x="202257" y="197321"/>
            <a:chExt cx="8816956" cy="4745897"/>
          </a:xfrm>
        </p:grpSpPr>
        <p:sp>
          <p:nvSpPr>
            <p:cNvPr id="870" name="Google Shape;870;p27"/>
            <p:cNvSpPr/>
            <p:nvPr/>
          </p:nvSpPr>
          <p:spPr>
            <a:xfrm>
              <a:off x="3881273" y="230511"/>
              <a:ext cx="79" cy="79"/>
            </a:xfrm>
            <a:custGeom>
              <a:avLst/>
              <a:gdLst/>
              <a:ahLst/>
              <a:cxnLst/>
              <a:rect l="l" t="t" r="r" b="b"/>
              <a:pathLst>
                <a:path w="1" h="1" fill="none" extrusionOk="0">
                  <a:moveTo>
                    <a:pt x="1" y="0"/>
                  </a:moveTo>
                  <a:lnTo>
                    <a:pt x="1" y="0"/>
                  </a:lnTo>
                  <a:close/>
                </a:path>
              </a:pathLst>
            </a:custGeom>
            <a:noFill/>
            <a:ln w="25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7"/>
            <p:cNvSpPr/>
            <p:nvPr/>
          </p:nvSpPr>
          <p:spPr>
            <a:xfrm>
              <a:off x="5171488" y="4905369"/>
              <a:ext cx="79" cy="79"/>
            </a:xfrm>
            <a:custGeom>
              <a:avLst/>
              <a:gdLst/>
              <a:ahLst/>
              <a:cxnLst/>
              <a:rect l="l" t="t" r="r" b="b"/>
              <a:pathLst>
                <a:path w="1" h="1" fill="none" extrusionOk="0">
                  <a:moveTo>
                    <a:pt x="0" y="1"/>
                  </a:moveTo>
                  <a:lnTo>
                    <a:pt x="0" y="1"/>
                  </a:lnTo>
                  <a:close/>
                </a:path>
              </a:pathLst>
            </a:custGeom>
            <a:noFill/>
            <a:ln w="2550" cap="rnd"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7"/>
            <p:cNvSpPr/>
            <p:nvPr/>
          </p:nvSpPr>
          <p:spPr>
            <a:xfrm>
              <a:off x="4173264" y="331424"/>
              <a:ext cx="79" cy="79"/>
            </a:xfrm>
            <a:custGeom>
              <a:avLst/>
              <a:gdLst/>
              <a:ahLst/>
              <a:cxnLst/>
              <a:rect l="l" t="t" r="r" b="b"/>
              <a:pathLst>
                <a:path w="1" h="1" fill="none" extrusionOk="0">
                  <a:moveTo>
                    <a:pt x="0" y="1"/>
                  </a:moveTo>
                  <a:lnTo>
                    <a:pt x="0" y="1"/>
                  </a:lnTo>
                  <a:close/>
                </a:path>
              </a:pathLst>
            </a:custGeom>
            <a:noFill/>
            <a:ln w="25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a:off x="8267074" y="201351"/>
              <a:ext cx="555607" cy="396140"/>
            </a:xfrm>
            <a:custGeom>
              <a:avLst/>
              <a:gdLst/>
              <a:ahLst/>
              <a:cxnLst/>
              <a:rect l="l" t="t" r="r" b="b"/>
              <a:pathLst>
                <a:path w="7031" h="5013" extrusionOk="0">
                  <a:moveTo>
                    <a:pt x="2161" y="1"/>
                  </a:moveTo>
                  <a:cubicBezTo>
                    <a:pt x="1914" y="1"/>
                    <a:pt x="1674" y="26"/>
                    <a:pt x="1453" y="68"/>
                  </a:cubicBezTo>
                  <a:cubicBezTo>
                    <a:pt x="501" y="267"/>
                    <a:pt x="1" y="520"/>
                    <a:pt x="1" y="520"/>
                  </a:cubicBezTo>
                  <a:cubicBezTo>
                    <a:pt x="662" y="407"/>
                    <a:pt x="1240" y="342"/>
                    <a:pt x="1739" y="342"/>
                  </a:cubicBezTo>
                  <a:cubicBezTo>
                    <a:pt x="2927" y="342"/>
                    <a:pt x="3671" y="715"/>
                    <a:pt x="4045" y="1725"/>
                  </a:cubicBezTo>
                  <a:cubicBezTo>
                    <a:pt x="4409" y="2673"/>
                    <a:pt x="3669" y="3180"/>
                    <a:pt x="3014" y="3180"/>
                  </a:cubicBezTo>
                  <a:cubicBezTo>
                    <a:pt x="2681" y="3180"/>
                    <a:pt x="2371" y="3049"/>
                    <a:pt x="2237" y="2780"/>
                  </a:cubicBezTo>
                  <a:cubicBezTo>
                    <a:pt x="2004" y="2269"/>
                    <a:pt x="2284" y="1997"/>
                    <a:pt x="2598" y="1997"/>
                  </a:cubicBezTo>
                  <a:cubicBezTo>
                    <a:pt x="2796" y="1997"/>
                    <a:pt x="3006" y="2104"/>
                    <a:pt x="3111" y="2328"/>
                  </a:cubicBezTo>
                  <a:cubicBezTo>
                    <a:pt x="3224" y="2551"/>
                    <a:pt x="3377" y="2680"/>
                    <a:pt x="3500" y="2680"/>
                  </a:cubicBezTo>
                  <a:cubicBezTo>
                    <a:pt x="3652" y="2680"/>
                    <a:pt x="3759" y="2483"/>
                    <a:pt x="3689" y="2026"/>
                  </a:cubicBezTo>
                  <a:cubicBezTo>
                    <a:pt x="3623" y="1526"/>
                    <a:pt x="3199" y="1073"/>
                    <a:pt x="2680" y="1073"/>
                  </a:cubicBezTo>
                  <a:cubicBezTo>
                    <a:pt x="2443" y="1073"/>
                    <a:pt x="2187" y="1167"/>
                    <a:pt x="1936" y="1394"/>
                  </a:cubicBezTo>
                  <a:cubicBezTo>
                    <a:pt x="1206" y="2075"/>
                    <a:pt x="1453" y="3431"/>
                    <a:pt x="2484" y="3756"/>
                  </a:cubicBezTo>
                  <a:cubicBezTo>
                    <a:pt x="2484" y="3859"/>
                    <a:pt x="2484" y="4160"/>
                    <a:pt x="2960" y="4509"/>
                  </a:cubicBezTo>
                  <a:cubicBezTo>
                    <a:pt x="3124" y="4627"/>
                    <a:pt x="3793" y="5012"/>
                    <a:pt x="4555" y="5012"/>
                  </a:cubicBezTo>
                  <a:cubicBezTo>
                    <a:pt x="5078" y="5012"/>
                    <a:pt x="5646" y="4831"/>
                    <a:pt x="6124" y="4256"/>
                  </a:cubicBezTo>
                  <a:cubicBezTo>
                    <a:pt x="7030" y="3179"/>
                    <a:pt x="6798" y="2662"/>
                    <a:pt x="6573" y="2662"/>
                  </a:cubicBezTo>
                  <a:cubicBezTo>
                    <a:pt x="6504" y="2662"/>
                    <a:pt x="6436" y="2710"/>
                    <a:pt x="6401" y="2804"/>
                  </a:cubicBezTo>
                  <a:cubicBezTo>
                    <a:pt x="6275" y="3202"/>
                    <a:pt x="6124" y="3756"/>
                    <a:pt x="5274" y="4359"/>
                  </a:cubicBezTo>
                  <a:cubicBezTo>
                    <a:pt x="4953" y="4585"/>
                    <a:pt x="4551" y="4698"/>
                    <a:pt x="4149" y="4698"/>
                  </a:cubicBezTo>
                  <a:cubicBezTo>
                    <a:pt x="3480" y="4698"/>
                    <a:pt x="2809" y="4385"/>
                    <a:pt x="2508" y="3756"/>
                  </a:cubicBezTo>
                  <a:lnTo>
                    <a:pt x="2508" y="3756"/>
                  </a:lnTo>
                  <a:cubicBezTo>
                    <a:pt x="2611" y="3780"/>
                    <a:pt x="2713" y="3804"/>
                    <a:pt x="2809" y="3834"/>
                  </a:cubicBezTo>
                  <a:cubicBezTo>
                    <a:pt x="2865" y="3839"/>
                    <a:pt x="2921" y="3842"/>
                    <a:pt x="2975" y="3842"/>
                  </a:cubicBezTo>
                  <a:cubicBezTo>
                    <a:pt x="4275" y="3842"/>
                    <a:pt x="5188" y="2496"/>
                    <a:pt x="4419" y="1195"/>
                  </a:cubicBezTo>
                  <a:cubicBezTo>
                    <a:pt x="3899" y="285"/>
                    <a:pt x="2989" y="1"/>
                    <a:pt x="2161"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7"/>
            <p:cNvSpPr/>
            <p:nvPr/>
          </p:nvSpPr>
          <p:spPr>
            <a:xfrm>
              <a:off x="8610510" y="274369"/>
              <a:ext cx="132916" cy="211938"/>
            </a:xfrm>
            <a:custGeom>
              <a:avLst/>
              <a:gdLst/>
              <a:ahLst/>
              <a:cxnLst/>
              <a:rect l="l" t="t" r="r" b="b"/>
              <a:pathLst>
                <a:path w="1682" h="2682" extrusionOk="0">
                  <a:moveTo>
                    <a:pt x="1372" y="0"/>
                  </a:moveTo>
                  <a:cubicBezTo>
                    <a:pt x="1067" y="0"/>
                    <a:pt x="626" y="372"/>
                    <a:pt x="573" y="1024"/>
                  </a:cubicBezTo>
                  <a:cubicBezTo>
                    <a:pt x="549" y="1579"/>
                    <a:pt x="525" y="2555"/>
                    <a:pt x="0" y="2681"/>
                  </a:cubicBezTo>
                  <a:cubicBezTo>
                    <a:pt x="0" y="2681"/>
                    <a:pt x="802" y="2531"/>
                    <a:pt x="977" y="1524"/>
                  </a:cubicBezTo>
                  <a:cubicBezTo>
                    <a:pt x="1175" y="524"/>
                    <a:pt x="1682" y="548"/>
                    <a:pt x="1658" y="247"/>
                  </a:cubicBezTo>
                  <a:cubicBezTo>
                    <a:pt x="1625" y="79"/>
                    <a:pt x="1513" y="0"/>
                    <a:pt x="1372"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7"/>
            <p:cNvSpPr/>
            <p:nvPr/>
          </p:nvSpPr>
          <p:spPr>
            <a:xfrm>
              <a:off x="8562858" y="407602"/>
              <a:ext cx="456355" cy="537353"/>
            </a:xfrm>
            <a:custGeom>
              <a:avLst/>
              <a:gdLst/>
              <a:ahLst/>
              <a:cxnLst/>
              <a:rect l="l" t="t" r="r" b="b"/>
              <a:pathLst>
                <a:path w="5775" h="6800" extrusionOk="0">
                  <a:moveTo>
                    <a:pt x="2664" y="1"/>
                  </a:moveTo>
                  <a:cubicBezTo>
                    <a:pt x="2400" y="1"/>
                    <a:pt x="1982" y="152"/>
                    <a:pt x="1405" y="646"/>
                  </a:cubicBezTo>
                  <a:cubicBezTo>
                    <a:pt x="1" y="1851"/>
                    <a:pt x="953" y="3557"/>
                    <a:pt x="1152" y="3834"/>
                  </a:cubicBezTo>
                  <a:cubicBezTo>
                    <a:pt x="1452" y="4216"/>
                    <a:pt x="1714" y="4292"/>
                    <a:pt x="1846" y="4292"/>
                  </a:cubicBezTo>
                  <a:cubicBezTo>
                    <a:pt x="1870" y="4292"/>
                    <a:pt x="1890" y="4290"/>
                    <a:pt x="1905" y="4286"/>
                  </a:cubicBezTo>
                  <a:cubicBezTo>
                    <a:pt x="2103" y="4928"/>
                    <a:pt x="2683" y="5262"/>
                    <a:pt x="3254" y="5262"/>
                  </a:cubicBezTo>
                  <a:cubicBezTo>
                    <a:pt x="3622" y="5262"/>
                    <a:pt x="3986" y="5124"/>
                    <a:pt x="4243" y="4840"/>
                  </a:cubicBezTo>
                  <a:cubicBezTo>
                    <a:pt x="4997" y="4033"/>
                    <a:pt x="4340" y="3207"/>
                    <a:pt x="3617" y="3105"/>
                  </a:cubicBezTo>
                  <a:cubicBezTo>
                    <a:pt x="3516" y="3089"/>
                    <a:pt x="3429" y="3082"/>
                    <a:pt x="3353" y="3082"/>
                  </a:cubicBezTo>
                  <a:cubicBezTo>
                    <a:pt x="2822" y="3082"/>
                    <a:pt x="2896" y="3438"/>
                    <a:pt x="3339" y="3659"/>
                  </a:cubicBezTo>
                  <a:cubicBezTo>
                    <a:pt x="3822" y="3911"/>
                    <a:pt x="3743" y="4633"/>
                    <a:pt x="3222" y="4633"/>
                  </a:cubicBezTo>
                  <a:cubicBezTo>
                    <a:pt x="3120" y="4633"/>
                    <a:pt x="3000" y="4605"/>
                    <a:pt x="2863" y="4539"/>
                  </a:cubicBezTo>
                  <a:cubicBezTo>
                    <a:pt x="2172" y="4204"/>
                    <a:pt x="2405" y="2641"/>
                    <a:pt x="3454" y="2641"/>
                  </a:cubicBezTo>
                  <a:cubicBezTo>
                    <a:pt x="3594" y="2641"/>
                    <a:pt x="3749" y="2669"/>
                    <a:pt x="3918" y="2731"/>
                  </a:cubicBezTo>
                  <a:cubicBezTo>
                    <a:pt x="5346" y="3280"/>
                    <a:pt x="5497" y="4539"/>
                    <a:pt x="5123" y="6799"/>
                  </a:cubicBezTo>
                  <a:cubicBezTo>
                    <a:pt x="5123" y="6799"/>
                    <a:pt x="5395" y="6269"/>
                    <a:pt x="5575" y="5317"/>
                  </a:cubicBezTo>
                  <a:cubicBezTo>
                    <a:pt x="5774" y="4358"/>
                    <a:pt x="5624" y="3057"/>
                    <a:pt x="4466" y="2376"/>
                  </a:cubicBezTo>
                  <a:cubicBezTo>
                    <a:pt x="4127" y="2179"/>
                    <a:pt x="3789" y="2091"/>
                    <a:pt x="3472" y="2091"/>
                  </a:cubicBezTo>
                  <a:cubicBezTo>
                    <a:pt x="2499" y="2091"/>
                    <a:pt x="1737" y="2919"/>
                    <a:pt x="1833" y="3961"/>
                  </a:cubicBezTo>
                  <a:cubicBezTo>
                    <a:pt x="1833" y="4087"/>
                    <a:pt x="1857" y="4184"/>
                    <a:pt x="1881" y="4262"/>
                  </a:cubicBezTo>
                  <a:cubicBezTo>
                    <a:pt x="905" y="3786"/>
                    <a:pt x="700" y="2376"/>
                    <a:pt x="1302" y="1526"/>
                  </a:cubicBezTo>
                  <a:cubicBezTo>
                    <a:pt x="1881" y="670"/>
                    <a:pt x="2460" y="519"/>
                    <a:pt x="2863" y="369"/>
                  </a:cubicBezTo>
                  <a:cubicBezTo>
                    <a:pt x="3095" y="295"/>
                    <a:pt x="3030" y="1"/>
                    <a:pt x="2664"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a:off x="8723355" y="470188"/>
              <a:ext cx="234381" cy="131335"/>
            </a:xfrm>
            <a:custGeom>
              <a:avLst/>
              <a:gdLst/>
              <a:ahLst/>
              <a:cxnLst/>
              <a:rect l="l" t="t" r="r" b="b"/>
              <a:pathLst>
                <a:path w="2966" h="1662" extrusionOk="0">
                  <a:moveTo>
                    <a:pt x="2394" y="1"/>
                  </a:moveTo>
                  <a:cubicBezTo>
                    <a:pt x="2134" y="1"/>
                    <a:pt x="2111" y="489"/>
                    <a:pt x="1182" y="655"/>
                  </a:cubicBezTo>
                  <a:cubicBezTo>
                    <a:pt x="175" y="854"/>
                    <a:pt x="1" y="1662"/>
                    <a:pt x="1" y="1662"/>
                  </a:cubicBezTo>
                  <a:cubicBezTo>
                    <a:pt x="151" y="1132"/>
                    <a:pt x="1103" y="1107"/>
                    <a:pt x="1682" y="1059"/>
                  </a:cubicBezTo>
                  <a:cubicBezTo>
                    <a:pt x="2640" y="1005"/>
                    <a:pt x="2966" y="77"/>
                    <a:pt x="2435" y="5"/>
                  </a:cubicBezTo>
                  <a:cubicBezTo>
                    <a:pt x="2421" y="2"/>
                    <a:pt x="2407" y="1"/>
                    <a:pt x="2394"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397129" y="197321"/>
              <a:ext cx="557662" cy="396140"/>
            </a:xfrm>
            <a:custGeom>
              <a:avLst/>
              <a:gdLst/>
              <a:ahLst/>
              <a:cxnLst/>
              <a:rect l="l" t="t" r="r" b="b"/>
              <a:pathLst>
                <a:path w="7057" h="5013" extrusionOk="0">
                  <a:moveTo>
                    <a:pt x="4882" y="1"/>
                  </a:moveTo>
                  <a:cubicBezTo>
                    <a:pt x="4059" y="1"/>
                    <a:pt x="3160" y="283"/>
                    <a:pt x="2633" y="1198"/>
                  </a:cubicBezTo>
                  <a:cubicBezTo>
                    <a:pt x="1865" y="2496"/>
                    <a:pt x="2756" y="3839"/>
                    <a:pt x="4045" y="3839"/>
                  </a:cubicBezTo>
                  <a:cubicBezTo>
                    <a:pt x="4102" y="3839"/>
                    <a:pt x="4160" y="3837"/>
                    <a:pt x="4218" y="3831"/>
                  </a:cubicBezTo>
                  <a:cubicBezTo>
                    <a:pt x="4344" y="3807"/>
                    <a:pt x="4441" y="3783"/>
                    <a:pt x="4519" y="3759"/>
                  </a:cubicBezTo>
                  <a:lnTo>
                    <a:pt x="4519" y="3759"/>
                  </a:lnTo>
                  <a:cubicBezTo>
                    <a:pt x="4222" y="4384"/>
                    <a:pt x="3560" y="4689"/>
                    <a:pt x="2898" y="4689"/>
                  </a:cubicBezTo>
                  <a:cubicBezTo>
                    <a:pt x="2500" y="4689"/>
                    <a:pt x="2102" y="4579"/>
                    <a:pt x="1783" y="4362"/>
                  </a:cubicBezTo>
                  <a:cubicBezTo>
                    <a:pt x="927" y="3759"/>
                    <a:pt x="777" y="3204"/>
                    <a:pt x="626" y="2801"/>
                  </a:cubicBezTo>
                  <a:cubicBezTo>
                    <a:pt x="597" y="2709"/>
                    <a:pt x="533" y="2662"/>
                    <a:pt x="467" y="2662"/>
                  </a:cubicBezTo>
                  <a:cubicBezTo>
                    <a:pt x="246" y="2662"/>
                    <a:pt x="0" y="3179"/>
                    <a:pt x="927" y="4259"/>
                  </a:cubicBezTo>
                  <a:cubicBezTo>
                    <a:pt x="1409" y="4831"/>
                    <a:pt x="1977" y="5012"/>
                    <a:pt x="2501" y="5012"/>
                  </a:cubicBezTo>
                  <a:cubicBezTo>
                    <a:pt x="3262" y="5012"/>
                    <a:pt x="3927" y="4630"/>
                    <a:pt x="4091" y="4512"/>
                  </a:cubicBezTo>
                  <a:cubicBezTo>
                    <a:pt x="4543" y="4157"/>
                    <a:pt x="4567" y="3831"/>
                    <a:pt x="4543" y="3759"/>
                  </a:cubicBezTo>
                  <a:cubicBezTo>
                    <a:pt x="5598" y="3433"/>
                    <a:pt x="5821" y="2077"/>
                    <a:pt x="5098" y="1396"/>
                  </a:cubicBezTo>
                  <a:cubicBezTo>
                    <a:pt x="4844" y="1167"/>
                    <a:pt x="4588" y="1072"/>
                    <a:pt x="4353" y="1072"/>
                  </a:cubicBezTo>
                  <a:cubicBezTo>
                    <a:pt x="3842" y="1072"/>
                    <a:pt x="3432" y="1523"/>
                    <a:pt x="3362" y="2023"/>
                  </a:cubicBezTo>
                  <a:cubicBezTo>
                    <a:pt x="3293" y="2474"/>
                    <a:pt x="3388" y="2665"/>
                    <a:pt x="3529" y="2665"/>
                  </a:cubicBezTo>
                  <a:cubicBezTo>
                    <a:pt x="3648" y="2665"/>
                    <a:pt x="3801" y="2529"/>
                    <a:pt x="3917" y="2300"/>
                  </a:cubicBezTo>
                  <a:cubicBezTo>
                    <a:pt x="4031" y="2091"/>
                    <a:pt x="4241" y="1990"/>
                    <a:pt x="4437" y="1990"/>
                  </a:cubicBezTo>
                  <a:cubicBezTo>
                    <a:pt x="4760" y="1990"/>
                    <a:pt x="5044" y="2263"/>
                    <a:pt x="4796" y="2777"/>
                  </a:cubicBezTo>
                  <a:cubicBezTo>
                    <a:pt x="4668" y="3049"/>
                    <a:pt x="4361" y="3181"/>
                    <a:pt x="4029" y="3181"/>
                  </a:cubicBezTo>
                  <a:cubicBezTo>
                    <a:pt x="3378" y="3181"/>
                    <a:pt x="2637" y="2672"/>
                    <a:pt x="2988" y="1722"/>
                  </a:cubicBezTo>
                  <a:cubicBezTo>
                    <a:pt x="3376" y="714"/>
                    <a:pt x="4117" y="342"/>
                    <a:pt x="5314" y="342"/>
                  </a:cubicBezTo>
                  <a:cubicBezTo>
                    <a:pt x="5813" y="342"/>
                    <a:pt x="6392" y="407"/>
                    <a:pt x="7056" y="516"/>
                  </a:cubicBezTo>
                  <a:cubicBezTo>
                    <a:pt x="7056" y="516"/>
                    <a:pt x="6526" y="239"/>
                    <a:pt x="5574" y="64"/>
                  </a:cubicBezTo>
                  <a:cubicBezTo>
                    <a:pt x="5357" y="25"/>
                    <a:pt x="5123" y="1"/>
                    <a:pt x="4882"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476073" y="270339"/>
              <a:ext cx="135366" cy="212175"/>
            </a:xfrm>
            <a:custGeom>
              <a:avLst/>
              <a:gdLst/>
              <a:ahLst/>
              <a:cxnLst/>
              <a:rect l="l" t="t" r="r" b="b"/>
              <a:pathLst>
                <a:path w="1713" h="2685" extrusionOk="0">
                  <a:moveTo>
                    <a:pt x="328" y="1"/>
                  </a:moveTo>
                  <a:cubicBezTo>
                    <a:pt x="188" y="1"/>
                    <a:pt x="78" y="81"/>
                    <a:pt x="55" y="249"/>
                  </a:cubicBezTo>
                  <a:cubicBezTo>
                    <a:pt x="1" y="551"/>
                    <a:pt x="531" y="521"/>
                    <a:pt x="706" y="1527"/>
                  </a:cubicBezTo>
                  <a:cubicBezTo>
                    <a:pt x="905" y="2509"/>
                    <a:pt x="1712" y="2684"/>
                    <a:pt x="1712" y="2684"/>
                  </a:cubicBezTo>
                  <a:cubicBezTo>
                    <a:pt x="1182" y="2558"/>
                    <a:pt x="1158" y="1575"/>
                    <a:pt x="1110" y="1003"/>
                  </a:cubicBezTo>
                  <a:cubicBezTo>
                    <a:pt x="1073" y="366"/>
                    <a:pt x="630" y="1"/>
                    <a:pt x="328"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a:off x="202257" y="403098"/>
              <a:ext cx="456750" cy="537511"/>
            </a:xfrm>
            <a:custGeom>
              <a:avLst/>
              <a:gdLst/>
              <a:ahLst/>
              <a:cxnLst/>
              <a:rect l="l" t="t" r="r" b="b"/>
              <a:pathLst>
                <a:path w="5780" h="6802" extrusionOk="0">
                  <a:moveTo>
                    <a:pt x="3095" y="1"/>
                  </a:moveTo>
                  <a:cubicBezTo>
                    <a:pt x="2736" y="1"/>
                    <a:pt x="2683" y="290"/>
                    <a:pt x="2917" y="377"/>
                  </a:cubicBezTo>
                  <a:cubicBezTo>
                    <a:pt x="3315" y="528"/>
                    <a:pt x="3869" y="679"/>
                    <a:pt x="4472" y="1529"/>
                  </a:cubicBezTo>
                  <a:cubicBezTo>
                    <a:pt x="5075" y="2360"/>
                    <a:pt x="4876" y="3789"/>
                    <a:pt x="3869" y="4265"/>
                  </a:cubicBezTo>
                  <a:cubicBezTo>
                    <a:pt x="3918" y="4168"/>
                    <a:pt x="3918" y="4066"/>
                    <a:pt x="3948" y="3963"/>
                  </a:cubicBezTo>
                  <a:cubicBezTo>
                    <a:pt x="4039" y="2923"/>
                    <a:pt x="3263" y="2099"/>
                    <a:pt x="2296" y="2099"/>
                  </a:cubicBezTo>
                  <a:cubicBezTo>
                    <a:pt x="1979" y="2099"/>
                    <a:pt x="1642" y="2187"/>
                    <a:pt x="1308" y="2384"/>
                  </a:cubicBezTo>
                  <a:cubicBezTo>
                    <a:pt x="151" y="3059"/>
                    <a:pt x="0" y="4367"/>
                    <a:pt x="181" y="5319"/>
                  </a:cubicBezTo>
                  <a:cubicBezTo>
                    <a:pt x="380" y="6278"/>
                    <a:pt x="633" y="6802"/>
                    <a:pt x="633" y="6802"/>
                  </a:cubicBezTo>
                  <a:cubicBezTo>
                    <a:pt x="253" y="4542"/>
                    <a:pt x="428" y="3288"/>
                    <a:pt x="1838" y="2734"/>
                  </a:cubicBezTo>
                  <a:cubicBezTo>
                    <a:pt x="2005" y="2673"/>
                    <a:pt x="2158" y="2645"/>
                    <a:pt x="2297" y="2645"/>
                  </a:cubicBezTo>
                  <a:cubicBezTo>
                    <a:pt x="3350" y="2645"/>
                    <a:pt x="3601" y="4212"/>
                    <a:pt x="2893" y="4542"/>
                  </a:cubicBezTo>
                  <a:cubicBezTo>
                    <a:pt x="2755" y="4609"/>
                    <a:pt x="2634" y="4638"/>
                    <a:pt x="2531" y="4638"/>
                  </a:cubicBezTo>
                  <a:cubicBezTo>
                    <a:pt x="2017" y="4638"/>
                    <a:pt x="1959" y="3913"/>
                    <a:pt x="2441" y="3662"/>
                  </a:cubicBezTo>
                  <a:cubicBezTo>
                    <a:pt x="2879" y="3446"/>
                    <a:pt x="2952" y="3091"/>
                    <a:pt x="2425" y="3091"/>
                  </a:cubicBezTo>
                  <a:cubicBezTo>
                    <a:pt x="2350" y="3091"/>
                    <a:pt x="2264" y="3098"/>
                    <a:pt x="2164" y="3114"/>
                  </a:cubicBezTo>
                  <a:cubicBezTo>
                    <a:pt x="1435" y="3210"/>
                    <a:pt x="784" y="4042"/>
                    <a:pt x="1507" y="4843"/>
                  </a:cubicBezTo>
                  <a:cubicBezTo>
                    <a:pt x="1774" y="5130"/>
                    <a:pt x="2146" y="5269"/>
                    <a:pt x="2518" y="5269"/>
                  </a:cubicBezTo>
                  <a:cubicBezTo>
                    <a:pt x="3094" y="5269"/>
                    <a:pt x="3672" y="4935"/>
                    <a:pt x="3869" y="4295"/>
                  </a:cubicBezTo>
                  <a:cubicBezTo>
                    <a:pt x="3972" y="4295"/>
                    <a:pt x="4273" y="4295"/>
                    <a:pt x="4623" y="3843"/>
                  </a:cubicBezTo>
                  <a:cubicBezTo>
                    <a:pt x="4822" y="3566"/>
                    <a:pt x="5780" y="1854"/>
                    <a:pt x="4370" y="649"/>
                  </a:cubicBezTo>
                  <a:cubicBezTo>
                    <a:pt x="3778" y="154"/>
                    <a:pt x="3356" y="1"/>
                    <a:pt x="3095"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261762" y="466000"/>
              <a:ext cx="236277" cy="131256"/>
            </a:xfrm>
            <a:custGeom>
              <a:avLst/>
              <a:gdLst/>
              <a:ahLst/>
              <a:cxnLst/>
              <a:rect l="l" t="t" r="r" b="b"/>
              <a:pathLst>
                <a:path w="2990" h="1661" extrusionOk="0">
                  <a:moveTo>
                    <a:pt x="571" y="0"/>
                  </a:moveTo>
                  <a:cubicBezTo>
                    <a:pt x="558" y="0"/>
                    <a:pt x="545" y="1"/>
                    <a:pt x="531" y="3"/>
                  </a:cubicBezTo>
                  <a:cubicBezTo>
                    <a:pt x="1" y="82"/>
                    <a:pt x="356" y="986"/>
                    <a:pt x="1308" y="1058"/>
                  </a:cubicBezTo>
                  <a:cubicBezTo>
                    <a:pt x="1863" y="1112"/>
                    <a:pt x="2839" y="1136"/>
                    <a:pt x="2990" y="1661"/>
                  </a:cubicBezTo>
                  <a:cubicBezTo>
                    <a:pt x="2990" y="1661"/>
                    <a:pt x="2815" y="859"/>
                    <a:pt x="1809" y="660"/>
                  </a:cubicBezTo>
                  <a:cubicBezTo>
                    <a:pt x="851" y="493"/>
                    <a:pt x="854" y="0"/>
                    <a:pt x="571"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8267074" y="4543996"/>
              <a:ext cx="556239" cy="395350"/>
            </a:xfrm>
            <a:custGeom>
              <a:avLst/>
              <a:gdLst/>
              <a:ahLst/>
              <a:cxnLst/>
              <a:rect l="l" t="t" r="r" b="b"/>
              <a:pathLst>
                <a:path w="7039" h="5003" extrusionOk="0">
                  <a:moveTo>
                    <a:pt x="4568" y="0"/>
                  </a:moveTo>
                  <a:cubicBezTo>
                    <a:pt x="3801" y="0"/>
                    <a:pt x="3125" y="387"/>
                    <a:pt x="2960" y="506"/>
                  </a:cubicBezTo>
                  <a:cubicBezTo>
                    <a:pt x="2484" y="861"/>
                    <a:pt x="2484" y="1162"/>
                    <a:pt x="2484" y="1235"/>
                  </a:cubicBezTo>
                  <a:cubicBezTo>
                    <a:pt x="1453" y="1560"/>
                    <a:pt x="1206" y="2916"/>
                    <a:pt x="1936" y="3597"/>
                  </a:cubicBezTo>
                  <a:cubicBezTo>
                    <a:pt x="2187" y="3834"/>
                    <a:pt x="2444" y="3931"/>
                    <a:pt x="2682" y="3931"/>
                  </a:cubicBezTo>
                  <a:cubicBezTo>
                    <a:pt x="3200" y="3931"/>
                    <a:pt x="3623" y="3467"/>
                    <a:pt x="3689" y="2970"/>
                  </a:cubicBezTo>
                  <a:cubicBezTo>
                    <a:pt x="3759" y="2527"/>
                    <a:pt x="3654" y="2335"/>
                    <a:pt x="3503" y="2335"/>
                  </a:cubicBezTo>
                  <a:cubicBezTo>
                    <a:pt x="3380" y="2335"/>
                    <a:pt x="3225" y="2465"/>
                    <a:pt x="3111" y="2693"/>
                  </a:cubicBezTo>
                  <a:cubicBezTo>
                    <a:pt x="3008" y="2901"/>
                    <a:pt x="2804" y="3001"/>
                    <a:pt x="2610" y="3001"/>
                  </a:cubicBezTo>
                  <a:cubicBezTo>
                    <a:pt x="2291" y="3001"/>
                    <a:pt x="2001" y="2730"/>
                    <a:pt x="2237" y="2217"/>
                  </a:cubicBezTo>
                  <a:cubicBezTo>
                    <a:pt x="2371" y="1953"/>
                    <a:pt x="2683" y="1824"/>
                    <a:pt x="3017" y="1824"/>
                  </a:cubicBezTo>
                  <a:cubicBezTo>
                    <a:pt x="3671" y="1824"/>
                    <a:pt x="4408" y="2322"/>
                    <a:pt x="4045" y="3272"/>
                  </a:cubicBezTo>
                  <a:cubicBezTo>
                    <a:pt x="3671" y="4280"/>
                    <a:pt x="2924" y="4652"/>
                    <a:pt x="1731" y="4652"/>
                  </a:cubicBezTo>
                  <a:cubicBezTo>
                    <a:pt x="1234" y="4652"/>
                    <a:pt x="659" y="4587"/>
                    <a:pt x="1" y="4477"/>
                  </a:cubicBezTo>
                  <a:lnTo>
                    <a:pt x="1" y="4477"/>
                  </a:lnTo>
                  <a:cubicBezTo>
                    <a:pt x="1" y="4477"/>
                    <a:pt x="501" y="4748"/>
                    <a:pt x="1453" y="4929"/>
                  </a:cubicBezTo>
                  <a:cubicBezTo>
                    <a:pt x="1677" y="4976"/>
                    <a:pt x="1921" y="5003"/>
                    <a:pt x="2172" y="5003"/>
                  </a:cubicBezTo>
                  <a:cubicBezTo>
                    <a:pt x="2997" y="5003"/>
                    <a:pt x="3901" y="4707"/>
                    <a:pt x="4419" y="3820"/>
                  </a:cubicBezTo>
                  <a:cubicBezTo>
                    <a:pt x="5186" y="2499"/>
                    <a:pt x="4280" y="1178"/>
                    <a:pt x="2986" y="1178"/>
                  </a:cubicBezTo>
                  <a:cubicBezTo>
                    <a:pt x="2928" y="1178"/>
                    <a:pt x="2869" y="1181"/>
                    <a:pt x="2809" y="1187"/>
                  </a:cubicBezTo>
                  <a:cubicBezTo>
                    <a:pt x="2713" y="1187"/>
                    <a:pt x="2611" y="1211"/>
                    <a:pt x="2508" y="1235"/>
                  </a:cubicBezTo>
                  <a:cubicBezTo>
                    <a:pt x="2812" y="620"/>
                    <a:pt x="3491" y="311"/>
                    <a:pt x="4165" y="311"/>
                  </a:cubicBezTo>
                  <a:cubicBezTo>
                    <a:pt x="4562" y="311"/>
                    <a:pt x="4957" y="418"/>
                    <a:pt x="5274" y="632"/>
                  </a:cubicBezTo>
                  <a:cubicBezTo>
                    <a:pt x="6124" y="1235"/>
                    <a:pt x="6275" y="1813"/>
                    <a:pt x="6401" y="2217"/>
                  </a:cubicBezTo>
                  <a:cubicBezTo>
                    <a:pt x="6435" y="2307"/>
                    <a:pt x="6500" y="2352"/>
                    <a:pt x="6567" y="2352"/>
                  </a:cubicBezTo>
                  <a:cubicBezTo>
                    <a:pt x="6794" y="2352"/>
                    <a:pt x="7038" y="1821"/>
                    <a:pt x="6124" y="735"/>
                  </a:cubicBezTo>
                  <a:cubicBezTo>
                    <a:pt x="5650" y="177"/>
                    <a:pt x="5088" y="0"/>
                    <a:pt x="4568"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8610510" y="4653443"/>
              <a:ext cx="132916" cy="212492"/>
            </a:xfrm>
            <a:custGeom>
              <a:avLst/>
              <a:gdLst/>
              <a:ahLst/>
              <a:cxnLst/>
              <a:rect l="l" t="t" r="r" b="b"/>
              <a:pathLst>
                <a:path w="1682" h="2689" extrusionOk="0">
                  <a:moveTo>
                    <a:pt x="0" y="0"/>
                  </a:moveTo>
                  <a:lnTo>
                    <a:pt x="0" y="0"/>
                  </a:lnTo>
                  <a:cubicBezTo>
                    <a:pt x="525" y="151"/>
                    <a:pt x="549" y="1103"/>
                    <a:pt x="573" y="1682"/>
                  </a:cubicBezTo>
                  <a:cubicBezTo>
                    <a:pt x="626" y="2330"/>
                    <a:pt x="1057" y="2689"/>
                    <a:pt x="1362" y="2689"/>
                  </a:cubicBezTo>
                  <a:cubicBezTo>
                    <a:pt x="1507" y="2689"/>
                    <a:pt x="1624" y="2607"/>
                    <a:pt x="1658" y="2435"/>
                  </a:cubicBezTo>
                  <a:cubicBezTo>
                    <a:pt x="1682" y="2134"/>
                    <a:pt x="1175" y="2158"/>
                    <a:pt x="977" y="1182"/>
                  </a:cubicBezTo>
                  <a:cubicBezTo>
                    <a:pt x="802" y="175"/>
                    <a:pt x="1" y="1"/>
                    <a:pt x="0"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8562858" y="4195266"/>
              <a:ext cx="456355" cy="537432"/>
            </a:xfrm>
            <a:custGeom>
              <a:avLst/>
              <a:gdLst/>
              <a:ahLst/>
              <a:cxnLst/>
              <a:rect l="l" t="t" r="r" b="b"/>
              <a:pathLst>
                <a:path w="5775" h="6801" extrusionOk="0">
                  <a:moveTo>
                    <a:pt x="5123" y="1"/>
                  </a:moveTo>
                  <a:lnTo>
                    <a:pt x="5123" y="1"/>
                  </a:lnTo>
                  <a:cubicBezTo>
                    <a:pt x="5497" y="2261"/>
                    <a:pt x="5346" y="3538"/>
                    <a:pt x="3918" y="4069"/>
                  </a:cubicBezTo>
                  <a:cubicBezTo>
                    <a:pt x="3744" y="4135"/>
                    <a:pt x="3585" y="4165"/>
                    <a:pt x="3442" y="4165"/>
                  </a:cubicBezTo>
                  <a:cubicBezTo>
                    <a:pt x="2403" y="4165"/>
                    <a:pt x="2175" y="2610"/>
                    <a:pt x="2863" y="2261"/>
                  </a:cubicBezTo>
                  <a:cubicBezTo>
                    <a:pt x="2994" y="2201"/>
                    <a:pt x="3110" y="2175"/>
                    <a:pt x="3210" y="2175"/>
                  </a:cubicBezTo>
                  <a:cubicBezTo>
                    <a:pt x="3741" y="2175"/>
                    <a:pt x="3826" y="2906"/>
                    <a:pt x="3339" y="3135"/>
                  </a:cubicBezTo>
                  <a:cubicBezTo>
                    <a:pt x="2886" y="3361"/>
                    <a:pt x="2819" y="3729"/>
                    <a:pt x="3392" y="3729"/>
                  </a:cubicBezTo>
                  <a:cubicBezTo>
                    <a:pt x="3458" y="3729"/>
                    <a:pt x="3533" y="3724"/>
                    <a:pt x="3617" y="3713"/>
                  </a:cubicBezTo>
                  <a:cubicBezTo>
                    <a:pt x="4340" y="3617"/>
                    <a:pt x="4997" y="2761"/>
                    <a:pt x="4243" y="1959"/>
                  </a:cubicBezTo>
                  <a:cubicBezTo>
                    <a:pt x="3988" y="1676"/>
                    <a:pt x="3628" y="1540"/>
                    <a:pt x="3263" y="1540"/>
                  </a:cubicBezTo>
                  <a:cubicBezTo>
                    <a:pt x="2689" y="1540"/>
                    <a:pt x="2104" y="1878"/>
                    <a:pt x="1905" y="2508"/>
                  </a:cubicBezTo>
                  <a:cubicBezTo>
                    <a:pt x="1809" y="2508"/>
                    <a:pt x="1507" y="2508"/>
                    <a:pt x="1152" y="2984"/>
                  </a:cubicBezTo>
                  <a:cubicBezTo>
                    <a:pt x="953" y="3261"/>
                    <a:pt x="1" y="4973"/>
                    <a:pt x="1405" y="6148"/>
                  </a:cubicBezTo>
                  <a:cubicBezTo>
                    <a:pt x="1987" y="6647"/>
                    <a:pt x="2409" y="6801"/>
                    <a:pt x="2672" y="6801"/>
                  </a:cubicBezTo>
                  <a:cubicBezTo>
                    <a:pt x="3031" y="6801"/>
                    <a:pt x="3093" y="6512"/>
                    <a:pt x="2863" y="6425"/>
                  </a:cubicBezTo>
                  <a:cubicBezTo>
                    <a:pt x="2460" y="6299"/>
                    <a:pt x="1881" y="6148"/>
                    <a:pt x="1302" y="5298"/>
                  </a:cubicBezTo>
                  <a:cubicBezTo>
                    <a:pt x="700" y="4442"/>
                    <a:pt x="905" y="3014"/>
                    <a:pt x="1881" y="2532"/>
                  </a:cubicBezTo>
                  <a:lnTo>
                    <a:pt x="1881" y="2532"/>
                  </a:lnTo>
                  <a:cubicBezTo>
                    <a:pt x="1857" y="2634"/>
                    <a:pt x="1833" y="2737"/>
                    <a:pt x="1833" y="2833"/>
                  </a:cubicBezTo>
                  <a:cubicBezTo>
                    <a:pt x="1737" y="3882"/>
                    <a:pt x="2504" y="4724"/>
                    <a:pt x="3481" y="4724"/>
                  </a:cubicBezTo>
                  <a:cubicBezTo>
                    <a:pt x="3795" y="4724"/>
                    <a:pt x="4131" y="4637"/>
                    <a:pt x="4466" y="4442"/>
                  </a:cubicBezTo>
                  <a:cubicBezTo>
                    <a:pt x="5624" y="3737"/>
                    <a:pt x="5774" y="2436"/>
                    <a:pt x="5575" y="1477"/>
                  </a:cubicBezTo>
                  <a:cubicBezTo>
                    <a:pt x="5395" y="525"/>
                    <a:pt x="5123" y="1"/>
                    <a:pt x="5123"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8723355" y="4540598"/>
              <a:ext cx="234381" cy="131098"/>
            </a:xfrm>
            <a:custGeom>
              <a:avLst/>
              <a:gdLst/>
              <a:ahLst/>
              <a:cxnLst/>
              <a:rect l="l" t="t" r="r" b="b"/>
              <a:pathLst>
                <a:path w="2966" h="1659" extrusionOk="0">
                  <a:moveTo>
                    <a:pt x="1" y="0"/>
                  </a:moveTo>
                  <a:cubicBezTo>
                    <a:pt x="1" y="1"/>
                    <a:pt x="176" y="802"/>
                    <a:pt x="1182" y="976"/>
                  </a:cubicBezTo>
                  <a:cubicBezTo>
                    <a:pt x="2136" y="1171"/>
                    <a:pt x="2135" y="1658"/>
                    <a:pt x="2415" y="1658"/>
                  </a:cubicBezTo>
                  <a:cubicBezTo>
                    <a:pt x="2422" y="1658"/>
                    <a:pt x="2428" y="1658"/>
                    <a:pt x="2435" y="1657"/>
                  </a:cubicBezTo>
                  <a:cubicBezTo>
                    <a:pt x="2966" y="1555"/>
                    <a:pt x="2640" y="651"/>
                    <a:pt x="1682" y="573"/>
                  </a:cubicBezTo>
                  <a:cubicBezTo>
                    <a:pt x="1103" y="549"/>
                    <a:pt x="151" y="500"/>
                    <a:pt x="1"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396813" y="4548263"/>
              <a:ext cx="557978" cy="394954"/>
            </a:xfrm>
            <a:custGeom>
              <a:avLst/>
              <a:gdLst/>
              <a:ahLst/>
              <a:cxnLst/>
              <a:rect l="l" t="t" r="r" b="b"/>
              <a:pathLst>
                <a:path w="7061" h="4998" extrusionOk="0">
                  <a:moveTo>
                    <a:pt x="2503" y="0"/>
                  </a:moveTo>
                  <a:cubicBezTo>
                    <a:pt x="1980" y="0"/>
                    <a:pt x="1412" y="181"/>
                    <a:pt x="931" y="753"/>
                  </a:cubicBezTo>
                  <a:cubicBezTo>
                    <a:pt x="0" y="1819"/>
                    <a:pt x="252" y="2349"/>
                    <a:pt x="473" y="2349"/>
                  </a:cubicBezTo>
                  <a:cubicBezTo>
                    <a:pt x="539" y="2349"/>
                    <a:pt x="601" y="2303"/>
                    <a:pt x="630" y="2211"/>
                  </a:cubicBezTo>
                  <a:cubicBezTo>
                    <a:pt x="781" y="1808"/>
                    <a:pt x="931" y="1229"/>
                    <a:pt x="1787" y="656"/>
                  </a:cubicBezTo>
                  <a:cubicBezTo>
                    <a:pt x="2108" y="429"/>
                    <a:pt x="2510" y="315"/>
                    <a:pt x="2911" y="315"/>
                  </a:cubicBezTo>
                  <a:cubicBezTo>
                    <a:pt x="3570" y="315"/>
                    <a:pt x="4227" y="622"/>
                    <a:pt x="4523" y="1229"/>
                  </a:cubicBezTo>
                  <a:cubicBezTo>
                    <a:pt x="4445" y="1205"/>
                    <a:pt x="4348" y="1181"/>
                    <a:pt x="4222" y="1181"/>
                  </a:cubicBezTo>
                  <a:cubicBezTo>
                    <a:pt x="4163" y="1175"/>
                    <a:pt x="4104" y="1173"/>
                    <a:pt x="4046" y="1173"/>
                  </a:cubicBezTo>
                  <a:cubicBezTo>
                    <a:pt x="2759" y="1173"/>
                    <a:pt x="1870" y="2494"/>
                    <a:pt x="2637" y="3821"/>
                  </a:cubicBezTo>
                  <a:cubicBezTo>
                    <a:pt x="3159" y="4703"/>
                    <a:pt x="4045" y="4997"/>
                    <a:pt x="4862" y="4997"/>
                  </a:cubicBezTo>
                  <a:cubicBezTo>
                    <a:pt x="5111" y="4997"/>
                    <a:pt x="5354" y="4970"/>
                    <a:pt x="5578" y="4923"/>
                  </a:cubicBezTo>
                  <a:cubicBezTo>
                    <a:pt x="6530" y="4749"/>
                    <a:pt x="7060" y="4471"/>
                    <a:pt x="7060" y="4471"/>
                  </a:cubicBezTo>
                  <a:lnTo>
                    <a:pt x="7060" y="4471"/>
                  </a:lnTo>
                  <a:cubicBezTo>
                    <a:pt x="6396" y="4581"/>
                    <a:pt x="5817" y="4646"/>
                    <a:pt x="5318" y="4646"/>
                  </a:cubicBezTo>
                  <a:cubicBezTo>
                    <a:pt x="4121" y="4646"/>
                    <a:pt x="3380" y="4274"/>
                    <a:pt x="2992" y="3266"/>
                  </a:cubicBezTo>
                  <a:cubicBezTo>
                    <a:pt x="2641" y="2316"/>
                    <a:pt x="3382" y="1820"/>
                    <a:pt x="4033" y="1820"/>
                  </a:cubicBezTo>
                  <a:cubicBezTo>
                    <a:pt x="4364" y="1820"/>
                    <a:pt x="4672" y="1949"/>
                    <a:pt x="4800" y="2211"/>
                  </a:cubicBezTo>
                  <a:cubicBezTo>
                    <a:pt x="5048" y="2726"/>
                    <a:pt x="4763" y="3009"/>
                    <a:pt x="4439" y="3009"/>
                  </a:cubicBezTo>
                  <a:cubicBezTo>
                    <a:pt x="4243" y="3009"/>
                    <a:pt x="4034" y="2905"/>
                    <a:pt x="3921" y="2687"/>
                  </a:cubicBezTo>
                  <a:cubicBezTo>
                    <a:pt x="3806" y="2462"/>
                    <a:pt x="3657" y="2333"/>
                    <a:pt x="3539" y="2333"/>
                  </a:cubicBezTo>
                  <a:cubicBezTo>
                    <a:pt x="3394" y="2333"/>
                    <a:pt x="3297" y="2524"/>
                    <a:pt x="3366" y="2965"/>
                  </a:cubicBezTo>
                  <a:cubicBezTo>
                    <a:pt x="3436" y="3464"/>
                    <a:pt x="3846" y="3927"/>
                    <a:pt x="4356" y="3927"/>
                  </a:cubicBezTo>
                  <a:cubicBezTo>
                    <a:pt x="4591" y="3927"/>
                    <a:pt x="4847" y="3829"/>
                    <a:pt x="5102" y="3591"/>
                  </a:cubicBezTo>
                  <a:cubicBezTo>
                    <a:pt x="5825" y="2941"/>
                    <a:pt x="5602" y="1585"/>
                    <a:pt x="4547" y="1259"/>
                  </a:cubicBezTo>
                  <a:cubicBezTo>
                    <a:pt x="4571" y="1157"/>
                    <a:pt x="4547" y="855"/>
                    <a:pt x="4095" y="506"/>
                  </a:cubicBezTo>
                  <a:cubicBezTo>
                    <a:pt x="3931" y="384"/>
                    <a:pt x="3264" y="0"/>
                    <a:pt x="2503"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476073" y="4657236"/>
              <a:ext cx="135366" cy="212729"/>
            </a:xfrm>
            <a:custGeom>
              <a:avLst/>
              <a:gdLst/>
              <a:ahLst/>
              <a:cxnLst/>
              <a:rect l="l" t="t" r="r" b="b"/>
              <a:pathLst>
                <a:path w="1713" h="2692" extrusionOk="0">
                  <a:moveTo>
                    <a:pt x="1712" y="1"/>
                  </a:moveTo>
                  <a:cubicBezTo>
                    <a:pt x="1712" y="1"/>
                    <a:pt x="905" y="182"/>
                    <a:pt x="706" y="1182"/>
                  </a:cubicBezTo>
                  <a:cubicBezTo>
                    <a:pt x="531" y="2164"/>
                    <a:pt x="1" y="2140"/>
                    <a:pt x="55" y="2442"/>
                  </a:cubicBezTo>
                  <a:cubicBezTo>
                    <a:pt x="78" y="2610"/>
                    <a:pt x="190" y="2691"/>
                    <a:pt x="333" y="2691"/>
                  </a:cubicBezTo>
                  <a:cubicBezTo>
                    <a:pt x="634" y="2691"/>
                    <a:pt x="1073" y="2334"/>
                    <a:pt x="1110" y="1688"/>
                  </a:cubicBezTo>
                  <a:cubicBezTo>
                    <a:pt x="1158" y="1110"/>
                    <a:pt x="1182" y="151"/>
                    <a:pt x="1712"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202257" y="4201035"/>
              <a:ext cx="456750" cy="535931"/>
            </a:xfrm>
            <a:custGeom>
              <a:avLst/>
              <a:gdLst/>
              <a:ahLst/>
              <a:cxnLst/>
              <a:rect l="l" t="t" r="r" b="b"/>
              <a:pathLst>
                <a:path w="5780" h="6782" extrusionOk="0">
                  <a:moveTo>
                    <a:pt x="633" y="0"/>
                  </a:moveTo>
                  <a:cubicBezTo>
                    <a:pt x="633" y="0"/>
                    <a:pt x="380" y="500"/>
                    <a:pt x="181" y="1459"/>
                  </a:cubicBezTo>
                  <a:cubicBezTo>
                    <a:pt x="0" y="2411"/>
                    <a:pt x="151" y="3743"/>
                    <a:pt x="1308" y="4418"/>
                  </a:cubicBezTo>
                  <a:cubicBezTo>
                    <a:pt x="1639" y="4614"/>
                    <a:pt x="1972" y="4702"/>
                    <a:pt x="2285" y="4702"/>
                  </a:cubicBezTo>
                  <a:cubicBezTo>
                    <a:pt x="3258" y="4702"/>
                    <a:pt x="4039" y="3858"/>
                    <a:pt x="3948" y="2815"/>
                  </a:cubicBezTo>
                  <a:cubicBezTo>
                    <a:pt x="3918" y="2712"/>
                    <a:pt x="3918" y="2610"/>
                    <a:pt x="3869" y="2513"/>
                  </a:cubicBezTo>
                  <a:lnTo>
                    <a:pt x="3869" y="2513"/>
                  </a:lnTo>
                  <a:cubicBezTo>
                    <a:pt x="4876" y="2989"/>
                    <a:pt x="5075" y="4418"/>
                    <a:pt x="4472" y="5273"/>
                  </a:cubicBezTo>
                  <a:cubicBezTo>
                    <a:pt x="3869" y="6129"/>
                    <a:pt x="3315" y="6280"/>
                    <a:pt x="2917" y="6406"/>
                  </a:cubicBezTo>
                  <a:cubicBezTo>
                    <a:pt x="2684" y="6494"/>
                    <a:pt x="2736" y="6782"/>
                    <a:pt x="3093" y="6782"/>
                  </a:cubicBezTo>
                  <a:cubicBezTo>
                    <a:pt x="3354" y="6782"/>
                    <a:pt x="3777" y="6628"/>
                    <a:pt x="4370" y="6129"/>
                  </a:cubicBezTo>
                  <a:cubicBezTo>
                    <a:pt x="5780" y="4948"/>
                    <a:pt x="4822" y="3242"/>
                    <a:pt x="4623" y="2965"/>
                  </a:cubicBezTo>
                  <a:cubicBezTo>
                    <a:pt x="4273" y="2489"/>
                    <a:pt x="3972" y="2489"/>
                    <a:pt x="3869" y="2489"/>
                  </a:cubicBezTo>
                  <a:cubicBezTo>
                    <a:pt x="3670" y="1857"/>
                    <a:pt x="3083" y="1517"/>
                    <a:pt x="2501" y="1517"/>
                  </a:cubicBezTo>
                  <a:cubicBezTo>
                    <a:pt x="2135" y="1517"/>
                    <a:pt x="1770" y="1653"/>
                    <a:pt x="1507" y="1935"/>
                  </a:cubicBezTo>
                  <a:cubicBezTo>
                    <a:pt x="784" y="2736"/>
                    <a:pt x="1435" y="3592"/>
                    <a:pt x="2164" y="3694"/>
                  </a:cubicBezTo>
                  <a:cubicBezTo>
                    <a:pt x="2255" y="3708"/>
                    <a:pt x="2336" y="3714"/>
                    <a:pt x="2406" y="3714"/>
                  </a:cubicBezTo>
                  <a:cubicBezTo>
                    <a:pt x="2954" y="3714"/>
                    <a:pt x="2884" y="3335"/>
                    <a:pt x="2441" y="3116"/>
                  </a:cubicBezTo>
                  <a:cubicBezTo>
                    <a:pt x="1954" y="2883"/>
                    <a:pt x="2018" y="2150"/>
                    <a:pt x="2546" y="2150"/>
                  </a:cubicBezTo>
                  <a:cubicBezTo>
                    <a:pt x="2645" y="2150"/>
                    <a:pt x="2761" y="2176"/>
                    <a:pt x="2893" y="2236"/>
                  </a:cubicBezTo>
                  <a:cubicBezTo>
                    <a:pt x="3596" y="2590"/>
                    <a:pt x="3353" y="4142"/>
                    <a:pt x="2318" y="4142"/>
                  </a:cubicBezTo>
                  <a:cubicBezTo>
                    <a:pt x="2173" y="4142"/>
                    <a:pt x="2013" y="4112"/>
                    <a:pt x="1838" y="4044"/>
                  </a:cubicBezTo>
                  <a:cubicBezTo>
                    <a:pt x="428" y="3514"/>
                    <a:pt x="253" y="2236"/>
                    <a:pt x="633"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261762" y="4544391"/>
              <a:ext cx="236277" cy="131098"/>
            </a:xfrm>
            <a:custGeom>
              <a:avLst/>
              <a:gdLst/>
              <a:ahLst/>
              <a:cxnLst/>
              <a:rect l="l" t="t" r="r" b="b"/>
              <a:pathLst>
                <a:path w="2990" h="1659" extrusionOk="0">
                  <a:moveTo>
                    <a:pt x="2990" y="0"/>
                  </a:moveTo>
                  <a:lnTo>
                    <a:pt x="2990" y="0"/>
                  </a:lnTo>
                  <a:cubicBezTo>
                    <a:pt x="2839" y="525"/>
                    <a:pt x="1863" y="555"/>
                    <a:pt x="1308" y="579"/>
                  </a:cubicBezTo>
                  <a:cubicBezTo>
                    <a:pt x="356" y="651"/>
                    <a:pt x="1" y="1555"/>
                    <a:pt x="531" y="1658"/>
                  </a:cubicBezTo>
                  <a:cubicBezTo>
                    <a:pt x="539" y="1658"/>
                    <a:pt x="546" y="1659"/>
                    <a:pt x="553" y="1659"/>
                  </a:cubicBezTo>
                  <a:cubicBezTo>
                    <a:pt x="855" y="1659"/>
                    <a:pt x="832" y="1177"/>
                    <a:pt x="1809" y="977"/>
                  </a:cubicBezTo>
                  <a:cubicBezTo>
                    <a:pt x="2815" y="802"/>
                    <a:pt x="2990" y="1"/>
                    <a:pt x="2990" y="0"/>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237255" y="678650"/>
              <a:ext cx="7650" cy="3743020"/>
            </a:xfrm>
            <a:custGeom>
              <a:avLst/>
              <a:gdLst/>
              <a:ahLst/>
              <a:cxnLst/>
              <a:rect l="l" t="t" r="r" b="b"/>
              <a:pathLst>
                <a:path w="1" h="31846" fill="none" extrusionOk="0">
                  <a:moveTo>
                    <a:pt x="1" y="1"/>
                  </a:moveTo>
                  <a:lnTo>
                    <a:pt x="1" y="31846"/>
                  </a:lnTo>
                </a:path>
              </a:pathLst>
            </a:custGeom>
            <a:noFill/>
            <a:ln w="190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299128" y="742425"/>
              <a:ext cx="8225" cy="3679248"/>
            </a:xfrm>
            <a:custGeom>
              <a:avLst/>
              <a:gdLst/>
              <a:ahLst/>
              <a:cxnLst/>
              <a:rect l="l" t="t" r="r" b="b"/>
              <a:pathLst>
                <a:path w="1" h="31846" fill="none" extrusionOk="0">
                  <a:moveTo>
                    <a:pt x="0" y="1"/>
                  </a:moveTo>
                  <a:lnTo>
                    <a:pt x="0" y="31846"/>
                  </a:lnTo>
                </a:path>
              </a:pathLst>
            </a:custGeom>
            <a:solidFill>
              <a:schemeClr val="dk1"/>
            </a:solidFill>
            <a:ln w="190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8904277" y="714748"/>
              <a:ext cx="7650" cy="3679251"/>
            </a:xfrm>
            <a:custGeom>
              <a:avLst/>
              <a:gdLst/>
              <a:ahLst/>
              <a:cxnLst/>
              <a:rect l="l" t="t" r="r" b="b"/>
              <a:pathLst>
                <a:path w="1" h="31689" fill="none" extrusionOk="0">
                  <a:moveTo>
                    <a:pt x="0" y="0"/>
                  </a:moveTo>
                  <a:lnTo>
                    <a:pt x="0" y="31689"/>
                  </a:lnTo>
                </a:path>
              </a:pathLst>
            </a:custGeom>
            <a:noFill/>
            <a:ln w="190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rot="10800000" flipH="1">
              <a:off x="695401" y="214675"/>
              <a:ext cx="7797040" cy="28975"/>
            </a:xfrm>
            <a:custGeom>
              <a:avLst/>
              <a:gdLst/>
              <a:ahLst/>
              <a:cxnLst/>
              <a:rect l="l" t="t" r="r" b="b"/>
              <a:pathLst>
                <a:path w="83344" h="49" fill="none" extrusionOk="0">
                  <a:moveTo>
                    <a:pt x="83344" y="48"/>
                  </a:moveTo>
                  <a:lnTo>
                    <a:pt x="0" y="0"/>
                  </a:lnTo>
                </a:path>
              </a:pathLst>
            </a:custGeom>
            <a:noFill/>
            <a:ln w="190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3897472" y="4842072"/>
              <a:ext cx="79" cy="79"/>
            </a:xfrm>
            <a:custGeom>
              <a:avLst/>
              <a:gdLst/>
              <a:ahLst/>
              <a:cxnLst/>
              <a:rect l="l" t="t" r="r" b="b"/>
              <a:pathLst>
                <a:path w="1" h="1" fill="none" extrusionOk="0">
                  <a:moveTo>
                    <a:pt x="1" y="0"/>
                  </a:moveTo>
                  <a:lnTo>
                    <a:pt x="1" y="0"/>
                  </a:lnTo>
                  <a:close/>
                </a:path>
              </a:pathLst>
            </a:custGeom>
            <a:noFill/>
            <a:ln w="25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rot="10800000" flipH="1">
              <a:off x="709700" y="4816650"/>
              <a:ext cx="7792340" cy="29775"/>
            </a:xfrm>
            <a:custGeom>
              <a:avLst/>
              <a:gdLst/>
              <a:ahLst/>
              <a:cxnLst/>
              <a:rect l="l" t="t" r="r" b="b"/>
              <a:pathLst>
                <a:path w="83043" h="50" fill="none" extrusionOk="0">
                  <a:moveTo>
                    <a:pt x="83043" y="1"/>
                  </a:moveTo>
                  <a:lnTo>
                    <a:pt x="1" y="49"/>
                  </a:lnTo>
                </a:path>
              </a:pathLst>
            </a:custGeom>
            <a:noFill/>
            <a:ln w="190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rot="10800000" flipH="1">
              <a:off x="662075" y="4886149"/>
              <a:ext cx="7858982" cy="26950"/>
            </a:xfrm>
            <a:custGeom>
              <a:avLst/>
              <a:gdLst/>
              <a:ahLst/>
              <a:cxnLst/>
              <a:rect l="l" t="t" r="r" b="b"/>
              <a:pathLst>
                <a:path w="83043" h="55" fill="none" extrusionOk="0">
                  <a:moveTo>
                    <a:pt x="1" y="55"/>
                  </a:moveTo>
                  <a:lnTo>
                    <a:pt x="83043" y="1"/>
                  </a:lnTo>
                </a:path>
              </a:pathLst>
            </a:custGeom>
            <a:noFill/>
            <a:ln w="190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8966901" y="657603"/>
              <a:ext cx="8225" cy="3784060"/>
            </a:xfrm>
            <a:custGeom>
              <a:avLst/>
              <a:gdLst/>
              <a:ahLst/>
              <a:cxnLst/>
              <a:rect l="l" t="t" r="r" b="b"/>
              <a:pathLst>
                <a:path w="1" h="33076" fill="none" extrusionOk="0">
                  <a:moveTo>
                    <a:pt x="1" y="0"/>
                  </a:moveTo>
                  <a:lnTo>
                    <a:pt x="1" y="33075"/>
                  </a:lnTo>
                </a:path>
              </a:pathLst>
            </a:custGeom>
            <a:noFill/>
            <a:ln w="190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7"/>
            <p:cNvSpPr/>
            <p:nvPr/>
          </p:nvSpPr>
          <p:spPr>
            <a:xfrm rot="10800000" flipH="1">
              <a:off x="695401" y="290875"/>
              <a:ext cx="7797040" cy="28975"/>
            </a:xfrm>
            <a:custGeom>
              <a:avLst/>
              <a:gdLst/>
              <a:ahLst/>
              <a:cxnLst/>
              <a:rect l="l" t="t" r="r" b="b"/>
              <a:pathLst>
                <a:path w="83344" h="49" fill="none" extrusionOk="0">
                  <a:moveTo>
                    <a:pt x="83344" y="48"/>
                  </a:moveTo>
                  <a:lnTo>
                    <a:pt x="0" y="0"/>
                  </a:lnTo>
                </a:path>
              </a:pathLst>
            </a:custGeom>
            <a:noFill/>
            <a:ln w="19050" cap="flat"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5">
    <p:spTree>
      <p:nvGrpSpPr>
        <p:cNvPr id="1" name="Shape 898"/>
        <p:cNvGrpSpPr/>
        <p:nvPr/>
      </p:nvGrpSpPr>
      <p:grpSpPr>
        <a:xfrm>
          <a:off x="0" y="0"/>
          <a:ext cx="0" cy="0"/>
          <a:chOff x="0" y="0"/>
          <a:chExt cx="0" cy="0"/>
        </a:xfrm>
      </p:grpSpPr>
      <p:grpSp>
        <p:nvGrpSpPr>
          <p:cNvPr id="899" name="Google Shape;899;p28"/>
          <p:cNvGrpSpPr/>
          <p:nvPr/>
        </p:nvGrpSpPr>
        <p:grpSpPr>
          <a:xfrm>
            <a:off x="175162" y="250641"/>
            <a:ext cx="8783035" cy="4714877"/>
            <a:chOff x="175162" y="250641"/>
            <a:chExt cx="8783035" cy="4714877"/>
          </a:xfrm>
        </p:grpSpPr>
        <p:sp>
          <p:nvSpPr>
            <p:cNvPr id="900" name="Google Shape;900;p28"/>
            <p:cNvSpPr/>
            <p:nvPr/>
          </p:nvSpPr>
          <p:spPr>
            <a:xfrm>
              <a:off x="937176" y="250641"/>
              <a:ext cx="1482620" cy="414868"/>
            </a:xfrm>
            <a:custGeom>
              <a:avLst/>
              <a:gdLst/>
              <a:ahLst/>
              <a:cxnLst/>
              <a:rect l="l" t="t" r="r" b="b"/>
              <a:pathLst>
                <a:path w="18762" h="5250" fill="none" extrusionOk="0">
                  <a:moveTo>
                    <a:pt x="18557" y="404"/>
                  </a:moveTo>
                  <a:cubicBezTo>
                    <a:pt x="18484" y="0"/>
                    <a:pt x="17755" y="579"/>
                    <a:pt x="17605" y="681"/>
                  </a:cubicBezTo>
                  <a:cubicBezTo>
                    <a:pt x="16375" y="1386"/>
                    <a:pt x="15116" y="2110"/>
                    <a:pt x="13711" y="2441"/>
                  </a:cubicBezTo>
                  <a:cubicBezTo>
                    <a:pt x="12633" y="2688"/>
                    <a:pt x="11499" y="2742"/>
                    <a:pt x="10397" y="2592"/>
                  </a:cubicBezTo>
                  <a:cubicBezTo>
                    <a:pt x="9366" y="2441"/>
                    <a:pt x="8366" y="2110"/>
                    <a:pt x="7335" y="1862"/>
                  </a:cubicBezTo>
                  <a:cubicBezTo>
                    <a:pt x="6154" y="1561"/>
                    <a:pt x="4948" y="1109"/>
                    <a:pt x="3719" y="1236"/>
                  </a:cubicBezTo>
                  <a:cubicBezTo>
                    <a:pt x="2134" y="1386"/>
                    <a:pt x="302" y="2085"/>
                    <a:pt x="25" y="3869"/>
                  </a:cubicBezTo>
                  <a:cubicBezTo>
                    <a:pt x="0" y="4122"/>
                    <a:pt x="0" y="4424"/>
                    <a:pt x="127" y="4671"/>
                  </a:cubicBezTo>
                  <a:cubicBezTo>
                    <a:pt x="229" y="4900"/>
                    <a:pt x="452" y="5123"/>
                    <a:pt x="730" y="5177"/>
                  </a:cubicBezTo>
                  <a:cubicBezTo>
                    <a:pt x="1031" y="5249"/>
                    <a:pt x="1555" y="4972"/>
                    <a:pt x="1405" y="4599"/>
                  </a:cubicBezTo>
                  <a:cubicBezTo>
                    <a:pt x="1332" y="4400"/>
                    <a:pt x="1133" y="4623"/>
                    <a:pt x="953" y="4599"/>
                  </a:cubicBezTo>
                  <a:cubicBezTo>
                    <a:pt x="477" y="4550"/>
                    <a:pt x="477" y="3918"/>
                    <a:pt x="555" y="3568"/>
                  </a:cubicBezTo>
                  <a:cubicBezTo>
                    <a:pt x="880" y="2140"/>
                    <a:pt x="2562" y="1736"/>
                    <a:pt x="3846" y="1736"/>
                  </a:cubicBezTo>
                  <a:cubicBezTo>
                    <a:pt x="5250" y="1736"/>
                    <a:pt x="6479" y="2363"/>
                    <a:pt x="7685" y="3044"/>
                  </a:cubicBezTo>
                  <a:cubicBezTo>
                    <a:pt x="8215" y="3345"/>
                    <a:pt x="8739" y="3616"/>
                    <a:pt x="9318" y="3869"/>
                  </a:cubicBezTo>
                  <a:cubicBezTo>
                    <a:pt x="10143" y="4249"/>
                    <a:pt x="10999" y="4448"/>
                    <a:pt x="11903" y="4550"/>
                  </a:cubicBezTo>
                  <a:cubicBezTo>
                    <a:pt x="13585" y="4749"/>
                    <a:pt x="15170" y="4472"/>
                    <a:pt x="16598" y="3520"/>
                  </a:cubicBezTo>
                  <a:cubicBezTo>
                    <a:pt x="17526" y="2917"/>
                    <a:pt x="18762" y="1585"/>
                    <a:pt x="18557" y="404"/>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8"/>
            <p:cNvSpPr/>
            <p:nvPr/>
          </p:nvSpPr>
          <p:spPr>
            <a:xfrm>
              <a:off x="700977" y="284463"/>
              <a:ext cx="240070" cy="432964"/>
            </a:xfrm>
            <a:custGeom>
              <a:avLst/>
              <a:gdLst/>
              <a:ahLst/>
              <a:cxnLst/>
              <a:rect l="l" t="t" r="r" b="b"/>
              <a:pathLst>
                <a:path w="3038" h="5479" extrusionOk="0">
                  <a:moveTo>
                    <a:pt x="1380" y="0"/>
                  </a:moveTo>
                  <a:cubicBezTo>
                    <a:pt x="1356" y="24"/>
                    <a:pt x="1332" y="54"/>
                    <a:pt x="1308" y="54"/>
                  </a:cubicBezTo>
                  <a:cubicBezTo>
                    <a:pt x="579" y="681"/>
                    <a:pt x="175" y="1410"/>
                    <a:pt x="103" y="2363"/>
                  </a:cubicBezTo>
                  <a:cubicBezTo>
                    <a:pt x="0" y="3417"/>
                    <a:pt x="302" y="4472"/>
                    <a:pt x="880" y="5352"/>
                  </a:cubicBezTo>
                  <a:cubicBezTo>
                    <a:pt x="928" y="5400"/>
                    <a:pt x="983" y="5478"/>
                    <a:pt x="1055" y="5478"/>
                  </a:cubicBezTo>
                  <a:cubicBezTo>
                    <a:pt x="1181" y="5478"/>
                    <a:pt x="1230" y="5328"/>
                    <a:pt x="1230" y="5201"/>
                  </a:cubicBezTo>
                  <a:cubicBezTo>
                    <a:pt x="1356" y="3544"/>
                    <a:pt x="1832" y="1657"/>
                    <a:pt x="3014" y="428"/>
                  </a:cubicBezTo>
                  <a:cubicBezTo>
                    <a:pt x="3038" y="404"/>
                    <a:pt x="3014" y="356"/>
                    <a:pt x="2989" y="356"/>
                  </a:cubicBezTo>
                  <a:cubicBezTo>
                    <a:pt x="2435" y="530"/>
                    <a:pt x="1911" y="856"/>
                    <a:pt x="1561" y="1284"/>
                  </a:cubicBezTo>
                  <a:cubicBezTo>
                    <a:pt x="1410" y="1434"/>
                    <a:pt x="1308" y="1609"/>
                    <a:pt x="1206" y="1784"/>
                  </a:cubicBezTo>
                  <a:cubicBezTo>
                    <a:pt x="1157" y="1886"/>
                    <a:pt x="1079" y="1959"/>
                    <a:pt x="1031" y="2061"/>
                  </a:cubicBezTo>
                  <a:cubicBezTo>
                    <a:pt x="1031" y="2061"/>
                    <a:pt x="983" y="2188"/>
                    <a:pt x="958" y="2188"/>
                  </a:cubicBezTo>
                  <a:lnTo>
                    <a:pt x="904" y="2188"/>
                  </a:lnTo>
                  <a:cubicBezTo>
                    <a:pt x="856" y="2188"/>
                    <a:pt x="928" y="1483"/>
                    <a:pt x="928" y="1434"/>
                  </a:cubicBezTo>
                  <a:cubicBezTo>
                    <a:pt x="983" y="1133"/>
                    <a:pt x="1055" y="856"/>
                    <a:pt x="1181" y="579"/>
                  </a:cubicBezTo>
                  <a:cubicBezTo>
                    <a:pt x="1230" y="506"/>
                    <a:pt x="1284" y="428"/>
                    <a:pt x="1332" y="326"/>
                  </a:cubicBezTo>
                  <a:cubicBezTo>
                    <a:pt x="1356" y="253"/>
                    <a:pt x="1410" y="151"/>
                    <a:pt x="1435" y="54"/>
                  </a:cubicBezTo>
                  <a:lnTo>
                    <a:pt x="1435" y="24"/>
                  </a:lnTo>
                  <a:cubicBezTo>
                    <a:pt x="1435" y="0"/>
                    <a:pt x="1410" y="0"/>
                    <a:pt x="1380"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175162" y="1012576"/>
              <a:ext cx="412972" cy="1482699"/>
            </a:xfrm>
            <a:custGeom>
              <a:avLst/>
              <a:gdLst/>
              <a:ahLst/>
              <a:cxnLst/>
              <a:rect l="l" t="t" r="r" b="b"/>
              <a:pathLst>
                <a:path w="5226" h="18763" fill="none" extrusionOk="0">
                  <a:moveTo>
                    <a:pt x="380" y="18563"/>
                  </a:moveTo>
                  <a:cubicBezTo>
                    <a:pt x="1" y="18509"/>
                    <a:pt x="579" y="17756"/>
                    <a:pt x="652" y="17629"/>
                  </a:cubicBezTo>
                  <a:cubicBezTo>
                    <a:pt x="1357" y="16376"/>
                    <a:pt x="2086" y="15146"/>
                    <a:pt x="2411" y="13742"/>
                  </a:cubicBezTo>
                  <a:cubicBezTo>
                    <a:pt x="2665" y="12657"/>
                    <a:pt x="2737" y="11530"/>
                    <a:pt x="2562" y="10427"/>
                  </a:cubicBezTo>
                  <a:cubicBezTo>
                    <a:pt x="2435" y="9373"/>
                    <a:pt x="2110" y="8366"/>
                    <a:pt x="1833" y="7360"/>
                  </a:cubicBezTo>
                  <a:cubicBezTo>
                    <a:pt x="1531" y="6178"/>
                    <a:pt x="1079" y="4949"/>
                    <a:pt x="1206" y="3719"/>
                  </a:cubicBezTo>
                  <a:cubicBezTo>
                    <a:pt x="1381" y="2165"/>
                    <a:pt x="2086" y="302"/>
                    <a:pt x="3846" y="55"/>
                  </a:cubicBezTo>
                  <a:cubicBezTo>
                    <a:pt x="4117" y="1"/>
                    <a:pt x="4394" y="31"/>
                    <a:pt x="4647" y="128"/>
                  </a:cubicBezTo>
                  <a:cubicBezTo>
                    <a:pt x="4900" y="254"/>
                    <a:pt x="5099" y="453"/>
                    <a:pt x="5148" y="730"/>
                  </a:cubicBezTo>
                  <a:cubicBezTo>
                    <a:pt x="5226" y="1032"/>
                    <a:pt x="4973" y="1586"/>
                    <a:pt x="4569" y="1435"/>
                  </a:cubicBezTo>
                  <a:cubicBezTo>
                    <a:pt x="4394" y="1357"/>
                    <a:pt x="4623" y="1134"/>
                    <a:pt x="4599" y="959"/>
                  </a:cubicBezTo>
                  <a:cubicBezTo>
                    <a:pt x="4545" y="507"/>
                    <a:pt x="3918" y="507"/>
                    <a:pt x="3569" y="580"/>
                  </a:cubicBezTo>
                  <a:cubicBezTo>
                    <a:pt x="2110" y="881"/>
                    <a:pt x="1706" y="2592"/>
                    <a:pt x="1706" y="3870"/>
                  </a:cubicBezTo>
                  <a:cubicBezTo>
                    <a:pt x="1706" y="5274"/>
                    <a:pt x="2339" y="6480"/>
                    <a:pt x="3014" y="7685"/>
                  </a:cubicBezTo>
                  <a:cubicBezTo>
                    <a:pt x="3315" y="8240"/>
                    <a:pt x="3617" y="8770"/>
                    <a:pt x="3870" y="9318"/>
                  </a:cubicBezTo>
                  <a:cubicBezTo>
                    <a:pt x="4219" y="10150"/>
                    <a:pt x="4418" y="11030"/>
                    <a:pt x="4545" y="11904"/>
                  </a:cubicBezTo>
                  <a:cubicBezTo>
                    <a:pt x="4720" y="13591"/>
                    <a:pt x="4448" y="15194"/>
                    <a:pt x="3490" y="16629"/>
                  </a:cubicBezTo>
                  <a:cubicBezTo>
                    <a:pt x="2888" y="17533"/>
                    <a:pt x="1556" y="18762"/>
                    <a:pt x="380" y="18563"/>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208983" y="784991"/>
              <a:ext cx="432490" cy="232721"/>
            </a:xfrm>
            <a:custGeom>
              <a:avLst/>
              <a:gdLst/>
              <a:ahLst/>
              <a:cxnLst/>
              <a:rect l="l" t="t" r="r" b="b"/>
              <a:pathLst>
                <a:path w="5473" h="2945" extrusionOk="0">
                  <a:moveTo>
                    <a:pt x="2746" y="0"/>
                  </a:moveTo>
                  <a:cubicBezTo>
                    <a:pt x="2618" y="0"/>
                    <a:pt x="2490" y="6"/>
                    <a:pt x="2363" y="18"/>
                  </a:cubicBezTo>
                  <a:cubicBezTo>
                    <a:pt x="1381" y="97"/>
                    <a:pt x="651" y="500"/>
                    <a:pt x="49" y="1224"/>
                  </a:cubicBezTo>
                  <a:cubicBezTo>
                    <a:pt x="25" y="1254"/>
                    <a:pt x="1" y="1278"/>
                    <a:pt x="1" y="1302"/>
                  </a:cubicBezTo>
                  <a:lnTo>
                    <a:pt x="1" y="1350"/>
                  </a:lnTo>
                  <a:cubicBezTo>
                    <a:pt x="25" y="1350"/>
                    <a:pt x="25" y="1350"/>
                    <a:pt x="49" y="1326"/>
                  </a:cubicBezTo>
                  <a:cubicBezTo>
                    <a:pt x="127" y="1302"/>
                    <a:pt x="224" y="1278"/>
                    <a:pt x="302" y="1224"/>
                  </a:cubicBezTo>
                  <a:cubicBezTo>
                    <a:pt x="404" y="1200"/>
                    <a:pt x="477" y="1151"/>
                    <a:pt x="579" y="1103"/>
                  </a:cubicBezTo>
                  <a:cubicBezTo>
                    <a:pt x="826" y="977"/>
                    <a:pt x="1128" y="898"/>
                    <a:pt x="1405" y="850"/>
                  </a:cubicBezTo>
                  <a:cubicBezTo>
                    <a:pt x="1467" y="831"/>
                    <a:pt x="1903" y="793"/>
                    <a:pt x="2082" y="793"/>
                  </a:cubicBezTo>
                  <a:cubicBezTo>
                    <a:pt x="2129" y="793"/>
                    <a:pt x="2158" y="795"/>
                    <a:pt x="2158" y="802"/>
                  </a:cubicBezTo>
                  <a:cubicBezTo>
                    <a:pt x="2158" y="826"/>
                    <a:pt x="2158" y="850"/>
                    <a:pt x="2182" y="874"/>
                  </a:cubicBezTo>
                  <a:cubicBezTo>
                    <a:pt x="2182" y="874"/>
                    <a:pt x="2062" y="952"/>
                    <a:pt x="2032" y="952"/>
                  </a:cubicBezTo>
                  <a:cubicBezTo>
                    <a:pt x="1959" y="1001"/>
                    <a:pt x="1857" y="1049"/>
                    <a:pt x="1785" y="1103"/>
                  </a:cubicBezTo>
                  <a:cubicBezTo>
                    <a:pt x="1580" y="1200"/>
                    <a:pt x="1405" y="1326"/>
                    <a:pt x="1254" y="1453"/>
                  </a:cubicBezTo>
                  <a:cubicBezTo>
                    <a:pt x="826" y="1826"/>
                    <a:pt x="525" y="2357"/>
                    <a:pt x="350" y="2881"/>
                  </a:cubicBezTo>
                  <a:cubicBezTo>
                    <a:pt x="332" y="2921"/>
                    <a:pt x="354" y="2945"/>
                    <a:pt x="388" y="2945"/>
                  </a:cubicBezTo>
                  <a:cubicBezTo>
                    <a:pt x="400" y="2945"/>
                    <a:pt x="414" y="2942"/>
                    <a:pt x="428" y="2935"/>
                  </a:cubicBezTo>
                  <a:cubicBezTo>
                    <a:pt x="1634" y="1754"/>
                    <a:pt x="3538" y="1254"/>
                    <a:pt x="5172" y="1151"/>
                  </a:cubicBezTo>
                  <a:cubicBezTo>
                    <a:pt x="5298" y="1127"/>
                    <a:pt x="5449" y="1103"/>
                    <a:pt x="5473" y="977"/>
                  </a:cubicBezTo>
                  <a:cubicBezTo>
                    <a:pt x="5473" y="898"/>
                    <a:pt x="5401" y="826"/>
                    <a:pt x="5322" y="772"/>
                  </a:cubicBezTo>
                  <a:cubicBezTo>
                    <a:pt x="4552" y="291"/>
                    <a:pt x="3647" y="0"/>
                    <a:pt x="2746"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242805" y="310145"/>
              <a:ext cx="343432" cy="340666"/>
            </a:xfrm>
            <a:custGeom>
              <a:avLst/>
              <a:gdLst/>
              <a:ahLst/>
              <a:cxnLst/>
              <a:rect l="l" t="t" r="r" b="b"/>
              <a:pathLst>
                <a:path w="4346" h="4311" extrusionOk="0">
                  <a:moveTo>
                    <a:pt x="97" y="1"/>
                  </a:moveTo>
                  <a:cubicBezTo>
                    <a:pt x="49" y="1"/>
                    <a:pt x="49" y="31"/>
                    <a:pt x="25" y="55"/>
                  </a:cubicBezTo>
                  <a:cubicBezTo>
                    <a:pt x="0" y="856"/>
                    <a:pt x="525" y="1658"/>
                    <a:pt x="1001" y="2236"/>
                  </a:cubicBezTo>
                  <a:cubicBezTo>
                    <a:pt x="1453" y="2791"/>
                    <a:pt x="1983" y="3219"/>
                    <a:pt x="2586" y="3592"/>
                  </a:cubicBezTo>
                  <a:cubicBezTo>
                    <a:pt x="2761" y="3719"/>
                    <a:pt x="2960" y="3846"/>
                    <a:pt x="3165" y="3972"/>
                  </a:cubicBezTo>
                  <a:cubicBezTo>
                    <a:pt x="3339" y="4069"/>
                    <a:pt x="3538" y="4195"/>
                    <a:pt x="3743" y="4249"/>
                  </a:cubicBezTo>
                  <a:cubicBezTo>
                    <a:pt x="3804" y="4280"/>
                    <a:pt x="3928" y="4310"/>
                    <a:pt x="4036" y="4310"/>
                  </a:cubicBezTo>
                  <a:cubicBezTo>
                    <a:pt x="4099" y="4310"/>
                    <a:pt x="4157" y="4300"/>
                    <a:pt x="4195" y="4273"/>
                  </a:cubicBezTo>
                  <a:lnTo>
                    <a:pt x="4219" y="4273"/>
                  </a:lnTo>
                  <a:cubicBezTo>
                    <a:pt x="4346" y="4171"/>
                    <a:pt x="4267" y="3972"/>
                    <a:pt x="4243" y="3846"/>
                  </a:cubicBezTo>
                  <a:cubicBezTo>
                    <a:pt x="4069" y="3394"/>
                    <a:pt x="3791" y="2917"/>
                    <a:pt x="3514" y="2490"/>
                  </a:cubicBezTo>
                  <a:cubicBezTo>
                    <a:pt x="3165" y="1935"/>
                    <a:pt x="2785" y="1435"/>
                    <a:pt x="2309" y="983"/>
                  </a:cubicBezTo>
                  <a:cubicBezTo>
                    <a:pt x="1833" y="555"/>
                    <a:pt x="1302" y="205"/>
                    <a:pt x="675" y="79"/>
                  </a:cubicBezTo>
                  <a:cubicBezTo>
                    <a:pt x="477" y="31"/>
                    <a:pt x="278" y="1"/>
                    <a:pt x="97" y="1"/>
                  </a:cubicBezTo>
                  <a:close/>
                </a:path>
              </a:pathLst>
            </a:custGeom>
            <a:solidFill>
              <a:srgbClr val="D0854C"/>
            </a:solidFill>
            <a:ln w="2550"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2476850" y="258702"/>
              <a:ext cx="1482699" cy="414868"/>
            </a:xfrm>
            <a:custGeom>
              <a:avLst/>
              <a:gdLst/>
              <a:ahLst/>
              <a:cxnLst/>
              <a:rect l="l" t="t" r="r" b="b"/>
              <a:pathLst>
                <a:path w="18763" h="5250" fill="none" extrusionOk="0">
                  <a:moveTo>
                    <a:pt x="206" y="404"/>
                  </a:moveTo>
                  <a:cubicBezTo>
                    <a:pt x="278" y="1"/>
                    <a:pt x="1007" y="579"/>
                    <a:pt x="1158" y="682"/>
                  </a:cubicBezTo>
                  <a:cubicBezTo>
                    <a:pt x="2387" y="1381"/>
                    <a:pt x="3647" y="2110"/>
                    <a:pt x="5051" y="2435"/>
                  </a:cubicBezTo>
                  <a:cubicBezTo>
                    <a:pt x="6130" y="2689"/>
                    <a:pt x="7263" y="2737"/>
                    <a:pt x="8366" y="2586"/>
                  </a:cubicBezTo>
                  <a:cubicBezTo>
                    <a:pt x="9397" y="2435"/>
                    <a:pt x="10427" y="2110"/>
                    <a:pt x="11428" y="1857"/>
                  </a:cubicBezTo>
                  <a:cubicBezTo>
                    <a:pt x="12609" y="1556"/>
                    <a:pt x="13814" y="1104"/>
                    <a:pt x="15044" y="1230"/>
                  </a:cubicBezTo>
                  <a:cubicBezTo>
                    <a:pt x="16629" y="1381"/>
                    <a:pt x="18461" y="2086"/>
                    <a:pt x="18738" y="3870"/>
                  </a:cubicBezTo>
                  <a:cubicBezTo>
                    <a:pt x="18762" y="4117"/>
                    <a:pt x="18762" y="4418"/>
                    <a:pt x="18636" y="4671"/>
                  </a:cubicBezTo>
                  <a:cubicBezTo>
                    <a:pt x="18533" y="4924"/>
                    <a:pt x="18310" y="5123"/>
                    <a:pt x="18057" y="5172"/>
                  </a:cubicBezTo>
                  <a:cubicBezTo>
                    <a:pt x="17732" y="5250"/>
                    <a:pt x="17207" y="4997"/>
                    <a:pt x="17358" y="4599"/>
                  </a:cubicBezTo>
                  <a:cubicBezTo>
                    <a:pt x="17430" y="4394"/>
                    <a:pt x="17629" y="4623"/>
                    <a:pt x="17810" y="4623"/>
                  </a:cubicBezTo>
                  <a:cubicBezTo>
                    <a:pt x="18286" y="4545"/>
                    <a:pt x="18286" y="3918"/>
                    <a:pt x="18208" y="3593"/>
                  </a:cubicBezTo>
                  <a:cubicBezTo>
                    <a:pt x="17882" y="2134"/>
                    <a:pt x="16201" y="1736"/>
                    <a:pt x="14917" y="1736"/>
                  </a:cubicBezTo>
                  <a:cubicBezTo>
                    <a:pt x="13513" y="1736"/>
                    <a:pt x="12283" y="2363"/>
                    <a:pt x="11078" y="3038"/>
                  </a:cubicBezTo>
                  <a:cubicBezTo>
                    <a:pt x="10548" y="3339"/>
                    <a:pt x="10023" y="3641"/>
                    <a:pt x="9445" y="3870"/>
                  </a:cubicBezTo>
                  <a:cubicBezTo>
                    <a:pt x="8619" y="4243"/>
                    <a:pt x="7763" y="4448"/>
                    <a:pt x="6859" y="4545"/>
                  </a:cubicBezTo>
                  <a:cubicBezTo>
                    <a:pt x="5178" y="4750"/>
                    <a:pt x="3593" y="4472"/>
                    <a:pt x="2165" y="3514"/>
                  </a:cubicBezTo>
                  <a:cubicBezTo>
                    <a:pt x="1260" y="2912"/>
                    <a:pt x="1" y="1586"/>
                    <a:pt x="206" y="404"/>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3955598" y="292523"/>
              <a:ext cx="240149" cy="432490"/>
            </a:xfrm>
            <a:custGeom>
              <a:avLst/>
              <a:gdLst/>
              <a:ahLst/>
              <a:cxnLst/>
              <a:rect l="l" t="t" r="r" b="b"/>
              <a:pathLst>
                <a:path w="3039" h="5473" extrusionOk="0">
                  <a:moveTo>
                    <a:pt x="1658" y="1"/>
                  </a:moveTo>
                  <a:cubicBezTo>
                    <a:pt x="1628" y="1"/>
                    <a:pt x="1604" y="1"/>
                    <a:pt x="1604" y="25"/>
                  </a:cubicBezTo>
                  <a:lnTo>
                    <a:pt x="1604" y="73"/>
                  </a:lnTo>
                  <a:cubicBezTo>
                    <a:pt x="1628" y="151"/>
                    <a:pt x="1682" y="254"/>
                    <a:pt x="1706" y="326"/>
                  </a:cubicBezTo>
                  <a:cubicBezTo>
                    <a:pt x="1755" y="428"/>
                    <a:pt x="1809" y="501"/>
                    <a:pt x="1857" y="579"/>
                  </a:cubicBezTo>
                  <a:cubicBezTo>
                    <a:pt x="1984" y="856"/>
                    <a:pt x="2056" y="1128"/>
                    <a:pt x="2110" y="1429"/>
                  </a:cubicBezTo>
                  <a:cubicBezTo>
                    <a:pt x="2110" y="1507"/>
                    <a:pt x="2183" y="2182"/>
                    <a:pt x="2134" y="2182"/>
                  </a:cubicBezTo>
                  <a:lnTo>
                    <a:pt x="2080" y="2182"/>
                  </a:lnTo>
                  <a:cubicBezTo>
                    <a:pt x="2056" y="2182"/>
                    <a:pt x="2008" y="2062"/>
                    <a:pt x="2008" y="2062"/>
                  </a:cubicBezTo>
                  <a:cubicBezTo>
                    <a:pt x="1960" y="1959"/>
                    <a:pt x="1881" y="1881"/>
                    <a:pt x="1833" y="1809"/>
                  </a:cubicBezTo>
                  <a:cubicBezTo>
                    <a:pt x="1731" y="1610"/>
                    <a:pt x="1628" y="1429"/>
                    <a:pt x="1477" y="1278"/>
                  </a:cubicBezTo>
                  <a:cubicBezTo>
                    <a:pt x="1128" y="856"/>
                    <a:pt x="604" y="525"/>
                    <a:pt x="49" y="350"/>
                  </a:cubicBezTo>
                  <a:cubicBezTo>
                    <a:pt x="25" y="350"/>
                    <a:pt x="1" y="404"/>
                    <a:pt x="25" y="428"/>
                  </a:cubicBezTo>
                  <a:cubicBezTo>
                    <a:pt x="1206" y="1658"/>
                    <a:pt x="1682" y="3568"/>
                    <a:pt x="1809" y="5196"/>
                  </a:cubicBezTo>
                  <a:cubicBezTo>
                    <a:pt x="1809" y="5322"/>
                    <a:pt x="1857" y="5473"/>
                    <a:pt x="1984" y="5473"/>
                  </a:cubicBezTo>
                  <a:cubicBezTo>
                    <a:pt x="2056" y="5473"/>
                    <a:pt x="2110" y="5401"/>
                    <a:pt x="2158" y="5346"/>
                  </a:cubicBezTo>
                  <a:cubicBezTo>
                    <a:pt x="2737" y="4472"/>
                    <a:pt x="3038" y="3418"/>
                    <a:pt x="2936" y="2363"/>
                  </a:cubicBezTo>
                  <a:cubicBezTo>
                    <a:pt x="2864" y="1405"/>
                    <a:pt x="2460" y="676"/>
                    <a:pt x="1731" y="49"/>
                  </a:cubicBezTo>
                  <a:cubicBezTo>
                    <a:pt x="1706" y="49"/>
                    <a:pt x="1682" y="25"/>
                    <a:pt x="1658" y="1"/>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5189613" y="258702"/>
              <a:ext cx="1482620" cy="414868"/>
            </a:xfrm>
            <a:custGeom>
              <a:avLst/>
              <a:gdLst/>
              <a:ahLst/>
              <a:cxnLst/>
              <a:rect l="l" t="t" r="r" b="b"/>
              <a:pathLst>
                <a:path w="18762" h="5250" fill="none" extrusionOk="0">
                  <a:moveTo>
                    <a:pt x="18557" y="404"/>
                  </a:moveTo>
                  <a:cubicBezTo>
                    <a:pt x="18484" y="1"/>
                    <a:pt x="17755" y="579"/>
                    <a:pt x="17604" y="682"/>
                  </a:cubicBezTo>
                  <a:cubicBezTo>
                    <a:pt x="16375" y="1381"/>
                    <a:pt x="15121" y="2110"/>
                    <a:pt x="13711" y="2435"/>
                  </a:cubicBezTo>
                  <a:cubicBezTo>
                    <a:pt x="12632" y="2689"/>
                    <a:pt x="11505" y="2737"/>
                    <a:pt x="10396" y="2586"/>
                  </a:cubicBezTo>
                  <a:cubicBezTo>
                    <a:pt x="9366" y="2435"/>
                    <a:pt x="8341" y="2110"/>
                    <a:pt x="7335" y="1857"/>
                  </a:cubicBezTo>
                  <a:cubicBezTo>
                    <a:pt x="6153" y="1556"/>
                    <a:pt x="4948" y="1104"/>
                    <a:pt x="3719" y="1230"/>
                  </a:cubicBezTo>
                  <a:cubicBezTo>
                    <a:pt x="2134" y="1381"/>
                    <a:pt x="302" y="2086"/>
                    <a:pt x="24" y="3870"/>
                  </a:cubicBezTo>
                  <a:cubicBezTo>
                    <a:pt x="0" y="4117"/>
                    <a:pt x="0" y="4418"/>
                    <a:pt x="127" y="4671"/>
                  </a:cubicBezTo>
                  <a:cubicBezTo>
                    <a:pt x="229" y="4924"/>
                    <a:pt x="452" y="5123"/>
                    <a:pt x="705" y="5172"/>
                  </a:cubicBezTo>
                  <a:cubicBezTo>
                    <a:pt x="1031" y="5250"/>
                    <a:pt x="1561" y="4997"/>
                    <a:pt x="1410" y="4599"/>
                  </a:cubicBezTo>
                  <a:cubicBezTo>
                    <a:pt x="1332" y="4394"/>
                    <a:pt x="1133" y="4623"/>
                    <a:pt x="958" y="4623"/>
                  </a:cubicBezTo>
                  <a:cubicBezTo>
                    <a:pt x="476" y="4545"/>
                    <a:pt x="476" y="3918"/>
                    <a:pt x="555" y="3593"/>
                  </a:cubicBezTo>
                  <a:cubicBezTo>
                    <a:pt x="880" y="2134"/>
                    <a:pt x="2562" y="1736"/>
                    <a:pt x="3845" y="1736"/>
                  </a:cubicBezTo>
                  <a:cubicBezTo>
                    <a:pt x="5249" y="1736"/>
                    <a:pt x="6479" y="2363"/>
                    <a:pt x="7684" y="3038"/>
                  </a:cubicBezTo>
                  <a:cubicBezTo>
                    <a:pt x="8215" y="3339"/>
                    <a:pt x="8739" y="3641"/>
                    <a:pt x="9318" y="3870"/>
                  </a:cubicBezTo>
                  <a:cubicBezTo>
                    <a:pt x="10149" y="4243"/>
                    <a:pt x="10999" y="4448"/>
                    <a:pt x="11903" y="4545"/>
                  </a:cubicBezTo>
                  <a:cubicBezTo>
                    <a:pt x="13584" y="4750"/>
                    <a:pt x="15169" y="4472"/>
                    <a:pt x="16598" y="3514"/>
                  </a:cubicBezTo>
                  <a:cubicBezTo>
                    <a:pt x="17502" y="2912"/>
                    <a:pt x="18761" y="1586"/>
                    <a:pt x="18557" y="404"/>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4953336" y="292523"/>
              <a:ext cx="240624" cy="432490"/>
            </a:xfrm>
            <a:custGeom>
              <a:avLst/>
              <a:gdLst/>
              <a:ahLst/>
              <a:cxnLst/>
              <a:rect l="l" t="t" r="r" b="b"/>
              <a:pathLst>
                <a:path w="3045" h="5473" extrusionOk="0">
                  <a:moveTo>
                    <a:pt x="1387" y="1"/>
                  </a:moveTo>
                  <a:cubicBezTo>
                    <a:pt x="1357" y="25"/>
                    <a:pt x="1333" y="49"/>
                    <a:pt x="1309" y="49"/>
                  </a:cubicBezTo>
                  <a:cubicBezTo>
                    <a:pt x="580" y="676"/>
                    <a:pt x="182" y="1405"/>
                    <a:pt x="103" y="2363"/>
                  </a:cubicBezTo>
                  <a:cubicBezTo>
                    <a:pt x="1" y="3418"/>
                    <a:pt x="302" y="4472"/>
                    <a:pt x="881" y="5346"/>
                  </a:cubicBezTo>
                  <a:cubicBezTo>
                    <a:pt x="935" y="5401"/>
                    <a:pt x="983" y="5473"/>
                    <a:pt x="1056" y="5473"/>
                  </a:cubicBezTo>
                  <a:cubicBezTo>
                    <a:pt x="1182" y="5473"/>
                    <a:pt x="1236" y="5322"/>
                    <a:pt x="1236" y="5196"/>
                  </a:cubicBezTo>
                  <a:cubicBezTo>
                    <a:pt x="1357" y="3568"/>
                    <a:pt x="1839" y="1658"/>
                    <a:pt x="3014" y="428"/>
                  </a:cubicBezTo>
                  <a:cubicBezTo>
                    <a:pt x="3044" y="404"/>
                    <a:pt x="3014" y="350"/>
                    <a:pt x="2990" y="350"/>
                  </a:cubicBezTo>
                  <a:cubicBezTo>
                    <a:pt x="2442" y="525"/>
                    <a:pt x="1911" y="856"/>
                    <a:pt x="1562" y="1278"/>
                  </a:cubicBezTo>
                  <a:cubicBezTo>
                    <a:pt x="1411" y="1429"/>
                    <a:pt x="1285" y="1610"/>
                    <a:pt x="1206" y="1809"/>
                  </a:cubicBezTo>
                  <a:cubicBezTo>
                    <a:pt x="1158" y="1881"/>
                    <a:pt x="1086" y="1959"/>
                    <a:pt x="1032" y="2062"/>
                  </a:cubicBezTo>
                  <a:cubicBezTo>
                    <a:pt x="1032" y="2062"/>
                    <a:pt x="983" y="2182"/>
                    <a:pt x="959" y="2182"/>
                  </a:cubicBezTo>
                  <a:lnTo>
                    <a:pt x="905" y="2182"/>
                  </a:lnTo>
                  <a:cubicBezTo>
                    <a:pt x="857" y="2182"/>
                    <a:pt x="935" y="1507"/>
                    <a:pt x="935" y="1429"/>
                  </a:cubicBezTo>
                  <a:cubicBezTo>
                    <a:pt x="983" y="1128"/>
                    <a:pt x="1056" y="856"/>
                    <a:pt x="1182" y="579"/>
                  </a:cubicBezTo>
                  <a:cubicBezTo>
                    <a:pt x="1236" y="501"/>
                    <a:pt x="1285" y="428"/>
                    <a:pt x="1333" y="326"/>
                  </a:cubicBezTo>
                  <a:cubicBezTo>
                    <a:pt x="1357" y="254"/>
                    <a:pt x="1411" y="151"/>
                    <a:pt x="1435" y="73"/>
                  </a:cubicBezTo>
                  <a:lnTo>
                    <a:pt x="1435" y="25"/>
                  </a:lnTo>
                  <a:cubicBezTo>
                    <a:pt x="1435" y="1"/>
                    <a:pt x="1411" y="1"/>
                    <a:pt x="1387" y="1"/>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2476850" y="4546858"/>
              <a:ext cx="1482699" cy="414868"/>
            </a:xfrm>
            <a:custGeom>
              <a:avLst/>
              <a:gdLst/>
              <a:ahLst/>
              <a:cxnLst/>
              <a:rect l="l" t="t" r="r" b="b"/>
              <a:pathLst>
                <a:path w="18763" h="5250" fill="none" extrusionOk="0">
                  <a:moveTo>
                    <a:pt x="206" y="4846"/>
                  </a:moveTo>
                  <a:cubicBezTo>
                    <a:pt x="278" y="5250"/>
                    <a:pt x="1007" y="4671"/>
                    <a:pt x="1158" y="4575"/>
                  </a:cubicBezTo>
                  <a:cubicBezTo>
                    <a:pt x="2387" y="3870"/>
                    <a:pt x="3647" y="3140"/>
                    <a:pt x="5051" y="2815"/>
                  </a:cubicBezTo>
                  <a:cubicBezTo>
                    <a:pt x="6130" y="2562"/>
                    <a:pt x="7263" y="2514"/>
                    <a:pt x="8366" y="2664"/>
                  </a:cubicBezTo>
                  <a:cubicBezTo>
                    <a:pt x="9397" y="2815"/>
                    <a:pt x="10427" y="3116"/>
                    <a:pt x="11428" y="3394"/>
                  </a:cubicBezTo>
                  <a:cubicBezTo>
                    <a:pt x="12609" y="3695"/>
                    <a:pt x="13814" y="4147"/>
                    <a:pt x="15044" y="4020"/>
                  </a:cubicBezTo>
                  <a:cubicBezTo>
                    <a:pt x="16629" y="3870"/>
                    <a:pt x="18461" y="3140"/>
                    <a:pt x="18738" y="1381"/>
                  </a:cubicBezTo>
                  <a:cubicBezTo>
                    <a:pt x="18762" y="1134"/>
                    <a:pt x="18762" y="832"/>
                    <a:pt x="18636" y="579"/>
                  </a:cubicBezTo>
                  <a:cubicBezTo>
                    <a:pt x="18533" y="326"/>
                    <a:pt x="18310" y="127"/>
                    <a:pt x="18057" y="79"/>
                  </a:cubicBezTo>
                  <a:cubicBezTo>
                    <a:pt x="17732" y="0"/>
                    <a:pt x="17207" y="254"/>
                    <a:pt x="17358" y="657"/>
                  </a:cubicBezTo>
                  <a:cubicBezTo>
                    <a:pt x="17430" y="832"/>
                    <a:pt x="17629" y="627"/>
                    <a:pt x="17810" y="627"/>
                  </a:cubicBezTo>
                  <a:cubicBezTo>
                    <a:pt x="18286" y="706"/>
                    <a:pt x="18286" y="1308"/>
                    <a:pt x="18208" y="1658"/>
                  </a:cubicBezTo>
                  <a:cubicBezTo>
                    <a:pt x="17882" y="3116"/>
                    <a:pt x="16201" y="3520"/>
                    <a:pt x="14917" y="3520"/>
                  </a:cubicBezTo>
                  <a:cubicBezTo>
                    <a:pt x="13513" y="3520"/>
                    <a:pt x="12283" y="2887"/>
                    <a:pt x="11078" y="2212"/>
                  </a:cubicBezTo>
                  <a:cubicBezTo>
                    <a:pt x="10548" y="1911"/>
                    <a:pt x="10023" y="1610"/>
                    <a:pt x="9445" y="1381"/>
                  </a:cubicBezTo>
                  <a:cubicBezTo>
                    <a:pt x="8619" y="1007"/>
                    <a:pt x="7763" y="808"/>
                    <a:pt x="6859" y="706"/>
                  </a:cubicBezTo>
                  <a:cubicBezTo>
                    <a:pt x="5178" y="507"/>
                    <a:pt x="3593" y="778"/>
                    <a:pt x="2165" y="1736"/>
                  </a:cubicBezTo>
                  <a:cubicBezTo>
                    <a:pt x="1260" y="2339"/>
                    <a:pt x="1" y="3671"/>
                    <a:pt x="206" y="4846"/>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3955993" y="4495414"/>
              <a:ext cx="239754" cy="431463"/>
            </a:xfrm>
            <a:custGeom>
              <a:avLst/>
              <a:gdLst/>
              <a:ahLst/>
              <a:cxnLst/>
              <a:rect l="l" t="t" r="r" b="b"/>
              <a:pathLst>
                <a:path w="3034" h="5460" extrusionOk="0">
                  <a:moveTo>
                    <a:pt x="1979" y="1"/>
                  </a:moveTo>
                  <a:cubicBezTo>
                    <a:pt x="1852" y="1"/>
                    <a:pt x="1804" y="151"/>
                    <a:pt x="1804" y="278"/>
                  </a:cubicBezTo>
                  <a:cubicBezTo>
                    <a:pt x="1677" y="1911"/>
                    <a:pt x="1201" y="3816"/>
                    <a:pt x="20" y="5045"/>
                  </a:cubicBezTo>
                  <a:cubicBezTo>
                    <a:pt x="0" y="5069"/>
                    <a:pt x="13" y="5106"/>
                    <a:pt x="31" y="5106"/>
                  </a:cubicBezTo>
                  <a:cubicBezTo>
                    <a:pt x="35" y="5106"/>
                    <a:pt x="40" y="5104"/>
                    <a:pt x="44" y="5099"/>
                  </a:cubicBezTo>
                  <a:cubicBezTo>
                    <a:pt x="599" y="4949"/>
                    <a:pt x="1123" y="4623"/>
                    <a:pt x="1472" y="4195"/>
                  </a:cubicBezTo>
                  <a:cubicBezTo>
                    <a:pt x="1623" y="4045"/>
                    <a:pt x="1726" y="3870"/>
                    <a:pt x="1828" y="3665"/>
                  </a:cubicBezTo>
                  <a:cubicBezTo>
                    <a:pt x="1876" y="3593"/>
                    <a:pt x="1955" y="3490"/>
                    <a:pt x="2003" y="3418"/>
                  </a:cubicBezTo>
                  <a:cubicBezTo>
                    <a:pt x="2003" y="3388"/>
                    <a:pt x="2051" y="3291"/>
                    <a:pt x="2075" y="3291"/>
                  </a:cubicBezTo>
                  <a:lnTo>
                    <a:pt x="2129" y="3291"/>
                  </a:lnTo>
                  <a:cubicBezTo>
                    <a:pt x="2178" y="3291"/>
                    <a:pt x="2105" y="3966"/>
                    <a:pt x="2105" y="4045"/>
                  </a:cubicBezTo>
                  <a:cubicBezTo>
                    <a:pt x="2051" y="4346"/>
                    <a:pt x="1979" y="4623"/>
                    <a:pt x="1852" y="4894"/>
                  </a:cubicBezTo>
                  <a:cubicBezTo>
                    <a:pt x="1804" y="4973"/>
                    <a:pt x="1750" y="5045"/>
                    <a:pt x="1701" y="5147"/>
                  </a:cubicBezTo>
                  <a:cubicBezTo>
                    <a:pt x="1677" y="5226"/>
                    <a:pt x="1623" y="5322"/>
                    <a:pt x="1599" y="5401"/>
                  </a:cubicBezTo>
                  <a:lnTo>
                    <a:pt x="1599" y="5449"/>
                  </a:lnTo>
                  <a:cubicBezTo>
                    <a:pt x="1599" y="5449"/>
                    <a:pt x="1610" y="5459"/>
                    <a:pt x="1626" y="5459"/>
                  </a:cubicBezTo>
                  <a:cubicBezTo>
                    <a:pt x="1634" y="5459"/>
                    <a:pt x="1643" y="5457"/>
                    <a:pt x="1653" y="5449"/>
                  </a:cubicBezTo>
                  <a:cubicBezTo>
                    <a:pt x="1677" y="5449"/>
                    <a:pt x="1701" y="5425"/>
                    <a:pt x="1726" y="5425"/>
                  </a:cubicBezTo>
                  <a:cubicBezTo>
                    <a:pt x="2455" y="4798"/>
                    <a:pt x="2859" y="4069"/>
                    <a:pt x="2931" y="3116"/>
                  </a:cubicBezTo>
                  <a:cubicBezTo>
                    <a:pt x="3033" y="2062"/>
                    <a:pt x="2732" y="1007"/>
                    <a:pt x="2153" y="127"/>
                  </a:cubicBezTo>
                  <a:cubicBezTo>
                    <a:pt x="2105" y="49"/>
                    <a:pt x="2051" y="1"/>
                    <a:pt x="1979" y="1"/>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5189613" y="4546858"/>
              <a:ext cx="1482620" cy="414868"/>
            </a:xfrm>
            <a:custGeom>
              <a:avLst/>
              <a:gdLst/>
              <a:ahLst/>
              <a:cxnLst/>
              <a:rect l="l" t="t" r="r" b="b"/>
              <a:pathLst>
                <a:path w="18762" h="5250" fill="none" extrusionOk="0">
                  <a:moveTo>
                    <a:pt x="18557" y="4846"/>
                  </a:moveTo>
                  <a:cubicBezTo>
                    <a:pt x="18484" y="5250"/>
                    <a:pt x="17755" y="4671"/>
                    <a:pt x="17604" y="4575"/>
                  </a:cubicBezTo>
                  <a:cubicBezTo>
                    <a:pt x="16375" y="3870"/>
                    <a:pt x="15121" y="3140"/>
                    <a:pt x="13711" y="2815"/>
                  </a:cubicBezTo>
                  <a:cubicBezTo>
                    <a:pt x="12632" y="2562"/>
                    <a:pt x="11505" y="2514"/>
                    <a:pt x="10396" y="2664"/>
                  </a:cubicBezTo>
                  <a:cubicBezTo>
                    <a:pt x="9366" y="2815"/>
                    <a:pt x="8341" y="3116"/>
                    <a:pt x="7335" y="3394"/>
                  </a:cubicBezTo>
                  <a:cubicBezTo>
                    <a:pt x="6153" y="3695"/>
                    <a:pt x="4948" y="4147"/>
                    <a:pt x="3719" y="4020"/>
                  </a:cubicBezTo>
                  <a:cubicBezTo>
                    <a:pt x="2134" y="3870"/>
                    <a:pt x="302" y="3140"/>
                    <a:pt x="24" y="1381"/>
                  </a:cubicBezTo>
                  <a:cubicBezTo>
                    <a:pt x="0" y="1134"/>
                    <a:pt x="0" y="832"/>
                    <a:pt x="127" y="579"/>
                  </a:cubicBezTo>
                  <a:cubicBezTo>
                    <a:pt x="229" y="326"/>
                    <a:pt x="452" y="127"/>
                    <a:pt x="705" y="79"/>
                  </a:cubicBezTo>
                  <a:cubicBezTo>
                    <a:pt x="1031" y="0"/>
                    <a:pt x="1561" y="254"/>
                    <a:pt x="1410" y="657"/>
                  </a:cubicBezTo>
                  <a:cubicBezTo>
                    <a:pt x="1332" y="832"/>
                    <a:pt x="1133" y="627"/>
                    <a:pt x="958" y="627"/>
                  </a:cubicBezTo>
                  <a:cubicBezTo>
                    <a:pt x="476" y="706"/>
                    <a:pt x="476" y="1308"/>
                    <a:pt x="555" y="1658"/>
                  </a:cubicBezTo>
                  <a:cubicBezTo>
                    <a:pt x="880" y="3116"/>
                    <a:pt x="2562" y="3520"/>
                    <a:pt x="3845" y="3520"/>
                  </a:cubicBezTo>
                  <a:cubicBezTo>
                    <a:pt x="5249" y="3520"/>
                    <a:pt x="6479" y="2887"/>
                    <a:pt x="7684" y="2212"/>
                  </a:cubicBezTo>
                  <a:cubicBezTo>
                    <a:pt x="8215" y="1911"/>
                    <a:pt x="8739" y="1610"/>
                    <a:pt x="9318" y="1381"/>
                  </a:cubicBezTo>
                  <a:cubicBezTo>
                    <a:pt x="10149" y="1007"/>
                    <a:pt x="10999" y="808"/>
                    <a:pt x="11903" y="706"/>
                  </a:cubicBezTo>
                  <a:cubicBezTo>
                    <a:pt x="13584" y="507"/>
                    <a:pt x="15169" y="778"/>
                    <a:pt x="16598" y="1736"/>
                  </a:cubicBezTo>
                  <a:cubicBezTo>
                    <a:pt x="17502" y="2339"/>
                    <a:pt x="18761" y="3671"/>
                    <a:pt x="18557" y="4846"/>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4953336" y="4495414"/>
              <a:ext cx="240149" cy="431463"/>
            </a:xfrm>
            <a:custGeom>
              <a:avLst/>
              <a:gdLst/>
              <a:ahLst/>
              <a:cxnLst/>
              <a:rect l="l" t="t" r="r" b="b"/>
              <a:pathLst>
                <a:path w="3039" h="5460" extrusionOk="0">
                  <a:moveTo>
                    <a:pt x="1056" y="1"/>
                  </a:moveTo>
                  <a:cubicBezTo>
                    <a:pt x="983" y="1"/>
                    <a:pt x="935" y="49"/>
                    <a:pt x="881" y="127"/>
                  </a:cubicBezTo>
                  <a:cubicBezTo>
                    <a:pt x="302" y="1007"/>
                    <a:pt x="1" y="2062"/>
                    <a:pt x="103" y="3116"/>
                  </a:cubicBezTo>
                  <a:cubicBezTo>
                    <a:pt x="182" y="4069"/>
                    <a:pt x="580" y="4798"/>
                    <a:pt x="1309" y="5425"/>
                  </a:cubicBezTo>
                  <a:cubicBezTo>
                    <a:pt x="1333" y="5425"/>
                    <a:pt x="1357" y="5449"/>
                    <a:pt x="1387" y="5449"/>
                  </a:cubicBezTo>
                  <a:cubicBezTo>
                    <a:pt x="1395" y="5457"/>
                    <a:pt x="1403" y="5459"/>
                    <a:pt x="1410" y="5459"/>
                  </a:cubicBezTo>
                  <a:cubicBezTo>
                    <a:pt x="1425" y="5459"/>
                    <a:pt x="1435" y="5449"/>
                    <a:pt x="1435" y="5449"/>
                  </a:cubicBezTo>
                  <a:lnTo>
                    <a:pt x="1435" y="5401"/>
                  </a:lnTo>
                  <a:cubicBezTo>
                    <a:pt x="1411" y="5322"/>
                    <a:pt x="1357" y="5226"/>
                    <a:pt x="1333" y="5147"/>
                  </a:cubicBezTo>
                  <a:cubicBezTo>
                    <a:pt x="1285" y="5045"/>
                    <a:pt x="1236" y="4973"/>
                    <a:pt x="1182" y="4894"/>
                  </a:cubicBezTo>
                  <a:cubicBezTo>
                    <a:pt x="1056" y="4623"/>
                    <a:pt x="983" y="4346"/>
                    <a:pt x="935" y="4045"/>
                  </a:cubicBezTo>
                  <a:cubicBezTo>
                    <a:pt x="935" y="3966"/>
                    <a:pt x="857" y="3291"/>
                    <a:pt x="905" y="3291"/>
                  </a:cubicBezTo>
                  <a:lnTo>
                    <a:pt x="959" y="3291"/>
                  </a:lnTo>
                  <a:cubicBezTo>
                    <a:pt x="983" y="3291"/>
                    <a:pt x="1032" y="3388"/>
                    <a:pt x="1032" y="3418"/>
                  </a:cubicBezTo>
                  <a:cubicBezTo>
                    <a:pt x="1086" y="3490"/>
                    <a:pt x="1158" y="3593"/>
                    <a:pt x="1206" y="3665"/>
                  </a:cubicBezTo>
                  <a:cubicBezTo>
                    <a:pt x="1285" y="3870"/>
                    <a:pt x="1411" y="4045"/>
                    <a:pt x="1562" y="4195"/>
                  </a:cubicBezTo>
                  <a:cubicBezTo>
                    <a:pt x="1911" y="4623"/>
                    <a:pt x="2442" y="4949"/>
                    <a:pt x="2990" y="5099"/>
                  </a:cubicBezTo>
                  <a:cubicBezTo>
                    <a:pt x="2995" y="5104"/>
                    <a:pt x="3000" y="5106"/>
                    <a:pt x="3004" y="5106"/>
                  </a:cubicBezTo>
                  <a:cubicBezTo>
                    <a:pt x="3024" y="5106"/>
                    <a:pt x="3039" y="5069"/>
                    <a:pt x="3014" y="5045"/>
                  </a:cubicBezTo>
                  <a:cubicBezTo>
                    <a:pt x="1839" y="3816"/>
                    <a:pt x="1357" y="1911"/>
                    <a:pt x="1236" y="278"/>
                  </a:cubicBezTo>
                  <a:cubicBezTo>
                    <a:pt x="1236" y="151"/>
                    <a:pt x="1182" y="1"/>
                    <a:pt x="1056" y="1"/>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8545225" y="1012576"/>
              <a:ext cx="412972" cy="1482699"/>
            </a:xfrm>
            <a:custGeom>
              <a:avLst/>
              <a:gdLst/>
              <a:ahLst/>
              <a:cxnLst/>
              <a:rect l="l" t="t" r="r" b="b"/>
              <a:pathLst>
                <a:path w="5226" h="18763" fill="none" extrusionOk="0">
                  <a:moveTo>
                    <a:pt x="4846" y="18563"/>
                  </a:moveTo>
                  <a:cubicBezTo>
                    <a:pt x="5226" y="18509"/>
                    <a:pt x="4647" y="17756"/>
                    <a:pt x="4569" y="17629"/>
                  </a:cubicBezTo>
                  <a:cubicBezTo>
                    <a:pt x="3870" y="16376"/>
                    <a:pt x="3141" y="15146"/>
                    <a:pt x="2815" y="13742"/>
                  </a:cubicBezTo>
                  <a:cubicBezTo>
                    <a:pt x="2562" y="12657"/>
                    <a:pt x="2514" y="11530"/>
                    <a:pt x="2664" y="10427"/>
                  </a:cubicBezTo>
                  <a:cubicBezTo>
                    <a:pt x="2815" y="9373"/>
                    <a:pt x="3116" y="8366"/>
                    <a:pt x="3394" y="7360"/>
                  </a:cubicBezTo>
                  <a:cubicBezTo>
                    <a:pt x="3695" y="6178"/>
                    <a:pt x="4147" y="4949"/>
                    <a:pt x="4020" y="3719"/>
                  </a:cubicBezTo>
                  <a:cubicBezTo>
                    <a:pt x="3870" y="2165"/>
                    <a:pt x="3141" y="302"/>
                    <a:pt x="1381" y="55"/>
                  </a:cubicBezTo>
                  <a:cubicBezTo>
                    <a:pt x="1103" y="1"/>
                    <a:pt x="832" y="31"/>
                    <a:pt x="579" y="128"/>
                  </a:cubicBezTo>
                  <a:cubicBezTo>
                    <a:pt x="326" y="254"/>
                    <a:pt x="127" y="453"/>
                    <a:pt x="79" y="730"/>
                  </a:cubicBezTo>
                  <a:cubicBezTo>
                    <a:pt x="1" y="1032"/>
                    <a:pt x="254" y="1586"/>
                    <a:pt x="651" y="1435"/>
                  </a:cubicBezTo>
                  <a:cubicBezTo>
                    <a:pt x="832" y="1357"/>
                    <a:pt x="603" y="1134"/>
                    <a:pt x="627" y="959"/>
                  </a:cubicBezTo>
                  <a:cubicBezTo>
                    <a:pt x="706" y="507"/>
                    <a:pt x="1308" y="507"/>
                    <a:pt x="1658" y="580"/>
                  </a:cubicBezTo>
                  <a:cubicBezTo>
                    <a:pt x="3116" y="881"/>
                    <a:pt x="3514" y="2592"/>
                    <a:pt x="3514" y="3870"/>
                  </a:cubicBezTo>
                  <a:cubicBezTo>
                    <a:pt x="3514" y="5274"/>
                    <a:pt x="2887" y="6480"/>
                    <a:pt x="2212" y="7685"/>
                  </a:cubicBezTo>
                  <a:cubicBezTo>
                    <a:pt x="1911" y="8240"/>
                    <a:pt x="1610" y="8770"/>
                    <a:pt x="1381" y="9318"/>
                  </a:cubicBezTo>
                  <a:cubicBezTo>
                    <a:pt x="1007" y="10150"/>
                    <a:pt x="802" y="11030"/>
                    <a:pt x="706" y="11904"/>
                  </a:cubicBezTo>
                  <a:cubicBezTo>
                    <a:pt x="501" y="13591"/>
                    <a:pt x="778" y="15194"/>
                    <a:pt x="1736" y="16629"/>
                  </a:cubicBezTo>
                  <a:cubicBezTo>
                    <a:pt x="2339" y="17533"/>
                    <a:pt x="3665" y="18762"/>
                    <a:pt x="4846" y="18563"/>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8491885" y="784991"/>
              <a:ext cx="434387" cy="232721"/>
            </a:xfrm>
            <a:custGeom>
              <a:avLst/>
              <a:gdLst/>
              <a:ahLst/>
              <a:cxnLst/>
              <a:rect l="l" t="t" r="r" b="b"/>
              <a:pathLst>
                <a:path w="5497" h="2945" extrusionOk="0">
                  <a:moveTo>
                    <a:pt x="2742" y="0"/>
                  </a:moveTo>
                  <a:cubicBezTo>
                    <a:pt x="1821" y="0"/>
                    <a:pt x="917" y="291"/>
                    <a:pt x="151" y="772"/>
                  </a:cubicBezTo>
                  <a:cubicBezTo>
                    <a:pt x="73" y="826"/>
                    <a:pt x="1" y="898"/>
                    <a:pt x="25" y="977"/>
                  </a:cubicBezTo>
                  <a:cubicBezTo>
                    <a:pt x="25" y="1103"/>
                    <a:pt x="175" y="1127"/>
                    <a:pt x="302" y="1151"/>
                  </a:cubicBezTo>
                  <a:cubicBezTo>
                    <a:pt x="1929" y="1254"/>
                    <a:pt x="3840" y="1754"/>
                    <a:pt x="5069" y="2935"/>
                  </a:cubicBezTo>
                  <a:cubicBezTo>
                    <a:pt x="5075" y="2942"/>
                    <a:pt x="5084" y="2945"/>
                    <a:pt x="5092" y="2945"/>
                  </a:cubicBezTo>
                  <a:cubicBezTo>
                    <a:pt x="5116" y="2945"/>
                    <a:pt x="5141" y="2921"/>
                    <a:pt x="5123" y="2881"/>
                  </a:cubicBezTo>
                  <a:cubicBezTo>
                    <a:pt x="4973" y="2357"/>
                    <a:pt x="4641" y="1826"/>
                    <a:pt x="4219" y="1453"/>
                  </a:cubicBezTo>
                  <a:cubicBezTo>
                    <a:pt x="4069" y="1326"/>
                    <a:pt x="3888" y="1200"/>
                    <a:pt x="3689" y="1103"/>
                  </a:cubicBezTo>
                  <a:cubicBezTo>
                    <a:pt x="3617" y="1049"/>
                    <a:pt x="3514" y="1001"/>
                    <a:pt x="3436" y="952"/>
                  </a:cubicBezTo>
                  <a:cubicBezTo>
                    <a:pt x="3412" y="952"/>
                    <a:pt x="3315" y="874"/>
                    <a:pt x="3315" y="874"/>
                  </a:cubicBezTo>
                  <a:lnTo>
                    <a:pt x="3315" y="802"/>
                  </a:lnTo>
                  <a:cubicBezTo>
                    <a:pt x="3315" y="795"/>
                    <a:pt x="3344" y="793"/>
                    <a:pt x="3391" y="793"/>
                  </a:cubicBezTo>
                  <a:cubicBezTo>
                    <a:pt x="3570" y="793"/>
                    <a:pt x="4007" y="831"/>
                    <a:pt x="4069" y="850"/>
                  </a:cubicBezTo>
                  <a:cubicBezTo>
                    <a:pt x="4340" y="898"/>
                    <a:pt x="4641" y="977"/>
                    <a:pt x="4894" y="1103"/>
                  </a:cubicBezTo>
                  <a:cubicBezTo>
                    <a:pt x="4997" y="1151"/>
                    <a:pt x="5069" y="1200"/>
                    <a:pt x="5172" y="1224"/>
                  </a:cubicBezTo>
                  <a:cubicBezTo>
                    <a:pt x="5244" y="1278"/>
                    <a:pt x="5346" y="1302"/>
                    <a:pt x="5425" y="1326"/>
                  </a:cubicBezTo>
                  <a:cubicBezTo>
                    <a:pt x="5449" y="1350"/>
                    <a:pt x="5449" y="1350"/>
                    <a:pt x="5473" y="1350"/>
                  </a:cubicBezTo>
                  <a:cubicBezTo>
                    <a:pt x="5473" y="1326"/>
                    <a:pt x="5497" y="1302"/>
                    <a:pt x="5473" y="1302"/>
                  </a:cubicBezTo>
                  <a:cubicBezTo>
                    <a:pt x="5473" y="1278"/>
                    <a:pt x="5449" y="1254"/>
                    <a:pt x="5425" y="1224"/>
                  </a:cubicBezTo>
                  <a:cubicBezTo>
                    <a:pt x="4822" y="500"/>
                    <a:pt x="4093" y="97"/>
                    <a:pt x="3134" y="18"/>
                  </a:cubicBezTo>
                  <a:cubicBezTo>
                    <a:pt x="3004" y="6"/>
                    <a:pt x="2873" y="0"/>
                    <a:pt x="2742"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6713562" y="250641"/>
              <a:ext cx="1482620" cy="414868"/>
            </a:xfrm>
            <a:custGeom>
              <a:avLst/>
              <a:gdLst/>
              <a:ahLst/>
              <a:cxnLst/>
              <a:rect l="l" t="t" r="r" b="b"/>
              <a:pathLst>
                <a:path w="18762" h="5250" fill="none" extrusionOk="0">
                  <a:moveTo>
                    <a:pt x="206" y="404"/>
                  </a:moveTo>
                  <a:cubicBezTo>
                    <a:pt x="278" y="0"/>
                    <a:pt x="1007" y="579"/>
                    <a:pt x="1158" y="681"/>
                  </a:cubicBezTo>
                  <a:cubicBezTo>
                    <a:pt x="2387" y="1386"/>
                    <a:pt x="3641" y="2110"/>
                    <a:pt x="5051" y="2441"/>
                  </a:cubicBezTo>
                  <a:cubicBezTo>
                    <a:pt x="6130" y="2688"/>
                    <a:pt x="7257" y="2742"/>
                    <a:pt x="8366" y="2592"/>
                  </a:cubicBezTo>
                  <a:cubicBezTo>
                    <a:pt x="9396" y="2441"/>
                    <a:pt x="10421" y="2110"/>
                    <a:pt x="11427" y="1862"/>
                  </a:cubicBezTo>
                  <a:cubicBezTo>
                    <a:pt x="12609" y="1561"/>
                    <a:pt x="13814" y="1109"/>
                    <a:pt x="15043" y="1236"/>
                  </a:cubicBezTo>
                  <a:cubicBezTo>
                    <a:pt x="16629" y="1386"/>
                    <a:pt x="18485" y="2085"/>
                    <a:pt x="18738" y="3869"/>
                  </a:cubicBezTo>
                  <a:cubicBezTo>
                    <a:pt x="18762" y="4122"/>
                    <a:pt x="18762" y="4424"/>
                    <a:pt x="18635" y="4671"/>
                  </a:cubicBezTo>
                  <a:cubicBezTo>
                    <a:pt x="18533" y="4900"/>
                    <a:pt x="18310" y="5123"/>
                    <a:pt x="18057" y="5177"/>
                  </a:cubicBezTo>
                  <a:cubicBezTo>
                    <a:pt x="17731" y="5249"/>
                    <a:pt x="17201" y="4972"/>
                    <a:pt x="17352" y="4599"/>
                  </a:cubicBezTo>
                  <a:cubicBezTo>
                    <a:pt x="17430" y="4400"/>
                    <a:pt x="17629" y="4623"/>
                    <a:pt x="17804" y="4599"/>
                  </a:cubicBezTo>
                  <a:cubicBezTo>
                    <a:pt x="18286" y="4550"/>
                    <a:pt x="18286" y="3918"/>
                    <a:pt x="18208" y="3568"/>
                  </a:cubicBezTo>
                  <a:cubicBezTo>
                    <a:pt x="17906" y="2140"/>
                    <a:pt x="16201" y="1736"/>
                    <a:pt x="14917" y="1736"/>
                  </a:cubicBezTo>
                  <a:cubicBezTo>
                    <a:pt x="13513" y="1736"/>
                    <a:pt x="12283" y="2363"/>
                    <a:pt x="11078" y="3044"/>
                  </a:cubicBezTo>
                  <a:cubicBezTo>
                    <a:pt x="10548" y="3345"/>
                    <a:pt x="10023" y="3616"/>
                    <a:pt x="9445" y="3869"/>
                  </a:cubicBezTo>
                  <a:cubicBezTo>
                    <a:pt x="8613" y="4249"/>
                    <a:pt x="7763" y="4448"/>
                    <a:pt x="6883" y="4550"/>
                  </a:cubicBezTo>
                  <a:cubicBezTo>
                    <a:pt x="5202" y="4749"/>
                    <a:pt x="3593" y="4472"/>
                    <a:pt x="2164" y="3520"/>
                  </a:cubicBezTo>
                  <a:cubicBezTo>
                    <a:pt x="1260" y="2917"/>
                    <a:pt x="1" y="1585"/>
                    <a:pt x="206" y="404"/>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8191836" y="284463"/>
              <a:ext cx="240624" cy="432964"/>
            </a:xfrm>
            <a:custGeom>
              <a:avLst/>
              <a:gdLst/>
              <a:ahLst/>
              <a:cxnLst/>
              <a:rect l="l" t="t" r="r" b="b"/>
              <a:pathLst>
                <a:path w="3045" h="5479" extrusionOk="0">
                  <a:moveTo>
                    <a:pt x="1658" y="0"/>
                  </a:moveTo>
                  <a:cubicBezTo>
                    <a:pt x="1634" y="0"/>
                    <a:pt x="1610" y="0"/>
                    <a:pt x="1610" y="24"/>
                  </a:cubicBezTo>
                  <a:lnTo>
                    <a:pt x="1610" y="54"/>
                  </a:lnTo>
                  <a:cubicBezTo>
                    <a:pt x="1658" y="151"/>
                    <a:pt x="1688" y="253"/>
                    <a:pt x="1712" y="326"/>
                  </a:cubicBezTo>
                  <a:cubicBezTo>
                    <a:pt x="1761" y="428"/>
                    <a:pt x="1809" y="506"/>
                    <a:pt x="1863" y="579"/>
                  </a:cubicBezTo>
                  <a:cubicBezTo>
                    <a:pt x="1990" y="856"/>
                    <a:pt x="2062" y="1133"/>
                    <a:pt x="2110" y="1434"/>
                  </a:cubicBezTo>
                  <a:cubicBezTo>
                    <a:pt x="2110" y="1483"/>
                    <a:pt x="2188" y="2188"/>
                    <a:pt x="2140" y="2188"/>
                  </a:cubicBezTo>
                  <a:lnTo>
                    <a:pt x="2086" y="2188"/>
                  </a:lnTo>
                  <a:cubicBezTo>
                    <a:pt x="2062" y="2188"/>
                    <a:pt x="2014" y="2061"/>
                    <a:pt x="2014" y="2061"/>
                  </a:cubicBezTo>
                  <a:cubicBezTo>
                    <a:pt x="1959" y="1959"/>
                    <a:pt x="1887" y="1886"/>
                    <a:pt x="1839" y="1784"/>
                  </a:cubicBezTo>
                  <a:cubicBezTo>
                    <a:pt x="1761" y="1609"/>
                    <a:pt x="1634" y="1434"/>
                    <a:pt x="1483" y="1284"/>
                  </a:cubicBezTo>
                  <a:cubicBezTo>
                    <a:pt x="1134" y="856"/>
                    <a:pt x="603" y="530"/>
                    <a:pt x="55" y="356"/>
                  </a:cubicBezTo>
                  <a:cubicBezTo>
                    <a:pt x="31" y="356"/>
                    <a:pt x="1" y="404"/>
                    <a:pt x="31" y="428"/>
                  </a:cubicBezTo>
                  <a:cubicBezTo>
                    <a:pt x="1206" y="1657"/>
                    <a:pt x="1688" y="3544"/>
                    <a:pt x="1809" y="5201"/>
                  </a:cubicBezTo>
                  <a:cubicBezTo>
                    <a:pt x="1839" y="5328"/>
                    <a:pt x="1863" y="5478"/>
                    <a:pt x="1990" y="5478"/>
                  </a:cubicBezTo>
                  <a:cubicBezTo>
                    <a:pt x="2062" y="5478"/>
                    <a:pt x="2140" y="5400"/>
                    <a:pt x="2164" y="5352"/>
                  </a:cubicBezTo>
                  <a:cubicBezTo>
                    <a:pt x="2743" y="4472"/>
                    <a:pt x="3044" y="3417"/>
                    <a:pt x="2942" y="2363"/>
                  </a:cubicBezTo>
                  <a:cubicBezTo>
                    <a:pt x="2863" y="1410"/>
                    <a:pt x="2466" y="681"/>
                    <a:pt x="1736" y="54"/>
                  </a:cubicBezTo>
                  <a:cubicBezTo>
                    <a:pt x="1712" y="54"/>
                    <a:pt x="1688" y="24"/>
                    <a:pt x="1658"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8557157" y="321999"/>
              <a:ext cx="343432" cy="336320"/>
            </a:xfrm>
            <a:custGeom>
              <a:avLst/>
              <a:gdLst/>
              <a:ahLst/>
              <a:cxnLst/>
              <a:rect l="l" t="t" r="r" b="b"/>
              <a:pathLst>
                <a:path w="4346" h="4256" extrusionOk="0">
                  <a:moveTo>
                    <a:pt x="4244" y="0"/>
                  </a:moveTo>
                  <a:cubicBezTo>
                    <a:pt x="3455" y="0"/>
                    <a:pt x="2675" y="518"/>
                    <a:pt x="2085" y="984"/>
                  </a:cubicBezTo>
                  <a:cubicBezTo>
                    <a:pt x="1555" y="1411"/>
                    <a:pt x="1103" y="1960"/>
                    <a:pt x="754" y="2538"/>
                  </a:cubicBezTo>
                  <a:cubicBezTo>
                    <a:pt x="627" y="2743"/>
                    <a:pt x="500" y="2942"/>
                    <a:pt x="380" y="3117"/>
                  </a:cubicBezTo>
                  <a:cubicBezTo>
                    <a:pt x="277" y="3316"/>
                    <a:pt x="151" y="3497"/>
                    <a:pt x="79" y="3720"/>
                  </a:cubicBezTo>
                  <a:cubicBezTo>
                    <a:pt x="48" y="3822"/>
                    <a:pt x="0" y="4069"/>
                    <a:pt x="48" y="4172"/>
                  </a:cubicBezTo>
                  <a:cubicBezTo>
                    <a:pt x="79" y="4172"/>
                    <a:pt x="79" y="4196"/>
                    <a:pt x="79" y="4196"/>
                  </a:cubicBezTo>
                  <a:cubicBezTo>
                    <a:pt x="120" y="4240"/>
                    <a:pt x="181" y="4256"/>
                    <a:pt x="245" y="4256"/>
                  </a:cubicBezTo>
                  <a:cubicBezTo>
                    <a:pt x="331" y="4256"/>
                    <a:pt x="421" y="4227"/>
                    <a:pt x="476" y="4196"/>
                  </a:cubicBezTo>
                  <a:cubicBezTo>
                    <a:pt x="952" y="4021"/>
                    <a:pt x="1435" y="3768"/>
                    <a:pt x="1856" y="3497"/>
                  </a:cubicBezTo>
                  <a:cubicBezTo>
                    <a:pt x="2387" y="3141"/>
                    <a:pt x="2911" y="2743"/>
                    <a:pt x="3363" y="2261"/>
                  </a:cubicBezTo>
                  <a:cubicBezTo>
                    <a:pt x="3767" y="1809"/>
                    <a:pt x="4117" y="1261"/>
                    <a:pt x="4267" y="658"/>
                  </a:cubicBezTo>
                  <a:cubicBezTo>
                    <a:pt x="4321" y="453"/>
                    <a:pt x="4346" y="254"/>
                    <a:pt x="4346" y="55"/>
                  </a:cubicBezTo>
                  <a:cubicBezTo>
                    <a:pt x="4346" y="31"/>
                    <a:pt x="4321" y="1"/>
                    <a:pt x="4297" y="1"/>
                  </a:cubicBezTo>
                  <a:cubicBezTo>
                    <a:pt x="4280" y="1"/>
                    <a:pt x="4262" y="0"/>
                    <a:pt x="4244" y="0"/>
                  </a:cubicBezTo>
                  <a:close/>
                </a:path>
              </a:pathLst>
            </a:custGeom>
            <a:solidFill>
              <a:srgbClr val="D0854C"/>
            </a:solidFill>
            <a:ln w="2550"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a:off x="6713562" y="4553021"/>
              <a:ext cx="1482620" cy="412497"/>
            </a:xfrm>
            <a:custGeom>
              <a:avLst/>
              <a:gdLst/>
              <a:ahLst/>
              <a:cxnLst/>
              <a:rect l="l" t="t" r="r" b="b"/>
              <a:pathLst>
                <a:path w="18762" h="5220" fill="none" extrusionOk="0">
                  <a:moveTo>
                    <a:pt x="206" y="4846"/>
                  </a:moveTo>
                  <a:cubicBezTo>
                    <a:pt x="278" y="5220"/>
                    <a:pt x="1007" y="4647"/>
                    <a:pt x="1158" y="4569"/>
                  </a:cubicBezTo>
                  <a:cubicBezTo>
                    <a:pt x="2387" y="3864"/>
                    <a:pt x="3641" y="3141"/>
                    <a:pt x="5051" y="2809"/>
                  </a:cubicBezTo>
                  <a:cubicBezTo>
                    <a:pt x="6130" y="2562"/>
                    <a:pt x="7257" y="2508"/>
                    <a:pt x="8366" y="2659"/>
                  </a:cubicBezTo>
                  <a:cubicBezTo>
                    <a:pt x="9396" y="2809"/>
                    <a:pt x="10421" y="3111"/>
                    <a:pt x="11427" y="3388"/>
                  </a:cubicBezTo>
                  <a:cubicBezTo>
                    <a:pt x="12609" y="3689"/>
                    <a:pt x="13814" y="4141"/>
                    <a:pt x="15043" y="4015"/>
                  </a:cubicBezTo>
                  <a:cubicBezTo>
                    <a:pt x="16629" y="3864"/>
                    <a:pt x="18485" y="3141"/>
                    <a:pt x="18738" y="1381"/>
                  </a:cubicBezTo>
                  <a:cubicBezTo>
                    <a:pt x="18762" y="1104"/>
                    <a:pt x="18762" y="826"/>
                    <a:pt x="18635" y="579"/>
                  </a:cubicBezTo>
                  <a:cubicBezTo>
                    <a:pt x="18533" y="326"/>
                    <a:pt x="18310" y="127"/>
                    <a:pt x="18057" y="73"/>
                  </a:cubicBezTo>
                  <a:cubicBezTo>
                    <a:pt x="17731" y="1"/>
                    <a:pt x="17201" y="248"/>
                    <a:pt x="17352" y="652"/>
                  </a:cubicBezTo>
                  <a:cubicBezTo>
                    <a:pt x="17430" y="826"/>
                    <a:pt x="17629" y="603"/>
                    <a:pt x="17804" y="628"/>
                  </a:cubicBezTo>
                  <a:cubicBezTo>
                    <a:pt x="18286" y="700"/>
                    <a:pt x="18286" y="1303"/>
                    <a:pt x="18208" y="1658"/>
                  </a:cubicBezTo>
                  <a:cubicBezTo>
                    <a:pt x="17906" y="3111"/>
                    <a:pt x="16201" y="3514"/>
                    <a:pt x="14917" y="3514"/>
                  </a:cubicBezTo>
                  <a:cubicBezTo>
                    <a:pt x="13513" y="3514"/>
                    <a:pt x="12283" y="2888"/>
                    <a:pt x="11078" y="2207"/>
                  </a:cubicBezTo>
                  <a:cubicBezTo>
                    <a:pt x="10548" y="1905"/>
                    <a:pt x="10023" y="1604"/>
                    <a:pt x="9445" y="1357"/>
                  </a:cubicBezTo>
                  <a:cubicBezTo>
                    <a:pt x="8613" y="1001"/>
                    <a:pt x="7763" y="802"/>
                    <a:pt x="6883" y="700"/>
                  </a:cubicBezTo>
                  <a:cubicBezTo>
                    <a:pt x="5202" y="501"/>
                    <a:pt x="3593" y="778"/>
                    <a:pt x="2164" y="1731"/>
                  </a:cubicBezTo>
                  <a:cubicBezTo>
                    <a:pt x="1260" y="2333"/>
                    <a:pt x="1" y="3665"/>
                    <a:pt x="206" y="4846"/>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a:off x="8192310" y="4500787"/>
              <a:ext cx="240149" cy="432253"/>
            </a:xfrm>
            <a:custGeom>
              <a:avLst/>
              <a:gdLst/>
              <a:ahLst/>
              <a:cxnLst/>
              <a:rect l="l" t="t" r="r" b="b"/>
              <a:pathLst>
                <a:path w="3039" h="5470" extrusionOk="0">
                  <a:moveTo>
                    <a:pt x="2011" y="0"/>
                  </a:moveTo>
                  <a:cubicBezTo>
                    <a:pt x="2002" y="0"/>
                    <a:pt x="1993" y="2"/>
                    <a:pt x="1984" y="5"/>
                  </a:cubicBezTo>
                  <a:cubicBezTo>
                    <a:pt x="1857" y="5"/>
                    <a:pt x="1833" y="156"/>
                    <a:pt x="1803" y="282"/>
                  </a:cubicBezTo>
                  <a:cubicBezTo>
                    <a:pt x="1682" y="1915"/>
                    <a:pt x="1200" y="3826"/>
                    <a:pt x="25" y="5055"/>
                  </a:cubicBezTo>
                  <a:cubicBezTo>
                    <a:pt x="0" y="5075"/>
                    <a:pt x="16" y="5110"/>
                    <a:pt x="35" y="5110"/>
                  </a:cubicBezTo>
                  <a:cubicBezTo>
                    <a:pt x="40" y="5110"/>
                    <a:pt x="44" y="5108"/>
                    <a:pt x="49" y="5104"/>
                  </a:cubicBezTo>
                  <a:cubicBezTo>
                    <a:pt x="597" y="4953"/>
                    <a:pt x="1128" y="4627"/>
                    <a:pt x="1477" y="4200"/>
                  </a:cubicBezTo>
                  <a:cubicBezTo>
                    <a:pt x="1628" y="4049"/>
                    <a:pt x="1755" y="3874"/>
                    <a:pt x="1833" y="3675"/>
                  </a:cubicBezTo>
                  <a:cubicBezTo>
                    <a:pt x="1881" y="3597"/>
                    <a:pt x="1953" y="3500"/>
                    <a:pt x="2008" y="3422"/>
                  </a:cubicBezTo>
                  <a:cubicBezTo>
                    <a:pt x="2008" y="3398"/>
                    <a:pt x="2056" y="3296"/>
                    <a:pt x="2080" y="3296"/>
                  </a:cubicBezTo>
                  <a:lnTo>
                    <a:pt x="2134" y="3296"/>
                  </a:lnTo>
                  <a:cubicBezTo>
                    <a:pt x="2182" y="3296"/>
                    <a:pt x="2104" y="3977"/>
                    <a:pt x="2104" y="4049"/>
                  </a:cubicBezTo>
                  <a:cubicBezTo>
                    <a:pt x="2056" y="4326"/>
                    <a:pt x="1984" y="4627"/>
                    <a:pt x="1857" y="4881"/>
                  </a:cubicBezTo>
                  <a:cubicBezTo>
                    <a:pt x="1803" y="4977"/>
                    <a:pt x="1755" y="5055"/>
                    <a:pt x="1706" y="5158"/>
                  </a:cubicBezTo>
                  <a:cubicBezTo>
                    <a:pt x="1682" y="5230"/>
                    <a:pt x="1652" y="5333"/>
                    <a:pt x="1604" y="5405"/>
                  </a:cubicBezTo>
                  <a:lnTo>
                    <a:pt x="1604" y="5459"/>
                  </a:lnTo>
                  <a:cubicBezTo>
                    <a:pt x="1604" y="5459"/>
                    <a:pt x="1615" y="5470"/>
                    <a:pt x="1629" y="5470"/>
                  </a:cubicBezTo>
                  <a:cubicBezTo>
                    <a:pt x="1636" y="5470"/>
                    <a:pt x="1644" y="5467"/>
                    <a:pt x="1652" y="5459"/>
                  </a:cubicBezTo>
                  <a:cubicBezTo>
                    <a:pt x="1682" y="5459"/>
                    <a:pt x="1706" y="5429"/>
                    <a:pt x="1730" y="5405"/>
                  </a:cubicBezTo>
                  <a:cubicBezTo>
                    <a:pt x="2460" y="4802"/>
                    <a:pt x="2857" y="4073"/>
                    <a:pt x="2936" y="3097"/>
                  </a:cubicBezTo>
                  <a:cubicBezTo>
                    <a:pt x="3038" y="2066"/>
                    <a:pt x="2737" y="1011"/>
                    <a:pt x="2158" y="131"/>
                  </a:cubicBezTo>
                  <a:cubicBezTo>
                    <a:pt x="2137" y="68"/>
                    <a:pt x="2075" y="0"/>
                    <a:pt x="2011"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8545225" y="2721359"/>
              <a:ext cx="412972" cy="1482225"/>
            </a:xfrm>
            <a:custGeom>
              <a:avLst/>
              <a:gdLst/>
              <a:ahLst/>
              <a:cxnLst/>
              <a:rect l="l" t="t" r="r" b="b"/>
              <a:pathLst>
                <a:path w="5226" h="18757" fill="none" extrusionOk="0">
                  <a:moveTo>
                    <a:pt x="4846" y="200"/>
                  </a:moveTo>
                  <a:cubicBezTo>
                    <a:pt x="5226" y="278"/>
                    <a:pt x="4647" y="1007"/>
                    <a:pt x="4569" y="1158"/>
                  </a:cubicBezTo>
                  <a:cubicBezTo>
                    <a:pt x="3870" y="2388"/>
                    <a:pt x="3141" y="3641"/>
                    <a:pt x="2815" y="5045"/>
                  </a:cubicBezTo>
                  <a:cubicBezTo>
                    <a:pt x="2562" y="6130"/>
                    <a:pt x="2514" y="7257"/>
                    <a:pt x="2664" y="8360"/>
                  </a:cubicBezTo>
                  <a:cubicBezTo>
                    <a:pt x="2815" y="9391"/>
                    <a:pt x="3116" y="10421"/>
                    <a:pt x="3394" y="11428"/>
                  </a:cubicBezTo>
                  <a:cubicBezTo>
                    <a:pt x="3695" y="12609"/>
                    <a:pt x="4147" y="13814"/>
                    <a:pt x="4020" y="15044"/>
                  </a:cubicBezTo>
                  <a:cubicBezTo>
                    <a:pt x="3870" y="16623"/>
                    <a:pt x="3141" y="18485"/>
                    <a:pt x="1381" y="18732"/>
                  </a:cubicBezTo>
                  <a:cubicBezTo>
                    <a:pt x="1103" y="18756"/>
                    <a:pt x="832" y="18756"/>
                    <a:pt x="579" y="18636"/>
                  </a:cubicBezTo>
                  <a:cubicBezTo>
                    <a:pt x="326" y="18533"/>
                    <a:pt x="127" y="18304"/>
                    <a:pt x="79" y="18057"/>
                  </a:cubicBezTo>
                  <a:cubicBezTo>
                    <a:pt x="1" y="17732"/>
                    <a:pt x="254" y="17201"/>
                    <a:pt x="651" y="17352"/>
                  </a:cubicBezTo>
                  <a:cubicBezTo>
                    <a:pt x="832" y="17430"/>
                    <a:pt x="603" y="17629"/>
                    <a:pt x="627" y="17804"/>
                  </a:cubicBezTo>
                  <a:cubicBezTo>
                    <a:pt x="706" y="18280"/>
                    <a:pt x="1308" y="18280"/>
                    <a:pt x="1658" y="18208"/>
                  </a:cubicBezTo>
                  <a:cubicBezTo>
                    <a:pt x="3116" y="17882"/>
                    <a:pt x="3514" y="16195"/>
                    <a:pt x="3514" y="14917"/>
                  </a:cubicBezTo>
                  <a:cubicBezTo>
                    <a:pt x="3514" y="13513"/>
                    <a:pt x="2887" y="12277"/>
                    <a:pt x="2212" y="11072"/>
                  </a:cubicBezTo>
                  <a:cubicBezTo>
                    <a:pt x="1911" y="10548"/>
                    <a:pt x="1610" y="10017"/>
                    <a:pt x="1381" y="9445"/>
                  </a:cubicBezTo>
                  <a:cubicBezTo>
                    <a:pt x="1007" y="8613"/>
                    <a:pt x="802" y="7757"/>
                    <a:pt x="706" y="6884"/>
                  </a:cubicBezTo>
                  <a:cubicBezTo>
                    <a:pt x="501" y="5196"/>
                    <a:pt x="778" y="3593"/>
                    <a:pt x="1736" y="2159"/>
                  </a:cubicBezTo>
                  <a:cubicBezTo>
                    <a:pt x="2339" y="1255"/>
                    <a:pt x="3665" y="1"/>
                    <a:pt x="4846" y="200"/>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8491885" y="4200818"/>
              <a:ext cx="434387" cy="232721"/>
            </a:xfrm>
            <a:custGeom>
              <a:avLst/>
              <a:gdLst/>
              <a:ahLst/>
              <a:cxnLst/>
              <a:rect l="l" t="t" r="r" b="b"/>
              <a:pathLst>
                <a:path w="5497" h="2945" extrusionOk="0">
                  <a:moveTo>
                    <a:pt x="5095" y="0"/>
                  </a:moveTo>
                  <a:cubicBezTo>
                    <a:pt x="5086" y="0"/>
                    <a:pt x="5076" y="3"/>
                    <a:pt x="5069" y="10"/>
                  </a:cubicBezTo>
                  <a:cubicBezTo>
                    <a:pt x="3840" y="1191"/>
                    <a:pt x="1929" y="1667"/>
                    <a:pt x="302" y="1794"/>
                  </a:cubicBezTo>
                  <a:cubicBezTo>
                    <a:pt x="175" y="1818"/>
                    <a:pt x="25" y="1842"/>
                    <a:pt x="25" y="1969"/>
                  </a:cubicBezTo>
                  <a:cubicBezTo>
                    <a:pt x="1" y="2047"/>
                    <a:pt x="73" y="2119"/>
                    <a:pt x="151" y="2144"/>
                  </a:cubicBezTo>
                  <a:cubicBezTo>
                    <a:pt x="917" y="2651"/>
                    <a:pt x="1822" y="2945"/>
                    <a:pt x="2744" y="2945"/>
                  </a:cubicBezTo>
                  <a:cubicBezTo>
                    <a:pt x="2874" y="2945"/>
                    <a:pt x="3004" y="2939"/>
                    <a:pt x="3134" y="2927"/>
                  </a:cubicBezTo>
                  <a:cubicBezTo>
                    <a:pt x="4093" y="2849"/>
                    <a:pt x="4822" y="2445"/>
                    <a:pt x="5425" y="1722"/>
                  </a:cubicBezTo>
                  <a:cubicBezTo>
                    <a:pt x="5449" y="1692"/>
                    <a:pt x="5473" y="1667"/>
                    <a:pt x="5473" y="1643"/>
                  </a:cubicBezTo>
                  <a:cubicBezTo>
                    <a:pt x="5497" y="1619"/>
                    <a:pt x="5473" y="1595"/>
                    <a:pt x="5473" y="1595"/>
                  </a:cubicBezTo>
                  <a:lnTo>
                    <a:pt x="5425" y="1595"/>
                  </a:lnTo>
                  <a:cubicBezTo>
                    <a:pt x="5346" y="1643"/>
                    <a:pt x="5244" y="1667"/>
                    <a:pt x="5172" y="1692"/>
                  </a:cubicBezTo>
                  <a:cubicBezTo>
                    <a:pt x="5069" y="1746"/>
                    <a:pt x="4997" y="1794"/>
                    <a:pt x="4894" y="1842"/>
                  </a:cubicBezTo>
                  <a:cubicBezTo>
                    <a:pt x="4641" y="1969"/>
                    <a:pt x="4340" y="2047"/>
                    <a:pt x="4069" y="2095"/>
                  </a:cubicBezTo>
                  <a:cubicBezTo>
                    <a:pt x="4010" y="2095"/>
                    <a:pt x="3623" y="2139"/>
                    <a:pt x="3428" y="2139"/>
                  </a:cubicBezTo>
                  <a:cubicBezTo>
                    <a:pt x="3360" y="2139"/>
                    <a:pt x="3315" y="2133"/>
                    <a:pt x="3315" y="2119"/>
                  </a:cubicBezTo>
                  <a:lnTo>
                    <a:pt x="3315" y="2071"/>
                  </a:lnTo>
                  <a:cubicBezTo>
                    <a:pt x="3315" y="2047"/>
                    <a:pt x="3412" y="1993"/>
                    <a:pt x="3436" y="1993"/>
                  </a:cubicBezTo>
                  <a:cubicBezTo>
                    <a:pt x="3514" y="1945"/>
                    <a:pt x="3617" y="1872"/>
                    <a:pt x="3689" y="1818"/>
                  </a:cubicBezTo>
                  <a:cubicBezTo>
                    <a:pt x="3888" y="1746"/>
                    <a:pt x="4069" y="1619"/>
                    <a:pt x="4219" y="1469"/>
                  </a:cubicBezTo>
                  <a:cubicBezTo>
                    <a:pt x="4641" y="1119"/>
                    <a:pt x="4973" y="589"/>
                    <a:pt x="5123" y="34"/>
                  </a:cubicBezTo>
                  <a:cubicBezTo>
                    <a:pt x="5140" y="17"/>
                    <a:pt x="5118" y="0"/>
                    <a:pt x="5095"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8549018" y="4566297"/>
              <a:ext cx="341535" cy="342088"/>
            </a:xfrm>
            <a:custGeom>
              <a:avLst/>
              <a:gdLst/>
              <a:ahLst/>
              <a:cxnLst/>
              <a:rect l="l" t="t" r="r" b="b"/>
              <a:pathLst>
                <a:path w="4322" h="4329" extrusionOk="0">
                  <a:moveTo>
                    <a:pt x="260" y="0"/>
                  </a:moveTo>
                  <a:cubicBezTo>
                    <a:pt x="207" y="0"/>
                    <a:pt x="160" y="9"/>
                    <a:pt x="127" y="32"/>
                  </a:cubicBezTo>
                  <a:cubicBezTo>
                    <a:pt x="103" y="32"/>
                    <a:pt x="103" y="56"/>
                    <a:pt x="103" y="56"/>
                  </a:cubicBezTo>
                  <a:cubicBezTo>
                    <a:pt x="1" y="158"/>
                    <a:pt x="55" y="357"/>
                    <a:pt x="79" y="460"/>
                  </a:cubicBezTo>
                  <a:cubicBezTo>
                    <a:pt x="254" y="936"/>
                    <a:pt x="531" y="1412"/>
                    <a:pt x="808" y="1840"/>
                  </a:cubicBezTo>
                  <a:cubicBezTo>
                    <a:pt x="1158" y="2370"/>
                    <a:pt x="1538" y="2894"/>
                    <a:pt x="2014" y="3322"/>
                  </a:cubicBezTo>
                  <a:cubicBezTo>
                    <a:pt x="2490" y="3750"/>
                    <a:pt x="3044" y="4100"/>
                    <a:pt x="3647" y="4250"/>
                  </a:cubicBezTo>
                  <a:cubicBezTo>
                    <a:pt x="3846" y="4299"/>
                    <a:pt x="4045" y="4329"/>
                    <a:pt x="4250" y="4329"/>
                  </a:cubicBezTo>
                  <a:cubicBezTo>
                    <a:pt x="4274" y="4329"/>
                    <a:pt x="4298" y="4299"/>
                    <a:pt x="4298" y="4275"/>
                  </a:cubicBezTo>
                  <a:cubicBezTo>
                    <a:pt x="4322" y="3473"/>
                    <a:pt x="3798" y="2671"/>
                    <a:pt x="3315" y="2069"/>
                  </a:cubicBezTo>
                  <a:cubicBezTo>
                    <a:pt x="2863" y="1538"/>
                    <a:pt x="2339" y="1086"/>
                    <a:pt x="1761" y="713"/>
                  </a:cubicBezTo>
                  <a:cubicBezTo>
                    <a:pt x="1562" y="610"/>
                    <a:pt x="1357" y="484"/>
                    <a:pt x="1158" y="357"/>
                  </a:cubicBezTo>
                  <a:cubicBezTo>
                    <a:pt x="983" y="261"/>
                    <a:pt x="784" y="134"/>
                    <a:pt x="579" y="56"/>
                  </a:cubicBezTo>
                  <a:cubicBezTo>
                    <a:pt x="513" y="39"/>
                    <a:pt x="375" y="0"/>
                    <a:pt x="260" y="0"/>
                  </a:cubicBezTo>
                  <a:close/>
                </a:path>
              </a:pathLst>
            </a:custGeom>
            <a:solidFill>
              <a:srgbClr val="D0854C"/>
            </a:solidFill>
            <a:ln w="2550"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175162" y="2721359"/>
              <a:ext cx="412972" cy="1482225"/>
            </a:xfrm>
            <a:custGeom>
              <a:avLst/>
              <a:gdLst/>
              <a:ahLst/>
              <a:cxnLst/>
              <a:rect l="l" t="t" r="r" b="b"/>
              <a:pathLst>
                <a:path w="5226" h="18757" fill="none" extrusionOk="0">
                  <a:moveTo>
                    <a:pt x="380" y="200"/>
                  </a:moveTo>
                  <a:cubicBezTo>
                    <a:pt x="1" y="278"/>
                    <a:pt x="579" y="1007"/>
                    <a:pt x="652" y="1158"/>
                  </a:cubicBezTo>
                  <a:cubicBezTo>
                    <a:pt x="1357" y="2388"/>
                    <a:pt x="2086" y="3641"/>
                    <a:pt x="2411" y="5045"/>
                  </a:cubicBezTo>
                  <a:cubicBezTo>
                    <a:pt x="2665" y="6130"/>
                    <a:pt x="2737" y="7257"/>
                    <a:pt x="2562" y="8360"/>
                  </a:cubicBezTo>
                  <a:cubicBezTo>
                    <a:pt x="2435" y="9391"/>
                    <a:pt x="2110" y="10421"/>
                    <a:pt x="1833" y="11428"/>
                  </a:cubicBezTo>
                  <a:cubicBezTo>
                    <a:pt x="1531" y="12609"/>
                    <a:pt x="1079" y="13814"/>
                    <a:pt x="1206" y="15044"/>
                  </a:cubicBezTo>
                  <a:cubicBezTo>
                    <a:pt x="1381" y="16623"/>
                    <a:pt x="2086" y="18485"/>
                    <a:pt x="3846" y="18732"/>
                  </a:cubicBezTo>
                  <a:cubicBezTo>
                    <a:pt x="4117" y="18756"/>
                    <a:pt x="4394" y="18756"/>
                    <a:pt x="4647" y="18636"/>
                  </a:cubicBezTo>
                  <a:cubicBezTo>
                    <a:pt x="4900" y="18533"/>
                    <a:pt x="5099" y="18304"/>
                    <a:pt x="5148" y="18057"/>
                  </a:cubicBezTo>
                  <a:cubicBezTo>
                    <a:pt x="5226" y="17732"/>
                    <a:pt x="4973" y="17201"/>
                    <a:pt x="4569" y="17352"/>
                  </a:cubicBezTo>
                  <a:cubicBezTo>
                    <a:pt x="4394" y="17430"/>
                    <a:pt x="4623" y="17629"/>
                    <a:pt x="4599" y="17804"/>
                  </a:cubicBezTo>
                  <a:cubicBezTo>
                    <a:pt x="4545" y="18280"/>
                    <a:pt x="3918" y="18280"/>
                    <a:pt x="3569" y="18208"/>
                  </a:cubicBezTo>
                  <a:cubicBezTo>
                    <a:pt x="2110" y="17882"/>
                    <a:pt x="1706" y="16195"/>
                    <a:pt x="1706" y="14917"/>
                  </a:cubicBezTo>
                  <a:cubicBezTo>
                    <a:pt x="1706" y="13513"/>
                    <a:pt x="2339" y="12277"/>
                    <a:pt x="3014" y="11072"/>
                  </a:cubicBezTo>
                  <a:cubicBezTo>
                    <a:pt x="3315" y="10548"/>
                    <a:pt x="3617" y="10017"/>
                    <a:pt x="3870" y="9445"/>
                  </a:cubicBezTo>
                  <a:cubicBezTo>
                    <a:pt x="4219" y="8613"/>
                    <a:pt x="4418" y="7757"/>
                    <a:pt x="4545" y="6884"/>
                  </a:cubicBezTo>
                  <a:cubicBezTo>
                    <a:pt x="4720" y="5196"/>
                    <a:pt x="4448" y="3593"/>
                    <a:pt x="3490" y="2159"/>
                  </a:cubicBezTo>
                  <a:cubicBezTo>
                    <a:pt x="2888" y="1255"/>
                    <a:pt x="1556" y="1"/>
                    <a:pt x="380" y="200"/>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208983" y="4200818"/>
              <a:ext cx="432490" cy="232721"/>
            </a:xfrm>
            <a:custGeom>
              <a:avLst/>
              <a:gdLst/>
              <a:ahLst/>
              <a:cxnLst/>
              <a:rect l="l" t="t" r="r" b="b"/>
              <a:pathLst>
                <a:path w="5473" h="2945" extrusionOk="0">
                  <a:moveTo>
                    <a:pt x="384" y="0"/>
                  </a:moveTo>
                  <a:cubicBezTo>
                    <a:pt x="352" y="0"/>
                    <a:pt x="333" y="17"/>
                    <a:pt x="350" y="34"/>
                  </a:cubicBezTo>
                  <a:cubicBezTo>
                    <a:pt x="525" y="589"/>
                    <a:pt x="826" y="1119"/>
                    <a:pt x="1254" y="1469"/>
                  </a:cubicBezTo>
                  <a:cubicBezTo>
                    <a:pt x="1405" y="1619"/>
                    <a:pt x="1580" y="1746"/>
                    <a:pt x="1785" y="1818"/>
                  </a:cubicBezTo>
                  <a:cubicBezTo>
                    <a:pt x="1857" y="1872"/>
                    <a:pt x="1959" y="1945"/>
                    <a:pt x="2032" y="1993"/>
                  </a:cubicBezTo>
                  <a:cubicBezTo>
                    <a:pt x="2062" y="1993"/>
                    <a:pt x="2182" y="2047"/>
                    <a:pt x="2182" y="2071"/>
                  </a:cubicBezTo>
                  <a:cubicBezTo>
                    <a:pt x="2158" y="2095"/>
                    <a:pt x="2158" y="2119"/>
                    <a:pt x="2158" y="2119"/>
                  </a:cubicBezTo>
                  <a:cubicBezTo>
                    <a:pt x="2158" y="2133"/>
                    <a:pt x="2114" y="2139"/>
                    <a:pt x="2046" y="2139"/>
                  </a:cubicBezTo>
                  <a:cubicBezTo>
                    <a:pt x="1850" y="2139"/>
                    <a:pt x="1463" y="2095"/>
                    <a:pt x="1405" y="2095"/>
                  </a:cubicBezTo>
                  <a:cubicBezTo>
                    <a:pt x="1128" y="2047"/>
                    <a:pt x="826" y="1969"/>
                    <a:pt x="579" y="1842"/>
                  </a:cubicBezTo>
                  <a:cubicBezTo>
                    <a:pt x="477" y="1794"/>
                    <a:pt x="404" y="1746"/>
                    <a:pt x="302" y="1692"/>
                  </a:cubicBezTo>
                  <a:cubicBezTo>
                    <a:pt x="224" y="1667"/>
                    <a:pt x="127" y="1643"/>
                    <a:pt x="49" y="1595"/>
                  </a:cubicBezTo>
                  <a:lnTo>
                    <a:pt x="1" y="1595"/>
                  </a:lnTo>
                  <a:lnTo>
                    <a:pt x="1" y="1643"/>
                  </a:lnTo>
                  <a:cubicBezTo>
                    <a:pt x="1" y="1667"/>
                    <a:pt x="25" y="1692"/>
                    <a:pt x="49" y="1722"/>
                  </a:cubicBezTo>
                  <a:cubicBezTo>
                    <a:pt x="651" y="2445"/>
                    <a:pt x="1381" y="2849"/>
                    <a:pt x="2363" y="2927"/>
                  </a:cubicBezTo>
                  <a:cubicBezTo>
                    <a:pt x="2490" y="2939"/>
                    <a:pt x="2617" y="2945"/>
                    <a:pt x="2744" y="2945"/>
                  </a:cubicBezTo>
                  <a:cubicBezTo>
                    <a:pt x="3646" y="2945"/>
                    <a:pt x="4551" y="2651"/>
                    <a:pt x="5322" y="2144"/>
                  </a:cubicBezTo>
                  <a:cubicBezTo>
                    <a:pt x="5401" y="2119"/>
                    <a:pt x="5473" y="2047"/>
                    <a:pt x="5473" y="1969"/>
                  </a:cubicBezTo>
                  <a:cubicBezTo>
                    <a:pt x="5449" y="1842"/>
                    <a:pt x="5298" y="1818"/>
                    <a:pt x="5172" y="1794"/>
                  </a:cubicBezTo>
                  <a:cubicBezTo>
                    <a:pt x="3538" y="1667"/>
                    <a:pt x="1634" y="1191"/>
                    <a:pt x="428" y="10"/>
                  </a:cubicBezTo>
                  <a:cubicBezTo>
                    <a:pt x="413" y="3"/>
                    <a:pt x="397" y="0"/>
                    <a:pt x="384"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937176" y="4553021"/>
              <a:ext cx="1482620" cy="412497"/>
            </a:xfrm>
            <a:custGeom>
              <a:avLst/>
              <a:gdLst/>
              <a:ahLst/>
              <a:cxnLst/>
              <a:rect l="l" t="t" r="r" b="b"/>
              <a:pathLst>
                <a:path w="18762" h="5220" fill="none" extrusionOk="0">
                  <a:moveTo>
                    <a:pt x="18557" y="4846"/>
                  </a:moveTo>
                  <a:cubicBezTo>
                    <a:pt x="18484" y="5220"/>
                    <a:pt x="17755" y="4647"/>
                    <a:pt x="17605" y="4569"/>
                  </a:cubicBezTo>
                  <a:cubicBezTo>
                    <a:pt x="16375" y="3864"/>
                    <a:pt x="15116" y="3141"/>
                    <a:pt x="13711" y="2809"/>
                  </a:cubicBezTo>
                  <a:cubicBezTo>
                    <a:pt x="12633" y="2562"/>
                    <a:pt x="11499" y="2508"/>
                    <a:pt x="10397" y="2659"/>
                  </a:cubicBezTo>
                  <a:cubicBezTo>
                    <a:pt x="9366" y="2809"/>
                    <a:pt x="8366" y="3111"/>
                    <a:pt x="7335" y="3388"/>
                  </a:cubicBezTo>
                  <a:cubicBezTo>
                    <a:pt x="6154" y="3689"/>
                    <a:pt x="4948" y="4141"/>
                    <a:pt x="3719" y="4015"/>
                  </a:cubicBezTo>
                  <a:cubicBezTo>
                    <a:pt x="2134" y="3864"/>
                    <a:pt x="302" y="3141"/>
                    <a:pt x="25" y="1381"/>
                  </a:cubicBezTo>
                  <a:cubicBezTo>
                    <a:pt x="0" y="1104"/>
                    <a:pt x="0" y="826"/>
                    <a:pt x="127" y="579"/>
                  </a:cubicBezTo>
                  <a:cubicBezTo>
                    <a:pt x="229" y="326"/>
                    <a:pt x="452" y="127"/>
                    <a:pt x="730" y="73"/>
                  </a:cubicBezTo>
                  <a:cubicBezTo>
                    <a:pt x="1031" y="1"/>
                    <a:pt x="1555" y="248"/>
                    <a:pt x="1405" y="652"/>
                  </a:cubicBezTo>
                  <a:cubicBezTo>
                    <a:pt x="1332" y="826"/>
                    <a:pt x="1133" y="603"/>
                    <a:pt x="953" y="628"/>
                  </a:cubicBezTo>
                  <a:cubicBezTo>
                    <a:pt x="477" y="700"/>
                    <a:pt x="477" y="1303"/>
                    <a:pt x="555" y="1658"/>
                  </a:cubicBezTo>
                  <a:cubicBezTo>
                    <a:pt x="880" y="3111"/>
                    <a:pt x="2562" y="3514"/>
                    <a:pt x="3846" y="3514"/>
                  </a:cubicBezTo>
                  <a:cubicBezTo>
                    <a:pt x="5250" y="3514"/>
                    <a:pt x="6479" y="2888"/>
                    <a:pt x="7685" y="2207"/>
                  </a:cubicBezTo>
                  <a:cubicBezTo>
                    <a:pt x="8215" y="1905"/>
                    <a:pt x="8739" y="1604"/>
                    <a:pt x="9318" y="1357"/>
                  </a:cubicBezTo>
                  <a:cubicBezTo>
                    <a:pt x="10143" y="1001"/>
                    <a:pt x="10999" y="802"/>
                    <a:pt x="11903" y="700"/>
                  </a:cubicBezTo>
                  <a:cubicBezTo>
                    <a:pt x="13585" y="501"/>
                    <a:pt x="15170" y="778"/>
                    <a:pt x="16598" y="1731"/>
                  </a:cubicBezTo>
                  <a:cubicBezTo>
                    <a:pt x="17526" y="2333"/>
                    <a:pt x="18762" y="3665"/>
                    <a:pt x="18557" y="4846"/>
                  </a:cubicBezTo>
                  <a:close/>
                </a:path>
              </a:pathLst>
            </a:custGeom>
            <a:no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700977" y="4500787"/>
              <a:ext cx="239754" cy="432253"/>
            </a:xfrm>
            <a:custGeom>
              <a:avLst/>
              <a:gdLst/>
              <a:ahLst/>
              <a:cxnLst/>
              <a:rect l="l" t="t" r="r" b="b"/>
              <a:pathLst>
                <a:path w="3034" h="5470" extrusionOk="0">
                  <a:moveTo>
                    <a:pt x="1028" y="0"/>
                  </a:moveTo>
                  <a:cubicBezTo>
                    <a:pt x="969" y="0"/>
                    <a:pt x="922" y="68"/>
                    <a:pt x="880" y="131"/>
                  </a:cubicBezTo>
                  <a:cubicBezTo>
                    <a:pt x="302" y="1011"/>
                    <a:pt x="0" y="2066"/>
                    <a:pt x="103" y="3097"/>
                  </a:cubicBezTo>
                  <a:cubicBezTo>
                    <a:pt x="175" y="4073"/>
                    <a:pt x="579" y="4802"/>
                    <a:pt x="1308" y="5405"/>
                  </a:cubicBezTo>
                  <a:cubicBezTo>
                    <a:pt x="1332" y="5429"/>
                    <a:pt x="1356" y="5459"/>
                    <a:pt x="1380" y="5459"/>
                  </a:cubicBezTo>
                  <a:cubicBezTo>
                    <a:pt x="1390" y="5467"/>
                    <a:pt x="1400" y="5470"/>
                    <a:pt x="1408" y="5470"/>
                  </a:cubicBezTo>
                  <a:cubicBezTo>
                    <a:pt x="1424" y="5470"/>
                    <a:pt x="1435" y="5459"/>
                    <a:pt x="1435" y="5459"/>
                  </a:cubicBezTo>
                  <a:lnTo>
                    <a:pt x="1435" y="5405"/>
                  </a:lnTo>
                  <a:cubicBezTo>
                    <a:pt x="1410" y="5333"/>
                    <a:pt x="1356" y="5230"/>
                    <a:pt x="1332" y="5158"/>
                  </a:cubicBezTo>
                  <a:cubicBezTo>
                    <a:pt x="1284" y="5055"/>
                    <a:pt x="1230" y="4977"/>
                    <a:pt x="1181" y="4881"/>
                  </a:cubicBezTo>
                  <a:cubicBezTo>
                    <a:pt x="1055" y="4627"/>
                    <a:pt x="983" y="4326"/>
                    <a:pt x="928" y="4049"/>
                  </a:cubicBezTo>
                  <a:cubicBezTo>
                    <a:pt x="928" y="3977"/>
                    <a:pt x="856" y="3296"/>
                    <a:pt x="904" y="3296"/>
                  </a:cubicBezTo>
                  <a:lnTo>
                    <a:pt x="958" y="3296"/>
                  </a:lnTo>
                  <a:cubicBezTo>
                    <a:pt x="983" y="3296"/>
                    <a:pt x="1031" y="3398"/>
                    <a:pt x="1031" y="3422"/>
                  </a:cubicBezTo>
                  <a:cubicBezTo>
                    <a:pt x="1079" y="3500"/>
                    <a:pt x="1157" y="3597"/>
                    <a:pt x="1206" y="3675"/>
                  </a:cubicBezTo>
                  <a:cubicBezTo>
                    <a:pt x="1308" y="3874"/>
                    <a:pt x="1410" y="4049"/>
                    <a:pt x="1561" y="4200"/>
                  </a:cubicBezTo>
                  <a:cubicBezTo>
                    <a:pt x="1911" y="4627"/>
                    <a:pt x="2435" y="4953"/>
                    <a:pt x="2989" y="5104"/>
                  </a:cubicBezTo>
                  <a:cubicBezTo>
                    <a:pt x="2994" y="5108"/>
                    <a:pt x="2999" y="5110"/>
                    <a:pt x="3003" y="5110"/>
                  </a:cubicBezTo>
                  <a:cubicBezTo>
                    <a:pt x="3021" y="5110"/>
                    <a:pt x="3033" y="5075"/>
                    <a:pt x="3014" y="5055"/>
                  </a:cubicBezTo>
                  <a:cubicBezTo>
                    <a:pt x="1832" y="3826"/>
                    <a:pt x="1356" y="1915"/>
                    <a:pt x="1230" y="282"/>
                  </a:cubicBezTo>
                  <a:cubicBezTo>
                    <a:pt x="1230" y="156"/>
                    <a:pt x="1181" y="5"/>
                    <a:pt x="1055" y="5"/>
                  </a:cubicBezTo>
                  <a:cubicBezTo>
                    <a:pt x="1046" y="2"/>
                    <a:pt x="1037" y="0"/>
                    <a:pt x="1028"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232769" y="4559264"/>
              <a:ext cx="345407" cy="337268"/>
            </a:xfrm>
            <a:custGeom>
              <a:avLst/>
              <a:gdLst/>
              <a:ahLst/>
              <a:cxnLst/>
              <a:rect l="l" t="t" r="r" b="b"/>
              <a:pathLst>
                <a:path w="4371" h="4268" extrusionOk="0">
                  <a:moveTo>
                    <a:pt x="4100" y="0"/>
                  </a:moveTo>
                  <a:cubicBezTo>
                    <a:pt x="4015" y="0"/>
                    <a:pt x="3925" y="31"/>
                    <a:pt x="3870" y="48"/>
                  </a:cubicBezTo>
                  <a:cubicBezTo>
                    <a:pt x="3388" y="223"/>
                    <a:pt x="2912" y="500"/>
                    <a:pt x="2484" y="772"/>
                  </a:cubicBezTo>
                  <a:cubicBezTo>
                    <a:pt x="1960" y="1127"/>
                    <a:pt x="1429" y="1501"/>
                    <a:pt x="1007" y="1977"/>
                  </a:cubicBezTo>
                  <a:cubicBezTo>
                    <a:pt x="579" y="2459"/>
                    <a:pt x="224" y="3008"/>
                    <a:pt x="73" y="3610"/>
                  </a:cubicBezTo>
                  <a:cubicBezTo>
                    <a:pt x="25" y="3815"/>
                    <a:pt x="1" y="4014"/>
                    <a:pt x="1" y="4189"/>
                  </a:cubicBezTo>
                  <a:cubicBezTo>
                    <a:pt x="1" y="4237"/>
                    <a:pt x="25" y="4267"/>
                    <a:pt x="49" y="4267"/>
                  </a:cubicBezTo>
                  <a:cubicBezTo>
                    <a:pt x="67" y="4268"/>
                    <a:pt x="85" y="4268"/>
                    <a:pt x="102" y="4268"/>
                  </a:cubicBezTo>
                  <a:cubicBezTo>
                    <a:pt x="892" y="4268"/>
                    <a:pt x="1672" y="3750"/>
                    <a:pt x="2261" y="3285"/>
                  </a:cubicBezTo>
                  <a:cubicBezTo>
                    <a:pt x="2785" y="2833"/>
                    <a:pt x="3237" y="2308"/>
                    <a:pt x="3617" y="1706"/>
                  </a:cubicBezTo>
                  <a:cubicBezTo>
                    <a:pt x="3719" y="1525"/>
                    <a:pt x="3840" y="1326"/>
                    <a:pt x="3967" y="1127"/>
                  </a:cubicBezTo>
                  <a:cubicBezTo>
                    <a:pt x="4069" y="952"/>
                    <a:pt x="4196" y="747"/>
                    <a:pt x="4268" y="549"/>
                  </a:cubicBezTo>
                  <a:cubicBezTo>
                    <a:pt x="4292" y="446"/>
                    <a:pt x="4370" y="199"/>
                    <a:pt x="4292" y="97"/>
                  </a:cubicBezTo>
                  <a:cubicBezTo>
                    <a:pt x="4292" y="72"/>
                    <a:pt x="4268" y="72"/>
                    <a:pt x="4268" y="72"/>
                  </a:cubicBezTo>
                  <a:cubicBezTo>
                    <a:pt x="4226" y="18"/>
                    <a:pt x="4165" y="0"/>
                    <a:pt x="4100" y="0"/>
                  </a:cubicBezTo>
                  <a:close/>
                </a:path>
              </a:pathLst>
            </a:custGeom>
            <a:solidFill>
              <a:srgbClr val="D0854C"/>
            </a:solidFill>
            <a:ln w="2550"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4483310" y="4604465"/>
              <a:ext cx="146745" cy="146745"/>
            </a:xfrm>
            <a:custGeom>
              <a:avLst/>
              <a:gdLst/>
              <a:ahLst/>
              <a:cxnLst/>
              <a:rect l="l" t="t" r="r" b="b"/>
              <a:pathLst>
                <a:path w="1857" h="1857" extrusionOk="0">
                  <a:moveTo>
                    <a:pt x="929" y="1"/>
                  </a:moveTo>
                  <a:cubicBezTo>
                    <a:pt x="404" y="1"/>
                    <a:pt x="1" y="405"/>
                    <a:pt x="1" y="929"/>
                  </a:cubicBezTo>
                  <a:cubicBezTo>
                    <a:pt x="1" y="1435"/>
                    <a:pt x="404" y="1857"/>
                    <a:pt x="929" y="1857"/>
                  </a:cubicBezTo>
                  <a:cubicBezTo>
                    <a:pt x="1429" y="1857"/>
                    <a:pt x="1857" y="1435"/>
                    <a:pt x="1857" y="929"/>
                  </a:cubicBezTo>
                  <a:cubicBezTo>
                    <a:pt x="1857" y="405"/>
                    <a:pt x="1429" y="1"/>
                    <a:pt x="929" y="1"/>
                  </a:cubicBezTo>
                  <a:close/>
                </a:path>
              </a:pathLst>
            </a:custGeom>
            <a:solidFill>
              <a:srgbClr val="D0854C"/>
            </a:solidFill>
            <a:ln w="2550"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8563321" y="2540871"/>
              <a:ext cx="146745" cy="146824"/>
            </a:xfrm>
            <a:custGeom>
              <a:avLst/>
              <a:gdLst/>
              <a:ahLst/>
              <a:cxnLst/>
              <a:rect l="l" t="t" r="r" b="b"/>
              <a:pathLst>
                <a:path w="1857" h="1858" extrusionOk="0">
                  <a:moveTo>
                    <a:pt x="929" y="1"/>
                  </a:moveTo>
                  <a:cubicBezTo>
                    <a:pt x="398" y="1"/>
                    <a:pt x="1" y="399"/>
                    <a:pt x="1" y="929"/>
                  </a:cubicBezTo>
                  <a:cubicBezTo>
                    <a:pt x="1" y="1429"/>
                    <a:pt x="398" y="1857"/>
                    <a:pt x="929" y="1857"/>
                  </a:cubicBezTo>
                  <a:cubicBezTo>
                    <a:pt x="1429" y="1857"/>
                    <a:pt x="1857" y="1429"/>
                    <a:pt x="1857" y="929"/>
                  </a:cubicBezTo>
                  <a:cubicBezTo>
                    <a:pt x="1857" y="399"/>
                    <a:pt x="1429" y="1"/>
                    <a:pt x="929" y="1"/>
                  </a:cubicBezTo>
                  <a:close/>
                </a:path>
              </a:pathLst>
            </a:custGeom>
            <a:solidFill>
              <a:srgbClr val="D0854C"/>
            </a:solidFill>
            <a:ln w="2550"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425189" y="2540871"/>
              <a:ext cx="146745" cy="146824"/>
            </a:xfrm>
            <a:custGeom>
              <a:avLst/>
              <a:gdLst/>
              <a:ahLst/>
              <a:cxnLst/>
              <a:rect l="l" t="t" r="r" b="b"/>
              <a:pathLst>
                <a:path w="1857" h="1858" extrusionOk="0">
                  <a:moveTo>
                    <a:pt x="929" y="1"/>
                  </a:moveTo>
                  <a:cubicBezTo>
                    <a:pt x="405" y="1"/>
                    <a:pt x="1" y="399"/>
                    <a:pt x="1" y="929"/>
                  </a:cubicBezTo>
                  <a:cubicBezTo>
                    <a:pt x="1" y="1429"/>
                    <a:pt x="405" y="1857"/>
                    <a:pt x="929" y="1857"/>
                  </a:cubicBezTo>
                  <a:cubicBezTo>
                    <a:pt x="1435" y="1857"/>
                    <a:pt x="1857" y="1429"/>
                    <a:pt x="1857" y="929"/>
                  </a:cubicBezTo>
                  <a:cubicBezTo>
                    <a:pt x="1857" y="399"/>
                    <a:pt x="1435" y="1"/>
                    <a:pt x="929" y="1"/>
                  </a:cubicBezTo>
                  <a:close/>
                </a:path>
              </a:pathLst>
            </a:custGeom>
            <a:solidFill>
              <a:srgbClr val="D0854C"/>
            </a:solidFill>
            <a:ln w="2550"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4491450" y="437292"/>
              <a:ext cx="146745" cy="146745"/>
            </a:xfrm>
            <a:custGeom>
              <a:avLst/>
              <a:gdLst/>
              <a:ahLst/>
              <a:cxnLst/>
              <a:rect l="l" t="t" r="r" b="b"/>
              <a:pathLst>
                <a:path w="1857" h="1857" extrusionOk="0">
                  <a:moveTo>
                    <a:pt x="928" y="1"/>
                  </a:moveTo>
                  <a:cubicBezTo>
                    <a:pt x="398" y="1"/>
                    <a:pt x="0" y="404"/>
                    <a:pt x="0" y="929"/>
                  </a:cubicBezTo>
                  <a:cubicBezTo>
                    <a:pt x="0" y="1435"/>
                    <a:pt x="398" y="1857"/>
                    <a:pt x="928" y="1857"/>
                  </a:cubicBezTo>
                  <a:cubicBezTo>
                    <a:pt x="1428" y="1857"/>
                    <a:pt x="1856" y="1435"/>
                    <a:pt x="1856" y="929"/>
                  </a:cubicBezTo>
                  <a:cubicBezTo>
                    <a:pt x="1856" y="404"/>
                    <a:pt x="1428" y="1"/>
                    <a:pt x="928" y="1"/>
                  </a:cubicBezTo>
                  <a:close/>
                </a:path>
              </a:pathLst>
            </a:custGeom>
            <a:solidFill>
              <a:srgbClr val="D0854C"/>
            </a:solidFill>
            <a:ln w="2550"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6">
    <p:spTree>
      <p:nvGrpSpPr>
        <p:cNvPr id="1" name="Shape 932"/>
        <p:cNvGrpSpPr/>
        <p:nvPr/>
      </p:nvGrpSpPr>
      <p:grpSpPr>
        <a:xfrm>
          <a:off x="0" y="0"/>
          <a:ext cx="0" cy="0"/>
          <a:chOff x="0" y="0"/>
          <a:chExt cx="0" cy="0"/>
        </a:xfrm>
      </p:grpSpPr>
      <p:grpSp>
        <p:nvGrpSpPr>
          <p:cNvPr id="933" name="Google Shape;933;p29"/>
          <p:cNvGrpSpPr/>
          <p:nvPr/>
        </p:nvGrpSpPr>
        <p:grpSpPr>
          <a:xfrm>
            <a:off x="169510" y="419693"/>
            <a:ext cx="8785739" cy="4314160"/>
            <a:chOff x="169510" y="419693"/>
            <a:chExt cx="8785739" cy="4314160"/>
          </a:xfrm>
        </p:grpSpPr>
        <p:sp>
          <p:nvSpPr>
            <p:cNvPr id="934" name="Google Shape;934;p29"/>
            <p:cNvSpPr/>
            <p:nvPr/>
          </p:nvSpPr>
          <p:spPr>
            <a:xfrm>
              <a:off x="7893853" y="892614"/>
              <a:ext cx="910832" cy="3413225"/>
            </a:xfrm>
            <a:custGeom>
              <a:avLst/>
              <a:gdLst/>
              <a:ahLst/>
              <a:cxnLst/>
              <a:rect l="l" t="t" r="r" b="b"/>
              <a:pathLst>
                <a:path w="11379" h="42640" fill="none" extrusionOk="0">
                  <a:moveTo>
                    <a:pt x="3695" y="5798"/>
                  </a:moveTo>
                  <a:lnTo>
                    <a:pt x="3695" y="5798"/>
                  </a:lnTo>
                  <a:cubicBezTo>
                    <a:pt x="3640" y="5852"/>
                    <a:pt x="3568" y="5900"/>
                    <a:pt x="3514" y="5924"/>
                  </a:cubicBezTo>
                  <a:lnTo>
                    <a:pt x="2911" y="6376"/>
                  </a:lnTo>
                  <a:lnTo>
                    <a:pt x="2308" y="6907"/>
                  </a:lnTo>
                  <a:cubicBezTo>
                    <a:pt x="2260" y="6955"/>
                    <a:pt x="2212" y="7003"/>
                    <a:pt x="2158" y="7033"/>
                  </a:cubicBezTo>
                  <a:lnTo>
                    <a:pt x="2134" y="7057"/>
                  </a:lnTo>
                  <a:lnTo>
                    <a:pt x="2134" y="7057"/>
                  </a:lnTo>
                  <a:cubicBezTo>
                    <a:pt x="2085" y="7081"/>
                    <a:pt x="2007" y="7130"/>
                    <a:pt x="1935" y="7154"/>
                  </a:cubicBezTo>
                  <a:lnTo>
                    <a:pt x="1935" y="7184"/>
                  </a:lnTo>
                  <a:lnTo>
                    <a:pt x="1887" y="7154"/>
                  </a:lnTo>
                  <a:cubicBezTo>
                    <a:pt x="1856" y="7130"/>
                    <a:pt x="1832" y="7130"/>
                    <a:pt x="1808" y="7106"/>
                  </a:cubicBezTo>
                  <a:lnTo>
                    <a:pt x="1808" y="7081"/>
                  </a:lnTo>
                  <a:cubicBezTo>
                    <a:pt x="1736" y="7003"/>
                    <a:pt x="1682" y="6931"/>
                    <a:pt x="1658" y="6828"/>
                  </a:cubicBezTo>
                  <a:cubicBezTo>
                    <a:pt x="1633" y="6804"/>
                    <a:pt x="1633" y="6780"/>
                    <a:pt x="1633" y="6780"/>
                  </a:cubicBezTo>
                  <a:lnTo>
                    <a:pt x="1609" y="6756"/>
                  </a:lnTo>
                  <a:lnTo>
                    <a:pt x="1609" y="6678"/>
                  </a:lnTo>
                  <a:lnTo>
                    <a:pt x="1609" y="6678"/>
                  </a:lnTo>
                  <a:cubicBezTo>
                    <a:pt x="1585" y="6654"/>
                    <a:pt x="1585" y="6654"/>
                    <a:pt x="1609" y="6654"/>
                  </a:cubicBezTo>
                  <a:cubicBezTo>
                    <a:pt x="1585" y="6654"/>
                    <a:pt x="1585" y="6629"/>
                    <a:pt x="1585" y="6629"/>
                  </a:cubicBezTo>
                  <a:lnTo>
                    <a:pt x="1585" y="6605"/>
                  </a:lnTo>
                  <a:lnTo>
                    <a:pt x="1585" y="6581"/>
                  </a:lnTo>
                  <a:lnTo>
                    <a:pt x="1585" y="6581"/>
                  </a:lnTo>
                  <a:lnTo>
                    <a:pt x="1585" y="6581"/>
                  </a:lnTo>
                  <a:lnTo>
                    <a:pt x="1585" y="6527"/>
                  </a:lnTo>
                  <a:lnTo>
                    <a:pt x="1585" y="6503"/>
                  </a:lnTo>
                  <a:cubicBezTo>
                    <a:pt x="1555" y="6503"/>
                    <a:pt x="1555" y="6503"/>
                    <a:pt x="1555" y="6479"/>
                  </a:cubicBezTo>
                  <a:lnTo>
                    <a:pt x="1555" y="6455"/>
                  </a:lnTo>
                  <a:lnTo>
                    <a:pt x="1555" y="6455"/>
                  </a:lnTo>
                  <a:lnTo>
                    <a:pt x="1555" y="6431"/>
                  </a:lnTo>
                  <a:lnTo>
                    <a:pt x="1555" y="6376"/>
                  </a:lnTo>
                  <a:lnTo>
                    <a:pt x="1555" y="6328"/>
                  </a:lnTo>
                  <a:lnTo>
                    <a:pt x="1555" y="6304"/>
                  </a:lnTo>
                  <a:lnTo>
                    <a:pt x="1555" y="6280"/>
                  </a:lnTo>
                  <a:lnTo>
                    <a:pt x="1555" y="6250"/>
                  </a:lnTo>
                  <a:lnTo>
                    <a:pt x="1555" y="6226"/>
                  </a:lnTo>
                  <a:lnTo>
                    <a:pt x="1555" y="6202"/>
                  </a:lnTo>
                  <a:lnTo>
                    <a:pt x="1555" y="6129"/>
                  </a:lnTo>
                  <a:lnTo>
                    <a:pt x="1555" y="6027"/>
                  </a:lnTo>
                  <a:lnTo>
                    <a:pt x="1555" y="6027"/>
                  </a:lnTo>
                  <a:lnTo>
                    <a:pt x="1555" y="5979"/>
                  </a:lnTo>
                  <a:lnTo>
                    <a:pt x="1555" y="5948"/>
                  </a:lnTo>
                  <a:lnTo>
                    <a:pt x="1555" y="5924"/>
                  </a:lnTo>
                  <a:lnTo>
                    <a:pt x="1555" y="5900"/>
                  </a:lnTo>
                  <a:lnTo>
                    <a:pt x="1555" y="5876"/>
                  </a:lnTo>
                  <a:cubicBezTo>
                    <a:pt x="1555" y="5876"/>
                    <a:pt x="1555" y="5852"/>
                    <a:pt x="1585" y="5852"/>
                  </a:cubicBezTo>
                  <a:lnTo>
                    <a:pt x="1585" y="5798"/>
                  </a:lnTo>
                  <a:lnTo>
                    <a:pt x="1585" y="5774"/>
                  </a:lnTo>
                  <a:cubicBezTo>
                    <a:pt x="1585" y="5750"/>
                    <a:pt x="1585" y="5725"/>
                    <a:pt x="1609" y="5677"/>
                  </a:cubicBezTo>
                  <a:cubicBezTo>
                    <a:pt x="1609" y="5623"/>
                    <a:pt x="1633" y="5599"/>
                    <a:pt x="1633" y="5551"/>
                  </a:cubicBezTo>
                  <a:cubicBezTo>
                    <a:pt x="1633" y="5496"/>
                    <a:pt x="1658" y="5472"/>
                    <a:pt x="1658" y="5448"/>
                  </a:cubicBezTo>
                  <a:lnTo>
                    <a:pt x="1658" y="5424"/>
                  </a:lnTo>
                  <a:cubicBezTo>
                    <a:pt x="1658" y="5400"/>
                    <a:pt x="1682" y="5376"/>
                    <a:pt x="1682" y="5346"/>
                  </a:cubicBezTo>
                  <a:cubicBezTo>
                    <a:pt x="1682" y="5322"/>
                    <a:pt x="1682" y="5298"/>
                    <a:pt x="1706" y="5273"/>
                  </a:cubicBezTo>
                  <a:lnTo>
                    <a:pt x="1706" y="5195"/>
                  </a:lnTo>
                  <a:lnTo>
                    <a:pt x="1736" y="5195"/>
                  </a:lnTo>
                  <a:lnTo>
                    <a:pt x="1736" y="5147"/>
                  </a:lnTo>
                  <a:cubicBezTo>
                    <a:pt x="1736" y="5123"/>
                    <a:pt x="1736" y="5123"/>
                    <a:pt x="1760" y="5099"/>
                  </a:cubicBezTo>
                  <a:cubicBezTo>
                    <a:pt x="1760" y="5044"/>
                    <a:pt x="1784" y="4996"/>
                    <a:pt x="1808" y="4948"/>
                  </a:cubicBezTo>
                  <a:cubicBezTo>
                    <a:pt x="1832" y="4870"/>
                    <a:pt x="1856" y="4821"/>
                    <a:pt x="1856" y="4743"/>
                  </a:cubicBezTo>
                  <a:cubicBezTo>
                    <a:pt x="1887" y="4695"/>
                    <a:pt x="1911" y="4647"/>
                    <a:pt x="1935" y="4592"/>
                  </a:cubicBezTo>
                  <a:cubicBezTo>
                    <a:pt x="1935" y="4592"/>
                    <a:pt x="1935" y="4568"/>
                    <a:pt x="1959" y="4544"/>
                  </a:cubicBezTo>
                  <a:cubicBezTo>
                    <a:pt x="1959" y="4544"/>
                    <a:pt x="1959" y="4520"/>
                    <a:pt x="1983" y="4496"/>
                  </a:cubicBezTo>
                  <a:lnTo>
                    <a:pt x="1983" y="4472"/>
                  </a:lnTo>
                  <a:lnTo>
                    <a:pt x="1983" y="4442"/>
                  </a:lnTo>
                  <a:cubicBezTo>
                    <a:pt x="2007" y="4442"/>
                    <a:pt x="2007" y="4418"/>
                    <a:pt x="2007" y="4418"/>
                  </a:cubicBezTo>
                  <a:lnTo>
                    <a:pt x="2007" y="4418"/>
                  </a:lnTo>
                  <a:cubicBezTo>
                    <a:pt x="2007" y="4394"/>
                    <a:pt x="2037" y="4394"/>
                    <a:pt x="2037" y="4394"/>
                  </a:cubicBezTo>
                  <a:cubicBezTo>
                    <a:pt x="2037" y="4369"/>
                    <a:pt x="2037" y="4345"/>
                    <a:pt x="2061" y="4345"/>
                  </a:cubicBezTo>
                  <a:cubicBezTo>
                    <a:pt x="2085" y="4321"/>
                    <a:pt x="2085" y="4291"/>
                    <a:pt x="2110" y="4243"/>
                  </a:cubicBezTo>
                  <a:cubicBezTo>
                    <a:pt x="2134" y="4219"/>
                    <a:pt x="2134" y="4195"/>
                    <a:pt x="2158" y="4171"/>
                  </a:cubicBezTo>
                  <a:cubicBezTo>
                    <a:pt x="2158" y="4171"/>
                    <a:pt x="2188" y="4171"/>
                    <a:pt x="2188" y="4140"/>
                  </a:cubicBezTo>
                  <a:lnTo>
                    <a:pt x="2188" y="4140"/>
                  </a:lnTo>
                  <a:lnTo>
                    <a:pt x="2212" y="4116"/>
                  </a:lnTo>
                  <a:lnTo>
                    <a:pt x="2212" y="4116"/>
                  </a:lnTo>
                  <a:cubicBezTo>
                    <a:pt x="2236" y="4092"/>
                    <a:pt x="2236" y="4068"/>
                    <a:pt x="2260" y="4068"/>
                  </a:cubicBezTo>
                  <a:lnTo>
                    <a:pt x="2284" y="4044"/>
                  </a:lnTo>
                  <a:cubicBezTo>
                    <a:pt x="2284" y="4020"/>
                    <a:pt x="2308" y="4020"/>
                    <a:pt x="2339" y="3990"/>
                  </a:cubicBezTo>
                  <a:lnTo>
                    <a:pt x="2308" y="3990"/>
                  </a:lnTo>
                  <a:cubicBezTo>
                    <a:pt x="2308" y="3966"/>
                    <a:pt x="2284" y="3942"/>
                    <a:pt x="2260" y="3917"/>
                  </a:cubicBezTo>
                  <a:cubicBezTo>
                    <a:pt x="2236" y="3917"/>
                    <a:pt x="2236" y="3893"/>
                    <a:pt x="2212" y="3893"/>
                  </a:cubicBezTo>
                  <a:lnTo>
                    <a:pt x="2188" y="3869"/>
                  </a:lnTo>
                  <a:cubicBezTo>
                    <a:pt x="2134" y="3815"/>
                    <a:pt x="2085" y="3767"/>
                    <a:pt x="2037" y="3743"/>
                  </a:cubicBezTo>
                  <a:lnTo>
                    <a:pt x="2007" y="3688"/>
                  </a:lnTo>
                  <a:lnTo>
                    <a:pt x="1983" y="3688"/>
                  </a:lnTo>
                  <a:cubicBezTo>
                    <a:pt x="1959" y="3664"/>
                    <a:pt x="1935" y="3664"/>
                    <a:pt x="1935" y="3640"/>
                  </a:cubicBezTo>
                  <a:cubicBezTo>
                    <a:pt x="1911" y="3616"/>
                    <a:pt x="1887" y="3592"/>
                    <a:pt x="1856" y="3568"/>
                  </a:cubicBezTo>
                  <a:lnTo>
                    <a:pt x="1832" y="3568"/>
                  </a:lnTo>
                  <a:cubicBezTo>
                    <a:pt x="1808" y="3514"/>
                    <a:pt x="1760" y="3465"/>
                    <a:pt x="1706" y="3441"/>
                  </a:cubicBezTo>
                  <a:lnTo>
                    <a:pt x="1682" y="3441"/>
                  </a:lnTo>
                  <a:cubicBezTo>
                    <a:pt x="1682" y="3417"/>
                    <a:pt x="1658" y="3387"/>
                    <a:pt x="1658" y="3387"/>
                  </a:cubicBezTo>
                  <a:cubicBezTo>
                    <a:pt x="1633" y="3387"/>
                    <a:pt x="1633" y="3363"/>
                    <a:pt x="1633" y="3363"/>
                  </a:cubicBezTo>
                  <a:lnTo>
                    <a:pt x="1609" y="3363"/>
                  </a:lnTo>
                  <a:lnTo>
                    <a:pt x="1531" y="3291"/>
                  </a:lnTo>
                  <a:lnTo>
                    <a:pt x="1483" y="3236"/>
                  </a:lnTo>
                  <a:cubicBezTo>
                    <a:pt x="1459" y="3236"/>
                    <a:pt x="1459" y="3212"/>
                    <a:pt x="1435" y="3212"/>
                  </a:cubicBezTo>
                  <a:lnTo>
                    <a:pt x="1380" y="3164"/>
                  </a:lnTo>
                  <a:lnTo>
                    <a:pt x="1356" y="3140"/>
                  </a:lnTo>
                  <a:cubicBezTo>
                    <a:pt x="1332" y="3140"/>
                    <a:pt x="1332" y="3140"/>
                    <a:pt x="1332" y="3116"/>
                  </a:cubicBezTo>
                  <a:lnTo>
                    <a:pt x="1308" y="3116"/>
                  </a:lnTo>
                  <a:cubicBezTo>
                    <a:pt x="1308" y="3086"/>
                    <a:pt x="1284" y="3086"/>
                    <a:pt x="1284" y="3086"/>
                  </a:cubicBezTo>
                  <a:cubicBezTo>
                    <a:pt x="1254" y="3062"/>
                    <a:pt x="1254" y="3062"/>
                    <a:pt x="1230" y="3037"/>
                  </a:cubicBezTo>
                  <a:cubicBezTo>
                    <a:pt x="1230" y="3037"/>
                    <a:pt x="1206" y="3037"/>
                    <a:pt x="1206" y="3013"/>
                  </a:cubicBezTo>
                  <a:cubicBezTo>
                    <a:pt x="1157" y="3013"/>
                    <a:pt x="1133" y="2989"/>
                    <a:pt x="1079" y="2965"/>
                  </a:cubicBezTo>
                  <a:lnTo>
                    <a:pt x="1055" y="2935"/>
                  </a:lnTo>
                  <a:cubicBezTo>
                    <a:pt x="1031" y="2911"/>
                    <a:pt x="1031" y="2911"/>
                    <a:pt x="1007" y="2911"/>
                  </a:cubicBezTo>
                  <a:cubicBezTo>
                    <a:pt x="983" y="2911"/>
                    <a:pt x="983" y="2887"/>
                    <a:pt x="952" y="2887"/>
                  </a:cubicBezTo>
                  <a:lnTo>
                    <a:pt x="952" y="2887"/>
                  </a:lnTo>
                  <a:cubicBezTo>
                    <a:pt x="928" y="2863"/>
                    <a:pt x="928" y="2863"/>
                    <a:pt x="904" y="2863"/>
                  </a:cubicBezTo>
                  <a:lnTo>
                    <a:pt x="904" y="2863"/>
                  </a:lnTo>
                  <a:cubicBezTo>
                    <a:pt x="880" y="2839"/>
                    <a:pt x="880" y="2839"/>
                    <a:pt x="856" y="2839"/>
                  </a:cubicBezTo>
                  <a:cubicBezTo>
                    <a:pt x="802" y="2815"/>
                    <a:pt x="754" y="2784"/>
                    <a:pt x="705" y="2784"/>
                  </a:cubicBezTo>
                  <a:cubicBezTo>
                    <a:pt x="681" y="2760"/>
                    <a:pt x="651" y="2760"/>
                    <a:pt x="627" y="2760"/>
                  </a:cubicBezTo>
                  <a:cubicBezTo>
                    <a:pt x="603" y="2736"/>
                    <a:pt x="555" y="2736"/>
                    <a:pt x="500" y="2736"/>
                  </a:cubicBezTo>
                  <a:lnTo>
                    <a:pt x="500" y="2736"/>
                  </a:lnTo>
                  <a:cubicBezTo>
                    <a:pt x="500" y="2712"/>
                    <a:pt x="476" y="2712"/>
                    <a:pt x="476" y="2712"/>
                  </a:cubicBezTo>
                  <a:lnTo>
                    <a:pt x="452" y="2712"/>
                  </a:lnTo>
                  <a:lnTo>
                    <a:pt x="452" y="2712"/>
                  </a:lnTo>
                  <a:lnTo>
                    <a:pt x="428" y="2712"/>
                  </a:lnTo>
                  <a:lnTo>
                    <a:pt x="380" y="2712"/>
                  </a:lnTo>
                  <a:lnTo>
                    <a:pt x="380" y="2712"/>
                  </a:lnTo>
                  <a:lnTo>
                    <a:pt x="350" y="2712"/>
                  </a:lnTo>
                  <a:lnTo>
                    <a:pt x="350" y="2712"/>
                  </a:lnTo>
                  <a:lnTo>
                    <a:pt x="326" y="2712"/>
                  </a:lnTo>
                  <a:lnTo>
                    <a:pt x="326" y="2712"/>
                  </a:lnTo>
                  <a:lnTo>
                    <a:pt x="302" y="2712"/>
                  </a:lnTo>
                  <a:lnTo>
                    <a:pt x="277" y="2712"/>
                  </a:lnTo>
                  <a:lnTo>
                    <a:pt x="277" y="2712"/>
                  </a:lnTo>
                  <a:lnTo>
                    <a:pt x="253" y="2712"/>
                  </a:lnTo>
                  <a:lnTo>
                    <a:pt x="199" y="2712"/>
                  </a:lnTo>
                  <a:lnTo>
                    <a:pt x="175" y="2736"/>
                  </a:lnTo>
                  <a:lnTo>
                    <a:pt x="24" y="2815"/>
                  </a:lnTo>
                  <a:lnTo>
                    <a:pt x="24" y="2760"/>
                  </a:lnTo>
                  <a:lnTo>
                    <a:pt x="24" y="2760"/>
                  </a:lnTo>
                  <a:lnTo>
                    <a:pt x="24" y="2760"/>
                  </a:lnTo>
                  <a:lnTo>
                    <a:pt x="24" y="2760"/>
                  </a:lnTo>
                  <a:lnTo>
                    <a:pt x="24" y="2712"/>
                  </a:lnTo>
                  <a:cubicBezTo>
                    <a:pt x="0" y="2634"/>
                    <a:pt x="0" y="2561"/>
                    <a:pt x="0" y="2483"/>
                  </a:cubicBezTo>
                  <a:lnTo>
                    <a:pt x="0" y="2435"/>
                  </a:lnTo>
                  <a:lnTo>
                    <a:pt x="0" y="2387"/>
                  </a:lnTo>
                  <a:cubicBezTo>
                    <a:pt x="24" y="2362"/>
                    <a:pt x="24" y="2362"/>
                    <a:pt x="24" y="2332"/>
                  </a:cubicBezTo>
                  <a:lnTo>
                    <a:pt x="24" y="2308"/>
                  </a:lnTo>
                  <a:cubicBezTo>
                    <a:pt x="24" y="2260"/>
                    <a:pt x="48" y="2212"/>
                    <a:pt x="48" y="2158"/>
                  </a:cubicBezTo>
                  <a:lnTo>
                    <a:pt x="79" y="2109"/>
                  </a:lnTo>
                  <a:lnTo>
                    <a:pt x="79" y="2061"/>
                  </a:lnTo>
                  <a:cubicBezTo>
                    <a:pt x="79" y="2061"/>
                    <a:pt x="79" y="2031"/>
                    <a:pt x="103" y="2031"/>
                  </a:cubicBezTo>
                  <a:cubicBezTo>
                    <a:pt x="103" y="1983"/>
                    <a:pt x="103" y="1959"/>
                    <a:pt x="127" y="1935"/>
                  </a:cubicBezTo>
                  <a:lnTo>
                    <a:pt x="127" y="1910"/>
                  </a:lnTo>
                  <a:lnTo>
                    <a:pt x="127" y="1880"/>
                  </a:lnTo>
                  <a:cubicBezTo>
                    <a:pt x="127" y="1880"/>
                    <a:pt x="127" y="1856"/>
                    <a:pt x="151" y="1856"/>
                  </a:cubicBezTo>
                  <a:lnTo>
                    <a:pt x="151" y="1832"/>
                  </a:lnTo>
                  <a:lnTo>
                    <a:pt x="151" y="1784"/>
                  </a:lnTo>
                  <a:cubicBezTo>
                    <a:pt x="175" y="1760"/>
                    <a:pt x="175" y="1730"/>
                    <a:pt x="199" y="1706"/>
                  </a:cubicBezTo>
                  <a:lnTo>
                    <a:pt x="199" y="1657"/>
                  </a:lnTo>
                  <a:cubicBezTo>
                    <a:pt x="229" y="1633"/>
                    <a:pt x="229" y="1609"/>
                    <a:pt x="253" y="1579"/>
                  </a:cubicBezTo>
                  <a:cubicBezTo>
                    <a:pt x="253" y="1579"/>
                    <a:pt x="253" y="1555"/>
                    <a:pt x="277" y="1531"/>
                  </a:cubicBezTo>
                  <a:cubicBezTo>
                    <a:pt x="277" y="1507"/>
                    <a:pt x="277" y="1507"/>
                    <a:pt x="302" y="1483"/>
                  </a:cubicBezTo>
                  <a:lnTo>
                    <a:pt x="302" y="1458"/>
                  </a:lnTo>
                  <a:cubicBezTo>
                    <a:pt x="326" y="1458"/>
                    <a:pt x="326" y="1428"/>
                    <a:pt x="326" y="1428"/>
                  </a:cubicBezTo>
                  <a:cubicBezTo>
                    <a:pt x="326" y="1428"/>
                    <a:pt x="350" y="1404"/>
                    <a:pt x="350" y="1380"/>
                  </a:cubicBezTo>
                  <a:cubicBezTo>
                    <a:pt x="380" y="1380"/>
                    <a:pt x="380" y="1356"/>
                    <a:pt x="404" y="1332"/>
                  </a:cubicBezTo>
                  <a:cubicBezTo>
                    <a:pt x="404" y="1308"/>
                    <a:pt x="428" y="1254"/>
                    <a:pt x="452" y="1229"/>
                  </a:cubicBezTo>
                  <a:cubicBezTo>
                    <a:pt x="452" y="1229"/>
                    <a:pt x="452" y="1205"/>
                    <a:pt x="476" y="1205"/>
                  </a:cubicBezTo>
                  <a:cubicBezTo>
                    <a:pt x="500" y="1157"/>
                    <a:pt x="500" y="1127"/>
                    <a:pt x="531" y="1103"/>
                  </a:cubicBezTo>
                  <a:cubicBezTo>
                    <a:pt x="555" y="1103"/>
                    <a:pt x="579" y="1079"/>
                    <a:pt x="579" y="1055"/>
                  </a:cubicBezTo>
                  <a:cubicBezTo>
                    <a:pt x="651" y="1006"/>
                    <a:pt x="705" y="928"/>
                    <a:pt x="778" y="904"/>
                  </a:cubicBezTo>
                  <a:cubicBezTo>
                    <a:pt x="778" y="880"/>
                    <a:pt x="778" y="880"/>
                    <a:pt x="802" y="880"/>
                  </a:cubicBezTo>
                  <a:cubicBezTo>
                    <a:pt x="802" y="880"/>
                    <a:pt x="802" y="856"/>
                    <a:pt x="832" y="856"/>
                  </a:cubicBezTo>
                  <a:cubicBezTo>
                    <a:pt x="832" y="856"/>
                    <a:pt x="856" y="826"/>
                    <a:pt x="880" y="826"/>
                  </a:cubicBezTo>
                  <a:cubicBezTo>
                    <a:pt x="904" y="802"/>
                    <a:pt x="928" y="777"/>
                    <a:pt x="983" y="777"/>
                  </a:cubicBezTo>
                  <a:cubicBezTo>
                    <a:pt x="1007" y="753"/>
                    <a:pt x="1031" y="729"/>
                    <a:pt x="1055" y="729"/>
                  </a:cubicBezTo>
                  <a:cubicBezTo>
                    <a:pt x="1079" y="705"/>
                    <a:pt x="1079" y="705"/>
                    <a:pt x="1103" y="705"/>
                  </a:cubicBezTo>
                  <a:cubicBezTo>
                    <a:pt x="1133" y="705"/>
                    <a:pt x="1157" y="675"/>
                    <a:pt x="1181" y="675"/>
                  </a:cubicBezTo>
                  <a:lnTo>
                    <a:pt x="1181" y="675"/>
                  </a:lnTo>
                  <a:cubicBezTo>
                    <a:pt x="1230" y="651"/>
                    <a:pt x="1254" y="651"/>
                    <a:pt x="1284" y="651"/>
                  </a:cubicBezTo>
                  <a:cubicBezTo>
                    <a:pt x="1308" y="651"/>
                    <a:pt x="1308" y="651"/>
                    <a:pt x="1332" y="627"/>
                  </a:cubicBezTo>
                  <a:lnTo>
                    <a:pt x="1380" y="627"/>
                  </a:lnTo>
                  <a:cubicBezTo>
                    <a:pt x="1404" y="627"/>
                    <a:pt x="1435" y="603"/>
                    <a:pt x="1459" y="603"/>
                  </a:cubicBezTo>
                  <a:lnTo>
                    <a:pt x="1459" y="603"/>
                  </a:lnTo>
                  <a:lnTo>
                    <a:pt x="1483" y="603"/>
                  </a:lnTo>
                  <a:lnTo>
                    <a:pt x="1507" y="603"/>
                  </a:lnTo>
                  <a:lnTo>
                    <a:pt x="1555" y="603"/>
                  </a:lnTo>
                  <a:lnTo>
                    <a:pt x="1585" y="603"/>
                  </a:lnTo>
                  <a:lnTo>
                    <a:pt x="1585" y="603"/>
                  </a:lnTo>
                  <a:lnTo>
                    <a:pt x="1633" y="603"/>
                  </a:lnTo>
                  <a:lnTo>
                    <a:pt x="1658" y="603"/>
                  </a:lnTo>
                  <a:lnTo>
                    <a:pt x="1706" y="603"/>
                  </a:lnTo>
                  <a:lnTo>
                    <a:pt x="1706" y="627"/>
                  </a:lnTo>
                  <a:lnTo>
                    <a:pt x="1706" y="627"/>
                  </a:lnTo>
                  <a:lnTo>
                    <a:pt x="1706" y="603"/>
                  </a:lnTo>
                  <a:lnTo>
                    <a:pt x="1760" y="603"/>
                  </a:lnTo>
                  <a:lnTo>
                    <a:pt x="1887" y="603"/>
                  </a:lnTo>
                  <a:lnTo>
                    <a:pt x="1911" y="603"/>
                  </a:lnTo>
                  <a:lnTo>
                    <a:pt x="1935" y="603"/>
                  </a:lnTo>
                  <a:lnTo>
                    <a:pt x="1959" y="603"/>
                  </a:lnTo>
                  <a:lnTo>
                    <a:pt x="1983" y="603"/>
                  </a:lnTo>
                  <a:lnTo>
                    <a:pt x="2037" y="603"/>
                  </a:lnTo>
                  <a:lnTo>
                    <a:pt x="2061" y="603"/>
                  </a:lnTo>
                  <a:cubicBezTo>
                    <a:pt x="2061" y="627"/>
                    <a:pt x="2085" y="627"/>
                    <a:pt x="2110" y="627"/>
                  </a:cubicBezTo>
                  <a:lnTo>
                    <a:pt x="2134" y="627"/>
                  </a:lnTo>
                  <a:cubicBezTo>
                    <a:pt x="2260" y="651"/>
                    <a:pt x="2411" y="675"/>
                    <a:pt x="2537" y="729"/>
                  </a:cubicBezTo>
                  <a:lnTo>
                    <a:pt x="2586" y="729"/>
                  </a:lnTo>
                  <a:cubicBezTo>
                    <a:pt x="2610" y="753"/>
                    <a:pt x="2640" y="753"/>
                    <a:pt x="2664" y="753"/>
                  </a:cubicBezTo>
                  <a:lnTo>
                    <a:pt x="2688" y="777"/>
                  </a:lnTo>
                  <a:cubicBezTo>
                    <a:pt x="2712" y="777"/>
                    <a:pt x="2736" y="777"/>
                    <a:pt x="2760" y="802"/>
                  </a:cubicBezTo>
                  <a:cubicBezTo>
                    <a:pt x="2791" y="802"/>
                    <a:pt x="2815" y="802"/>
                    <a:pt x="2839" y="826"/>
                  </a:cubicBezTo>
                  <a:cubicBezTo>
                    <a:pt x="2839" y="826"/>
                    <a:pt x="2863" y="826"/>
                    <a:pt x="2863" y="856"/>
                  </a:cubicBezTo>
                  <a:lnTo>
                    <a:pt x="2887" y="856"/>
                  </a:lnTo>
                  <a:lnTo>
                    <a:pt x="2911" y="856"/>
                  </a:lnTo>
                  <a:cubicBezTo>
                    <a:pt x="2911" y="880"/>
                    <a:pt x="2941" y="880"/>
                    <a:pt x="2941" y="880"/>
                  </a:cubicBezTo>
                  <a:lnTo>
                    <a:pt x="2941" y="880"/>
                  </a:lnTo>
                  <a:cubicBezTo>
                    <a:pt x="2989" y="904"/>
                    <a:pt x="3014" y="928"/>
                    <a:pt x="3062" y="928"/>
                  </a:cubicBezTo>
                  <a:cubicBezTo>
                    <a:pt x="3092" y="952"/>
                    <a:pt x="3116" y="976"/>
                    <a:pt x="3140" y="976"/>
                  </a:cubicBezTo>
                  <a:lnTo>
                    <a:pt x="3164" y="1006"/>
                  </a:lnTo>
                  <a:lnTo>
                    <a:pt x="3164" y="1006"/>
                  </a:lnTo>
                  <a:lnTo>
                    <a:pt x="3188" y="1006"/>
                  </a:lnTo>
                  <a:cubicBezTo>
                    <a:pt x="3188" y="1031"/>
                    <a:pt x="3188" y="1031"/>
                    <a:pt x="3212" y="1031"/>
                  </a:cubicBezTo>
                  <a:lnTo>
                    <a:pt x="3243" y="1055"/>
                  </a:lnTo>
                  <a:cubicBezTo>
                    <a:pt x="3267" y="1055"/>
                    <a:pt x="3291" y="1079"/>
                    <a:pt x="3291" y="1079"/>
                  </a:cubicBezTo>
                  <a:cubicBezTo>
                    <a:pt x="3315" y="1103"/>
                    <a:pt x="3363" y="1127"/>
                    <a:pt x="3393" y="1157"/>
                  </a:cubicBezTo>
                  <a:cubicBezTo>
                    <a:pt x="3441" y="1181"/>
                    <a:pt x="3466" y="1181"/>
                    <a:pt x="3490" y="1205"/>
                  </a:cubicBezTo>
                  <a:cubicBezTo>
                    <a:pt x="3490" y="1229"/>
                    <a:pt x="3514" y="1229"/>
                    <a:pt x="3514" y="1229"/>
                  </a:cubicBezTo>
                  <a:lnTo>
                    <a:pt x="3544" y="1229"/>
                  </a:lnTo>
                  <a:lnTo>
                    <a:pt x="3544" y="1254"/>
                  </a:lnTo>
                  <a:cubicBezTo>
                    <a:pt x="3568" y="1254"/>
                    <a:pt x="3568" y="1254"/>
                    <a:pt x="3568" y="1278"/>
                  </a:cubicBezTo>
                  <a:cubicBezTo>
                    <a:pt x="3592" y="1278"/>
                    <a:pt x="3616" y="1308"/>
                    <a:pt x="3640" y="1308"/>
                  </a:cubicBezTo>
                  <a:lnTo>
                    <a:pt x="3664" y="1332"/>
                  </a:lnTo>
                  <a:cubicBezTo>
                    <a:pt x="3719" y="1356"/>
                    <a:pt x="3791" y="1404"/>
                    <a:pt x="3845" y="1483"/>
                  </a:cubicBezTo>
                  <a:cubicBezTo>
                    <a:pt x="3869" y="1507"/>
                    <a:pt x="3893" y="1531"/>
                    <a:pt x="3918" y="1555"/>
                  </a:cubicBezTo>
                  <a:cubicBezTo>
                    <a:pt x="3942" y="1555"/>
                    <a:pt x="3966" y="1579"/>
                    <a:pt x="3996" y="1609"/>
                  </a:cubicBezTo>
                  <a:cubicBezTo>
                    <a:pt x="4020" y="1633"/>
                    <a:pt x="4068" y="1657"/>
                    <a:pt x="4092" y="1706"/>
                  </a:cubicBezTo>
                  <a:cubicBezTo>
                    <a:pt x="4092" y="1706"/>
                    <a:pt x="4092" y="1730"/>
                    <a:pt x="4116" y="1760"/>
                  </a:cubicBezTo>
                  <a:lnTo>
                    <a:pt x="4147" y="1784"/>
                  </a:lnTo>
                  <a:cubicBezTo>
                    <a:pt x="4195" y="1832"/>
                    <a:pt x="4219" y="1880"/>
                    <a:pt x="4243" y="1935"/>
                  </a:cubicBezTo>
                  <a:lnTo>
                    <a:pt x="4267" y="1959"/>
                  </a:lnTo>
                  <a:cubicBezTo>
                    <a:pt x="4297" y="1983"/>
                    <a:pt x="4321" y="2007"/>
                    <a:pt x="4345" y="2061"/>
                  </a:cubicBezTo>
                  <a:cubicBezTo>
                    <a:pt x="4370" y="2085"/>
                    <a:pt x="4394" y="2133"/>
                    <a:pt x="4448" y="2182"/>
                  </a:cubicBezTo>
                  <a:cubicBezTo>
                    <a:pt x="4496" y="2284"/>
                    <a:pt x="4568" y="2411"/>
                    <a:pt x="4623" y="2537"/>
                  </a:cubicBezTo>
                  <a:cubicBezTo>
                    <a:pt x="4671" y="2585"/>
                    <a:pt x="4671" y="2634"/>
                    <a:pt x="4695" y="2688"/>
                  </a:cubicBezTo>
                  <a:lnTo>
                    <a:pt x="4695" y="2712"/>
                  </a:lnTo>
                  <a:cubicBezTo>
                    <a:pt x="4719" y="2736"/>
                    <a:pt x="4719" y="2784"/>
                    <a:pt x="4749" y="2839"/>
                  </a:cubicBezTo>
                  <a:lnTo>
                    <a:pt x="4749" y="2863"/>
                  </a:lnTo>
                  <a:lnTo>
                    <a:pt x="4749" y="2911"/>
                  </a:lnTo>
                  <a:lnTo>
                    <a:pt x="4749" y="2935"/>
                  </a:lnTo>
                  <a:cubicBezTo>
                    <a:pt x="4773" y="2935"/>
                    <a:pt x="4773" y="2965"/>
                    <a:pt x="4773" y="2965"/>
                  </a:cubicBezTo>
                  <a:lnTo>
                    <a:pt x="4773" y="3013"/>
                  </a:lnTo>
                  <a:lnTo>
                    <a:pt x="4773" y="3037"/>
                  </a:lnTo>
                  <a:lnTo>
                    <a:pt x="4773" y="3037"/>
                  </a:lnTo>
                  <a:lnTo>
                    <a:pt x="4773" y="3086"/>
                  </a:lnTo>
                  <a:lnTo>
                    <a:pt x="4773" y="3086"/>
                  </a:lnTo>
                  <a:lnTo>
                    <a:pt x="4773" y="3116"/>
                  </a:lnTo>
                  <a:lnTo>
                    <a:pt x="4773" y="3267"/>
                  </a:lnTo>
                  <a:lnTo>
                    <a:pt x="4773" y="3291"/>
                  </a:lnTo>
                  <a:lnTo>
                    <a:pt x="4773" y="3315"/>
                  </a:lnTo>
                  <a:cubicBezTo>
                    <a:pt x="4996" y="2537"/>
                    <a:pt x="5424" y="1910"/>
                    <a:pt x="6226" y="1103"/>
                  </a:cubicBezTo>
                  <a:cubicBezTo>
                    <a:pt x="7208" y="127"/>
                    <a:pt x="7811" y="0"/>
                    <a:pt x="8010" y="0"/>
                  </a:cubicBezTo>
                  <a:lnTo>
                    <a:pt x="8034" y="0"/>
                  </a:lnTo>
                  <a:cubicBezTo>
                    <a:pt x="8287" y="24"/>
                    <a:pt x="8438" y="374"/>
                    <a:pt x="8486" y="500"/>
                  </a:cubicBezTo>
                  <a:cubicBezTo>
                    <a:pt x="8540" y="651"/>
                    <a:pt x="8540" y="651"/>
                    <a:pt x="8667" y="705"/>
                  </a:cubicBezTo>
                  <a:lnTo>
                    <a:pt x="8667" y="705"/>
                  </a:lnTo>
                  <a:cubicBezTo>
                    <a:pt x="8763" y="753"/>
                    <a:pt x="8817" y="802"/>
                    <a:pt x="8817" y="826"/>
                  </a:cubicBezTo>
                  <a:cubicBezTo>
                    <a:pt x="8841" y="826"/>
                    <a:pt x="8866" y="856"/>
                    <a:pt x="8890" y="856"/>
                  </a:cubicBezTo>
                  <a:cubicBezTo>
                    <a:pt x="8938" y="880"/>
                    <a:pt x="8992" y="928"/>
                    <a:pt x="9040" y="976"/>
                  </a:cubicBezTo>
                  <a:cubicBezTo>
                    <a:pt x="9089" y="1006"/>
                    <a:pt x="9143" y="1055"/>
                    <a:pt x="9215" y="1103"/>
                  </a:cubicBezTo>
                  <a:cubicBezTo>
                    <a:pt x="9269" y="1127"/>
                    <a:pt x="9342" y="1181"/>
                    <a:pt x="9420" y="1205"/>
                  </a:cubicBezTo>
                  <a:cubicBezTo>
                    <a:pt x="9541" y="1254"/>
                    <a:pt x="9643" y="1278"/>
                    <a:pt x="9691" y="1356"/>
                  </a:cubicBezTo>
                  <a:cubicBezTo>
                    <a:pt x="9770" y="1458"/>
                    <a:pt x="9691" y="1706"/>
                    <a:pt x="9541" y="2007"/>
                  </a:cubicBezTo>
                  <a:cubicBezTo>
                    <a:pt x="9390" y="2260"/>
                    <a:pt x="9040" y="2784"/>
                    <a:pt x="8817" y="3037"/>
                  </a:cubicBezTo>
                  <a:cubicBezTo>
                    <a:pt x="8715" y="3164"/>
                    <a:pt x="8564" y="3339"/>
                    <a:pt x="8389" y="3592"/>
                  </a:cubicBezTo>
                  <a:cubicBezTo>
                    <a:pt x="8438" y="3568"/>
                    <a:pt x="8486" y="3538"/>
                    <a:pt x="8540" y="3538"/>
                  </a:cubicBezTo>
                  <a:lnTo>
                    <a:pt x="8588" y="3514"/>
                  </a:lnTo>
                  <a:lnTo>
                    <a:pt x="8612" y="3514"/>
                  </a:lnTo>
                  <a:lnTo>
                    <a:pt x="8637" y="3490"/>
                  </a:lnTo>
                  <a:lnTo>
                    <a:pt x="8691" y="3490"/>
                  </a:lnTo>
                  <a:cubicBezTo>
                    <a:pt x="8691" y="3465"/>
                    <a:pt x="8691" y="3465"/>
                    <a:pt x="8715" y="3465"/>
                  </a:cubicBezTo>
                  <a:cubicBezTo>
                    <a:pt x="8739" y="3441"/>
                    <a:pt x="8787" y="3441"/>
                    <a:pt x="8817" y="3417"/>
                  </a:cubicBezTo>
                  <a:lnTo>
                    <a:pt x="8866" y="3417"/>
                  </a:lnTo>
                  <a:cubicBezTo>
                    <a:pt x="8890" y="3387"/>
                    <a:pt x="8938" y="3387"/>
                    <a:pt x="8968" y="3363"/>
                  </a:cubicBezTo>
                  <a:lnTo>
                    <a:pt x="9016" y="3363"/>
                  </a:lnTo>
                  <a:lnTo>
                    <a:pt x="9040" y="3363"/>
                  </a:lnTo>
                  <a:cubicBezTo>
                    <a:pt x="9064" y="3363"/>
                    <a:pt x="9089" y="3339"/>
                    <a:pt x="9119" y="3339"/>
                  </a:cubicBezTo>
                  <a:lnTo>
                    <a:pt x="9143" y="3339"/>
                  </a:lnTo>
                  <a:lnTo>
                    <a:pt x="9191" y="3339"/>
                  </a:lnTo>
                  <a:lnTo>
                    <a:pt x="9215" y="3339"/>
                  </a:lnTo>
                  <a:cubicBezTo>
                    <a:pt x="9239" y="3339"/>
                    <a:pt x="9239" y="3315"/>
                    <a:pt x="9269" y="3315"/>
                  </a:cubicBezTo>
                  <a:lnTo>
                    <a:pt x="9269" y="3315"/>
                  </a:lnTo>
                  <a:lnTo>
                    <a:pt x="9444" y="3315"/>
                  </a:lnTo>
                  <a:cubicBezTo>
                    <a:pt x="9468" y="3315"/>
                    <a:pt x="9468" y="3315"/>
                    <a:pt x="9492" y="3339"/>
                  </a:cubicBezTo>
                  <a:lnTo>
                    <a:pt x="9516" y="3339"/>
                  </a:lnTo>
                  <a:lnTo>
                    <a:pt x="9619" y="3339"/>
                  </a:lnTo>
                  <a:lnTo>
                    <a:pt x="9643" y="3339"/>
                  </a:lnTo>
                  <a:cubicBezTo>
                    <a:pt x="9721" y="3339"/>
                    <a:pt x="9818" y="3363"/>
                    <a:pt x="9896" y="3363"/>
                  </a:cubicBezTo>
                  <a:cubicBezTo>
                    <a:pt x="9993" y="3387"/>
                    <a:pt x="10071" y="3417"/>
                    <a:pt x="10143" y="3441"/>
                  </a:cubicBezTo>
                  <a:cubicBezTo>
                    <a:pt x="10197" y="3465"/>
                    <a:pt x="10222" y="3465"/>
                    <a:pt x="10270" y="3490"/>
                  </a:cubicBezTo>
                  <a:cubicBezTo>
                    <a:pt x="10294" y="3490"/>
                    <a:pt x="10324" y="3490"/>
                    <a:pt x="10348" y="3514"/>
                  </a:cubicBezTo>
                  <a:lnTo>
                    <a:pt x="10348" y="3514"/>
                  </a:lnTo>
                  <a:cubicBezTo>
                    <a:pt x="10372" y="3514"/>
                    <a:pt x="10396" y="3538"/>
                    <a:pt x="10396" y="3538"/>
                  </a:cubicBezTo>
                  <a:lnTo>
                    <a:pt x="10445" y="3538"/>
                  </a:lnTo>
                  <a:cubicBezTo>
                    <a:pt x="10499" y="3592"/>
                    <a:pt x="10571" y="3616"/>
                    <a:pt x="10649" y="3688"/>
                  </a:cubicBezTo>
                  <a:cubicBezTo>
                    <a:pt x="10722" y="3743"/>
                    <a:pt x="10800" y="3791"/>
                    <a:pt x="10848" y="3869"/>
                  </a:cubicBezTo>
                  <a:lnTo>
                    <a:pt x="10927" y="3942"/>
                  </a:lnTo>
                  <a:cubicBezTo>
                    <a:pt x="10951" y="3966"/>
                    <a:pt x="10975" y="3990"/>
                    <a:pt x="10975" y="4020"/>
                  </a:cubicBezTo>
                  <a:lnTo>
                    <a:pt x="10999" y="4044"/>
                  </a:lnTo>
                  <a:cubicBezTo>
                    <a:pt x="11023" y="4092"/>
                    <a:pt x="11077" y="4140"/>
                    <a:pt x="11101" y="4195"/>
                  </a:cubicBezTo>
                  <a:cubicBezTo>
                    <a:pt x="11101" y="4195"/>
                    <a:pt x="11101" y="4219"/>
                    <a:pt x="11126" y="4219"/>
                  </a:cubicBezTo>
                  <a:lnTo>
                    <a:pt x="11126" y="4267"/>
                  </a:lnTo>
                  <a:cubicBezTo>
                    <a:pt x="11150" y="4267"/>
                    <a:pt x="11150" y="4291"/>
                    <a:pt x="11150" y="4291"/>
                  </a:cubicBezTo>
                  <a:cubicBezTo>
                    <a:pt x="11150" y="4321"/>
                    <a:pt x="11150" y="4321"/>
                    <a:pt x="11174" y="4345"/>
                  </a:cubicBezTo>
                  <a:cubicBezTo>
                    <a:pt x="11174" y="4369"/>
                    <a:pt x="11198" y="4394"/>
                    <a:pt x="11198" y="4418"/>
                  </a:cubicBezTo>
                  <a:lnTo>
                    <a:pt x="11198" y="4442"/>
                  </a:lnTo>
                  <a:cubicBezTo>
                    <a:pt x="11228" y="4442"/>
                    <a:pt x="11228" y="4472"/>
                    <a:pt x="11228" y="4472"/>
                  </a:cubicBezTo>
                  <a:lnTo>
                    <a:pt x="11228" y="4496"/>
                  </a:lnTo>
                  <a:cubicBezTo>
                    <a:pt x="11228" y="4496"/>
                    <a:pt x="11252" y="4496"/>
                    <a:pt x="11252" y="4520"/>
                  </a:cubicBezTo>
                  <a:lnTo>
                    <a:pt x="11252" y="4544"/>
                  </a:lnTo>
                  <a:lnTo>
                    <a:pt x="11252" y="4568"/>
                  </a:lnTo>
                  <a:cubicBezTo>
                    <a:pt x="11252" y="4592"/>
                    <a:pt x="11252" y="4592"/>
                    <a:pt x="11276" y="4623"/>
                  </a:cubicBezTo>
                  <a:lnTo>
                    <a:pt x="11276" y="4671"/>
                  </a:lnTo>
                  <a:cubicBezTo>
                    <a:pt x="11276" y="4695"/>
                    <a:pt x="11276" y="4719"/>
                    <a:pt x="11300" y="4743"/>
                  </a:cubicBezTo>
                  <a:lnTo>
                    <a:pt x="11300" y="4773"/>
                  </a:lnTo>
                  <a:lnTo>
                    <a:pt x="11300" y="4797"/>
                  </a:lnTo>
                  <a:lnTo>
                    <a:pt x="11300" y="4870"/>
                  </a:lnTo>
                  <a:cubicBezTo>
                    <a:pt x="11300" y="4870"/>
                    <a:pt x="11300" y="4894"/>
                    <a:pt x="11324" y="4894"/>
                  </a:cubicBezTo>
                  <a:lnTo>
                    <a:pt x="11324" y="4948"/>
                  </a:lnTo>
                  <a:lnTo>
                    <a:pt x="11324" y="4996"/>
                  </a:lnTo>
                  <a:lnTo>
                    <a:pt x="11324" y="5195"/>
                  </a:lnTo>
                  <a:lnTo>
                    <a:pt x="11324" y="5249"/>
                  </a:lnTo>
                  <a:lnTo>
                    <a:pt x="11324" y="5273"/>
                  </a:lnTo>
                  <a:lnTo>
                    <a:pt x="11324" y="5273"/>
                  </a:lnTo>
                  <a:lnTo>
                    <a:pt x="11324" y="5298"/>
                  </a:lnTo>
                  <a:lnTo>
                    <a:pt x="11324" y="5322"/>
                  </a:lnTo>
                  <a:lnTo>
                    <a:pt x="11324" y="5322"/>
                  </a:lnTo>
                  <a:lnTo>
                    <a:pt x="11324" y="5376"/>
                  </a:lnTo>
                  <a:lnTo>
                    <a:pt x="11324" y="5400"/>
                  </a:lnTo>
                  <a:lnTo>
                    <a:pt x="11324" y="5424"/>
                  </a:lnTo>
                  <a:cubicBezTo>
                    <a:pt x="11324" y="5448"/>
                    <a:pt x="11324" y="5496"/>
                    <a:pt x="11349" y="5527"/>
                  </a:cubicBezTo>
                  <a:lnTo>
                    <a:pt x="11349" y="5551"/>
                  </a:lnTo>
                  <a:lnTo>
                    <a:pt x="11349" y="5575"/>
                  </a:lnTo>
                  <a:lnTo>
                    <a:pt x="11349" y="5575"/>
                  </a:lnTo>
                  <a:cubicBezTo>
                    <a:pt x="11349" y="5599"/>
                    <a:pt x="11379" y="5774"/>
                    <a:pt x="11300" y="5979"/>
                  </a:cubicBezTo>
                  <a:lnTo>
                    <a:pt x="11276" y="6051"/>
                  </a:lnTo>
                  <a:lnTo>
                    <a:pt x="11228" y="6003"/>
                  </a:lnTo>
                  <a:cubicBezTo>
                    <a:pt x="11228" y="5979"/>
                    <a:pt x="11101" y="5774"/>
                    <a:pt x="10746" y="5623"/>
                  </a:cubicBezTo>
                  <a:cubicBezTo>
                    <a:pt x="10420" y="5496"/>
                    <a:pt x="10047" y="5400"/>
                    <a:pt x="9770" y="5346"/>
                  </a:cubicBezTo>
                  <a:cubicBezTo>
                    <a:pt x="9318" y="5273"/>
                    <a:pt x="8968" y="5249"/>
                    <a:pt x="8715" y="5298"/>
                  </a:cubicBezTo>
                  <a:cubicBezTo>
                    <a:pt x="8414" y="5376"/>
                    <a:pt x="8064" y="5496"/>
                    <a:pt x="7937" y="5551"/>
                  </a:cubicBezTo>
                  <a:cubicBezTo>
                    <a:pt x="7937" y="5575"/>
                    <a:pt x="7962" y="5575"/>
                    <a:pt x="7962" y="5599"/>
                  </a:cubicBezTo>
                  <a:lnTo>
                    <a:pt x="7962" y="5623"/>
                  </a:lnTo>
                  <a:lnTo>
                    <a:pt x="7962" y="5677"/>
                  </a:lnTo>
                  <a:cubicBezTo>
                    <a:pt x="7986" y="5725"/>
                    <a:pt x="7986" y="5750"/>
                    <a:pt x="8010" y="5774"/>
                  </a:cubicBezTo>
                  <a:cubicBezTo>
                    <a:pt x="8064" y="5852"/>
                    <a:pt x="8112" y="5979"/>
                    <a:pt x="8136" y="6075"/>
                  </a:cubicBezTo>
                  <a:cubicBezTo>
                    <a:pt x="8160" y="6099"/>
                    <a:pt x="8160" y="6099"/>
                    <a:pt x="8160" y="6129"/>
                  </a:cubicBezTo>
                  <a:lnTo>
                    <a:pt x="8160" y="6177"/>
                  </a:lnTo>
                  <a:cubicBezTo>
                    <a:pt x="8160" y="6177"/>
                    <a:pt x="8185" y="6177"/>
                    <a:pt x="8185" y="6202"/>
                  </a:cubicBezTo>
                  <a:lnTo>
                    <a:pt x="8185" y="6226"/>
                  </a:lnTo>
                  <a:lnTo>
                    <a:pt x="8185" y="6250"/>
                  </a:lnTo>
                  <a:lnTo>
                    <a:pt x="8185" y="6250"/>
                  </a:lnTo>
                  <a:lnTo>
                    <a:pt x="8185" y="6304"/>
                  </a:lnTo>
                  <a:cubicBezTo>
                    <a:pt x="8185" y="6304"/>
                    <a:pt x="8215" y="6304"/>
                    <a:pt x="8215" y="6328"/>
                  </a:cubicBezTo>
                  <a:lnTo>
                    <a:pt x="8215" y="6352"/>
                  </a:lnTo>
                  <a:lnTo>
                    <a:pt x="8215" y="6376"/>
                  </a:lnTo>
                  <a:lnTo>
                    <a:pt x="8215" y="6400"/>
                  </a:lnTo>
                  <a:lnTo>
                    <a:pt x="8215" y="6431"/>
                  </a:lnTo>
                  <a:lnTo>
                    <a:pt x="8239" y="6431"/>
                  </a:lnTo>
                  <a:lnTo>
                    <a:pt x="8239" y="6527"/>
                  </a:lnTo>
                  <a:lnTo>
                    <a:pt x="8239" y="6527"/>
                  </a:lnTo>
                  <a:lnTo>
                    <a:pt x="8239" y="6551"/>
                  </a:lnTo>
                  <a:lnTo>
                    <a:pt x="8239" y="6581"/>
                  </a:lnTo>
                  <a:lnTo>
                    <a:pt x="8239" y="6581"/>
                  </a:lnTo>
                  <a:lnTo>
                    <a:pt x="8239" y="6605"/>
                  </a:lnTo>
                  <a:cubicBezTo>
                    <a:pt x="8263" y="6654"/>
                    <a:pt x="8263" y="6678"/>
                    <a:pt x="8239" y="6732"/>
                  </a:cubicBezTo>
                  <a:cubicBezTo>
                    <a:pt x="8239" y="6756"/>
                    <a:pt x="8239" y="6780"/>
                    <a:pt x="8263" y="6804"/>
                  </a:cubicBezTo>
                  <a:lnTo>
                    <a:pt x="8263" y="6828"/>
                  </a:lnTo>
                  <a:lnTo>
                    <a:pt x="8263" y="6883"/>
                  </a:lnTo>
                  <a:lnTo>
                    <a:pt x="8263" y="6907"/>
                  </a:lnTo>
                  <a:lnTo>
                    <a:pt x="8263" y="6979"/>
                  </a:lnTo>
                  <a:lnTo>
                    <a:pt x="8263" y="6979"/>
                  </a:lnTo>
                  <a:lnTo>
                    <a:pt x="8263" y="7033"/>
                  </a:lnTo>
                  <a:lnTo>
                    <a:pt x="8263" y="7081"/>
                  </a:lnTo>
                  <a:cubicBezTo>
                    <a:pt x="8263" y="7106"/>
                    <a:pt x="8263" y="7130"/>
                    <a:pt x="8239" y="7154"/>
                  </a:cubicBezTo>
                  <a:lnTo>
                    <a:pt x="8239" y="7208"/>
                  </a:lnTo>
                  <a:lnTo>
                    <a:pt x="8239" y="7232"/>
                  </a:lnTo>
                  <a:lnTo>
                    <a:pt x="8239" y="7304"/>
                  </a:lnTo>
                  <a:lnTo>
                    <a:pt x="8239" y="7335"/>
                  </a:lnTo>
                  <a:lnTo>
                    <a:pt x="8239" y="7335"/>
                  </a:lnTo>
                  <a:lnTo>
                    <a:pt x="8239" y="7359"/>
                  </a:lnTo>
                  <a:cubicBezTo>
                    <a:pt x="8239" y="7383"/>
                    <a:pt x="8215" y="7407"/>
                    <a:pt x="8215" y="7431"/>
                  </a:cubicBezTo>
                  <a:lnTo>
                    <a:pt x="8215" y="7455"/>
                  </a:lnTo>
                  <a:lnTo>
                    <a:pt x="8215" y="7485"/>
                  </a:lnTo>
                  <a:lnTo>
                    <a:pt x="8215" y="7509"/>
                  </a:lnTo>
                  <a:lnTo>
                    <a:pt x="8215" y="7558"/>
                  </a:lnTo>
                  <a:lnTo>
                    <a:pt x="8185" y="7558"/>
                  </a:lnTo>
                  <a:lnTo>
                    <a:pt x="8185" y="7582"/>
                  </a:lnTo>
                  <a:lnTo>
                    <a:pt x="8215" y="7606"/>
                  </a:lnTo>
                  <a:cubicBezTo>
                    <a:pt x="8215" y="7636"/>
                    <a:pt x="8185" y="7660"/>
                    <a:pt x="8185" y="7660"/>
                  </a:cubicBezTo>
                  <a:lnTo>
                    <a:pt x="8185" y="7684"/>
                  </a:lnTo>
                  <a:lnTo>
                    <a:pt x="8185" y="7732"/>
                  </a:lnTo>
                  <a:cubicBezTo>
                    <a:pt x="8185" y="7732"/>
                    <a:pt x="8185" y="7756"/>
                    <a:pt x="8160" y="7756"/>
                  </a:cubicBezTo>
                  <a:cubicBezTo>
                    <a:pt x="8160" y="7811"/>
                    <a:pt x="8136" y="7859"/>
                    <a:pt x="8136" y="7883"/>
                  </a:cubicBezTo>
                  <a:cubicBezTo>
                    <a:pt x="8112" y="7937"/>
                    <a:pt x="8112" y="7961"/>
                    <a:pt x="8112" y="7985"/>
                  </a:cubicBezTo>
                  <a:cubicBezTo>
                    <a:pt x="8088" y="8010"/>
                    <a:pt x="8088" y="8058"/>
                    <a:pt x="8064" y="8088"/>
                  </a:cubicBezTo>
                  <a:cubicBezTo>
                    <a:pt x="8064" y="8112"/>
                    <a:pt x="8064" y="8112"/>
                    <a:pt x="8034" y="8136"/>
                  </a:cubicBezTo>
                  <a:cubicBezTo>
                    <a:pt x="8034" y="8160"/>
                    <a:pt x="8034" y="8184"/>
                    <a:pt x="8010" y="8208"/>
                  </a:cubicBezTo>
                  <a:cubicBezTo>
                    <a:pt x="8010" y="8239"/>
                    <a:pt x="7986" y="8287"/>
                    <a:pt x="7962" y="8335"/>
                  </a:cubicBezTo>
                  <a:cubicBezTo>
                    <a:pt x="7937" y="8413"/>
                    <a:pt x="7859" y="8510"/>
                    <a:pt x="7787" y="8612"/>
                  </a:cubicBezTo>
                  <a:cubicBezTo>
                    <a:pt x="7763" y="8636"/>
                    <a:pt x="7763" y="8636"/>
                    <a:pt x="7733" y="8660"/>
                  </a:cubicBezTo>
                  <a:cubicBezTo>
                    <a:pt x="7708" y="8691"/>
                    <a:pt x="7684" y="8739"/>
                    <a:pt x="7636" y="8763"/>
                  </a:cubicBezTo>
                  <a:cubicBezTo>
                    <a:pt x="7612" y="8787"/>
                    <a:pt x="7582" y="8811"/>
                    <a:pt x="7534" y="8841"/>
                  </a:cubicBezTo>
                  <a:cubicBezTo>
                    <a:pt x="7534" y="8865"/>
                    <a:pt x="7510" y="8889"/>
                    <a:pt x="7485" y="8889"/>
                  </a:cubicBezTo>
                  <a:lnTo>
                    <a:pt x="7431" y="8938"/>
                  </a:lnTo>
                  <a:cubicBezTo>
                    <a:pt x="7431" y="8962"/>
                    <a:pt x="7407" y="9016"/>
                    <a:pt x="7359" y="9016"/>
                  </a:cubicBezTo>
                  <a:cubicBezTo>
                    <a:pt x="7335" y="9016"/>
                    <a:pt x="7335" y="8992"/>
                    <a:pt x="7335" y="8992"/>
                  </a:cubicBezTo>
                  <a:cubicBezTo>
                    <a:pt x="6654" y="8715"/>
                    <a:pt x="6431" y="8437"/>
                    <a:pt x="6154" y="8034"/>
                  </a:cubicBezTo>
                  <a:cubicBezTo>
                    <a:pt x="5924" y="7732"/>
                    <a:pt x="5750" y="7533"/>
                    <a:pt x="5400" y="7208"/>
                  </a:cubicBezTo>
                  <a:lnTo>
                    <a:pt x="5400" y="7208"/>
                  </a:lnTo>
                  <a:cubicBezTo>
                    <a:pt x="5376" y="7232"/>
                    <a:pt x="5352" y="7232"/>
                    <a:pt x="5322" y="7256"/>
                  </a:cubicBezTo>
                  <a:cubicBezTo>
                    <a:pt x="5322" y="7256"/>
                    <a:pt x="5298" y="7280"/>
                    <a:pt x="5298" y="7304"/>
                  </a:cubicBezTo>
                  <a:lnTo>
                    <a:pt x="5274" y="7304"/>
                  </a:lnTo>
                  <a:lnTo>
                    <a:pt x="5274" y="7335"/>
                  </a:lnTo>
                  <a:lnTo>
                    <a:pt x="5250" y="7335"/>
                  </a:lnTo>
                  <a:lnTo>
                    <a:pt x="5250" y="7359"/>
                  </a:lnTo>
                  <a:lnTo>
                    <a:pt x="5225" y="7383"/>
                  </a:lnTo>
                  <a:lnTo>
                    <a:pt x="5225" y="7407"/>
                  </a:lnTo>
                  <a:lnTo>
                    <a:pt x="5201" y="7407"/>
                  </a:lnTo>
                  <a:cubicBezTo>
                    <a:pt x="5201" y="7431"/>
                    <a:pt x="5201" y="7431"/>
                    <a:pt x="5171" y="7431"/>
                  </a:cubicBezTo>
                  <a:lnTo>
                    <a:pt x="5171" y="7455"/>
                  </a:lnTo>
                  <a:cubicBezTo>
                    <a:pt x="5171" y="7455"/>
                    <a:pt x="5171" y="7485"/>
                    <a:pt x="5147" y="7485"/>
                  </a:cubicBezTo>
                  <a:lnTo>
                    <a:pt x="5147" y="7509"/>
                  </a:lnTo>
                  <a:lnTo>
                    <a:pt x="5123" y="7533"/>
                  </a:lnTo>
                  <a:lnTo>
                    <a:pt x="5099" y="7558"/>
                  </a:lnTo>
                  <a:cubicBezTo>
                    <a:pt x="5099" y="7582"/>
                    <a:pt x="5075" y="7606"/>
                    <a:pt x="5075" y="7636"/>
                  </a:cubicBezTo>
                  <a:cubicBezTo>
                    <a:pt x="5075" y="7636"/>
                    <a:pt x="5051" y="7636"/>
                    <a:pt x="5051" y="7660"/>
                  </a:cubicBezTo>
                  <a:lnTo>
                    <a:pt x="5051" y="7684"/>
                  </a:lnTo>
                  <a:cubicBezTo>
                    <a:pt x="5020" y="7684"/>
                    <a:pt x="5020" y="7684"/>
                    <a:pt x="5020" y="7708"/>
                  </a:cubicBezTo>
                  <a:lnTo>
                    <a:pt x="4996" y="7732"/>
                  </a:lnTo>
                  <a:cubicBezTo>
                    <a:pt x="4972" y="7756"/>
                    <a:pt x="4972" y="7787"/>
                    <a:pt x="4948" y="7835"/>
                  </a:cubicBezTo>
                  <a:cubicBezTo>
                    <a:pt x="4924" y="7859"/>
                    <a:pt x="4900" y="7883"/>
                    <a:pt x="4870" y="7907"/>
                  </a:cubicBezTo>
                  <a:cubicBezTo>
                    <a:pt x="4870" y="7937"/>
                    <a:pt x="4870" y="7961"/>
                    <a:pt x="4846" y="7985"/>
                  </a:cubicBezTo>
                  <a:lnTo>
                    <a:pt x="4822" y="8010"/>
                  </a:lnTo>
                  <a:cubicBezTo>
                    <a:pt x="4822" y="8034"/>
                    <a:pt x="4797" y="8034"/>
                    <a:pt x="4797" y="8058"/>
                  </a:cubicBezTo>
                  <a:cubicBezTo>
                    <a:pt x="4797" y="8058"/>
                    <a:pt x="4797" y="8088"/>
                    <a:pt x="4773" y="8088"/>
                  </a:cubicBezTo>
                  <a:lnTo>
                    <a:pt x="4773" y="8112"/>
                  </a:lnTo>
                  <a:cubicBezTo>
                    <a:pt x="4749" y="8112"/>
                    <a:pt x="4749" y="8136"/>
                    <a:pt x="4749" y="8136"/>
                  </a:cubicBezTo>
                  <a:cubicBezTo>
                    <a:pt x="4749" y="8160"/>
                    <a:pt x="4719" y="8160"/>
                    <a:pt x="4719" y="8184"/>
                  </a:cubicBezTo>
                  <a:lnTo>
                    <a:pt x="4719" y="8184"/>
                  </a:lnTo>
                  <a:cubicBezTo>
                    <a:pt x="4719" y="8208"/>
                    <a:pt x="4719" y="8208"/>
                    <a:pt x="4695" y="8208"/>
                  </a:cubicBezTo>
                  <a:lnTo>
                    <a:pt x="4695" y="8239"/>
                  </a:lnTo>
                  <a:cubicBezTo>
                    <a:pt x="4695" y="8239"/>
                    <a:pt x="4695" y="8263"/>
                    <a:pt x="4671" y="8263"/>
                  </a:cubicBezTo>
                  <a:lnTo>
                    <a:pt x="4671" y="8287"/>
                  </a:lnTo>
                  <a:lnTo>
                    <a:pt x="4671" y="8287"/>
                  </a:lnTo>
                  <a:cubicBezTo>
                    <a:pt x="4647" y="8311"/>
                    <a:pt x="4647" y="8335"/>
                    <a:pt x="4623" y="8359"/>
                  </a:cubicBezTo>
                  <a:lnTo>
                    <a:pt x="4623" y="8389"/>
                  </a:lnTo>
                  <a:cubicBezTo>
                    <a:pt x="4599" y="8389"/>
                    <a:pt x="4599" y="8413"/>
                    <a:pt x="4599" y="8437"/>
                  </a:cubicBezTo>
                  <a:cubicBezTo>
                    <a:pt x="4568" y="8437"/>
                    <a:pt x="4568" y="8462"/>
                    <a:pt x="4568" y="8462"/>
                  </a:cubicBezTo>
                  <a:cubicBezTo>
                    <a:pt x="4544" y="8486"/>
                    <a:pt x="4520" y="8510"/>
                    <a:pt x="4520" y="8540"/>
                  </a:cubicBezTo>
                  <a:cubicBezTo>
                    <a:pt x="4520" y="8564"/>
                    <a:pt x="4496" y="8564"/>
                    <a:pt x="4496" y="8588"/>
                  </a:cubicBezTo>
                  <a:lnTo>
                    <a:pt x="4472" y="8636"/>
                  </a:lnTo>
                  <a:lnTo>
                    <a:pt x="4472" y="8636"/>
                  </a:lnTo>
                  <a:cubicBezTo>
                    <a:pt x="4472" y="8636"/>
                    <a:pt x="4448" y="8636"/>
                    <a:pt x="4448" y="8660"/>
                  </a:cubicBezTo>
                  <a:cubicBezTo>
                    <a:pt x="4448" y="8691"/>
                    <a:pt x="4448" y="8715"/>
                    <a:pt x="4418" y="8715"/>
                  </a:cubicBezTo>
                  <a:cubicBezTo>
                    <a:pt x="4418" y="8739"/>
                    <a:pt x="4418" y="8739"/>
                    <a:pt x="4394" y="8763"/>
                  </a:cubicBezTo>
                  <a:cubicBezTo>
                    <a:pt x="4394" y="8787"/>
                    <a:pt x="4370" y="8787"/>
                    <a:pt x="4370" y="8811"/>
                  </a:cubicBezTo>
                  <a:lnTo>
                    <a:pt x="4345" y="8865"/>
                  </a:lnTo>
                  <a:cubicBezTo>
                    <a:pt x="4345" y="8889"/>
                    <a:pt x="4321" y="8914"/>
                    <a:pt x="4321" y="8938"/>
                  </a:cubicBezTo>
                  <a:cubicBezTo>
                    <a:pt x="4297" y="8962"/>
                    <a:pt x="4267" y="9016"/>
                    <a:pt x="4267" y="9040"/>
                  </a:cubicBezTo>
                  <a:cubicBezTo>
                    <a:pt x="4243" y="9064"/>
                    <a:pt x="4219" y="9088"/>
                    <a:pt x="4219" y="9112"/>
                  </a:cubicBezTo>
                  <a:cubicBezTo>
                    <a:pt x="4219" y="9143"/>
                    <a:pt x="4195" y="9143"/>
                    <a:pt x="4195" y="9167"/>
                  </a:cubicBezTo>
                  <a:cubicBezTo>
                    <a:pt x="4171" y="9191"/>
                    <a:pt x="4171" y="9239"/>
                    <a:pt x="4147" y="9263"/>
                  </a:cubicBezTo>
                  <a:cubicBezTo>
                    <a:pt x="4147" y="9293"/>
                    <a:pt x="4116" y="9341"/>
                    <a:pt x="4092" y="9366"/>
                  </a:cubicBezTo>
                  <a:lnTo>
                    <a:pt x="4092" y="9366"/>
                  </a:lnTo>
                  <a:cubicBezTo>
                    <a:pt x="4092" y="9390"/>
                    <a:pt x="4068" y="9390"/>
                    <a:pt x="4068" y="9414"/>
                  </a:cubicBezTo>
                  <a:lnTo>
                    <a:pt x="4044" y="9444"/>
                  </a:lnTo>
                  <a:lnTo>
                    <a:pt x="4044" y="9468"/>
                  </a:lnTo>
                  <a:lnTo>
                    <a:pt x="4020" y="9492"/>
                  </a:lnTo>
                  <a:cubicBezTo>
                    <a:pt x="4020" y="9516"/>
                    <a:pt x="3996" y="9516"/>
                    <a:pt x="3996" y="9540"/>
                  </a:cubicBezTo>
                  <a:cubicBezTo>
                    <a:pt x="3893" y="9968"/>
                    <a:pt x="3544" y="11174"/>
                    <a:pt x="2863" y="12457"/>
                  </a:cubicBezTo>
                  <a:cubicBezTo>
                    <a:pt x="2688" y="12783"/>
                    <a:pt x="2489" y="13060"/>
                    <a:pt x="2308" y="13331"/>
                  </a:cubicBezTo>
                  <a:cubicBezTo>
                    <a:pt x="1887" y="13964"/>
                    <a:pt x="1507" y="14488"/>
                    <a:pt x="1609" y="15091"/>
                  </a:cubicBezTo>
                  <a:cubicBezTo>
                    <a:pt x="1736" y="15796"/>
                    <a:pt x="2688" y="15820"/>
                    <a:pt x="3791" y="15844"/>
                  </a:cubicBezTo>
                  <a:cubicBezTo>
                    <a:pt x="5123" y="15893"/>
                    <a:pt x="6630" y="15947"/>
                    <a:pt x="7208" y="17098"/>
                  </a:cubicBezTo>
                  <a:cubicBezTo>
                    <a:pt x="8136" y="18936"/>
                    <a:pt x="6630" y="20292"/>
                    <a:pt x="5051" y="21696"/>
                  </a:cubicBezTo>
                  <a:cubicBezTo>
                    <a:pt x="4544" y="22148"/>
                    <a:pt x="4020" y="22600"/>
                    <a:pt x="3568" y="23101"/>
                  </a:cubicBezTo>
                  <a:cubicBezTo>
                    <a:pt x="1055" y="25813"/>
                    <a:pt x="1935" y="30459"/>
                    <a:pt x="3140" y="33876"/>
                  </a:cubicBezTo>
                  <a:cubicBezTo>
                    <a:pt x="4448" y="37565"/>
                    <a:pt x="5551" y="39548"/>
                    <a:pt x="6377" y="40705"/>
                  </a:cubicBezTo>
                  <a:cubicBezTo>
                    <a:pt x="7636" y="42464"/>
                    <a:pt x="7708" y="42187"/>
                    <a:pt x="7708" y="42187"/>
                  </a:cubicBezTo>
                  <a:lnTo>
                    <a:pt x="7684" y="42639"/>
                  </a:lnTo>
                  <a:cubicBezTo>
                    <a:pt x="7684" y="42639"/>
                    <a:pt x="6503" y="41458"/>
                    <a:pt x="6129" y="41006"/>
                  </a:cubicBezTo>
                  <a:cubicBezTo>
                    <a:pt x="2339" y="36438"/>
                    <a:pt x="452" y="30658"/>
                    <a:pt x="476" y="26946"/>
                  </a:cubicBezTo>
                  <a:cubicBezTo>
                    <a:pt x="500" y="24836"/>
                    <a:pt x="1284" y="23052"/>
                    <a:pt x="2760" y="21696"/>
                  </a:cubicBezTo>
                  <a:cubicBezTo>
                    <a:pt x="2791" y="21672"/>
                    <a:pt x="2815" y="21648"/>
                    <a:pt x="2839" y="21648"/>
                  </a:cubicBezTo>
                  <a:cubicBezTo>
                    <a:pt x="2911" y="21546"/>
                    <a:pt x="3092" y="21419"/>
                    <a:pt x="3291" y="21244"/>
                  </a:cubicBezTo>
                  <a:cubicBezTo>
                    <a:pt x="4243" y="20467"/>
                    <a:pt x="6178" y="18834"/>
                    <a:pt x="5900" y="18002"/>
                  </a:cubicBezTo>
                  <a:cubicBezTo>
                    <a:pt x="5774" y="17676"/>
                    <a:pt x="5298" y="17478"/>
                    <a:pt x="4448" y="17478"/>
                  </a:cubicBezTo>
                  <a:cubicBezTo>
                    <a:pt x="2562" y="17429"/>
                    <a:pt x="1332" y="17050"/>
                    <a:pt x="856" y="16320"/>
                  </a:cubicBezTo>
                  <a:cubicBezTo>
                    <a:pt x="555" y="15844"/>
                    <a:pt x="531" y="15242"/>
                    <a:pt x="802" y="14512"/>
                  </a:cubicBezTo>
                  <a:cubicBezTo>
                    <a:pt x="904" y="14235"/>
                    <a:pt x="1181" y="13886"/>
                    <a:pt x="1507" y="13434"/>
                  </a:cubicBezTo>
                  <a:cubicBezTo>
                    <a:pt x="1856" y="12982"/>
                    <a:pt x="2236" y="12457"/>
                    <a:pt x="2489" y="11975"/>
                  </a:cubicBezTo>
                  <a:cubicBezTo>
                    <a:pt x="3062" y="10824"/>
                    <a:pt x="3291" y="9920"/>
                    <a:pt x="3363" y="9492"/>
                  </a:cubicBezTo>
                  <a:cubicBezTo>
                    <a:pt x="3363" y="9492"/>
                    <a:pt x="3339" y="9468"/>
                    <a:pt x="3339" y="9444"/>
                  </a:cubicBezTo>
                  <a:cubicBezTo>
                    <a:pt x="3363" y="9390"/>
                    <a:pt x="3363" y="9341"/>
                    <a:pt x="3363" y="9293"/>
                  </a:cubicBezTo>
                </a:path>
              </a:pathLst>
            </a:custGeom>
            <a:noFill/>
            <a:ln w="2550" cap="flat" cmpd="sng">
              <a:solidFill>
                <a:srgbClr val="485D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9"/>
            <p:cNvSpPr/>
            <p:nvPr/>
          </p:nvSpPr>
          <p:spPr>
            <a:xfrm>
              <a:off x="6482819" y="488294"/>
              <a:ext cx="2247103" cy="1779296"/>
            </a:xfrm>
            <a:custGeom>
              <a:avLst/>
              <a:gdLst/>
              <a:ahLst/>
              <a:cxnLst/>
              <a:rect l="l" t="t" r="r" b="b"/>
              <a:pathLst>
                <a:path w="28073" h="22228" extrusionOk="0">
                  <a:moveTo>
                    <a:pt x="17502" y="103"/>
                  </a:moveTo>
                  <a:cubicBezTo>
                    <a:pt x="20666" y="103"/>
                    <a:pt x="25162" y="3345"/>
                    <a:pt x="26867" y="9571"/>
                  </a:cubicBezTo>
                  <a:cubicBezTo>
                    <a:pt x="27976" y="13711"/>
                    <a:pt x="27723" y="16423"/>
                    <a:pt x="27446" y="19539"/>
                  </a:cubicBezTo>
                  <a:cubicBezTo>
                    <a:pt x="27422" y="19889"/>
                    <a:pt x="26994" y="22125"/>
                    <a:pt x="26921" y="22125"/>
                  </a:cubicBezTo>
                  <a:cubicBezTo>
                    <a:pt x="26921" y="22125"/>
                    <a:pt x="26897" y="22125"/>
                    <a:pt x="26897" y="22101"/>
                  </a:cubicBezTo>
                  <a:lnTo>
                    <a:pt x="26897" y="21998"/>
                  </a:lnTo>
                  <a:lnTo>
                    <a:pt x="26897" y="21974"/>
                  </a:lnTo>
                  <a:cubicBezTo>
                    <a:pt x="26946" y="17731"/>
                    <a:pt x="27271" y="11831"/>
                    <a:pt x="24637" y="7010"/>
                  </a:cubicBezTo>
                  <a:cubicBezTo>
                    <a:pt x="22022" y="2237"/>
                    <a:pt x="18785" y="1236"/>
                    <a:pt x="17857" y="1236"/>
                  </a:cubicBezTo>
                  <a:lnTo>
                    <a:pt x="17803" y="1236"/>
                  </a:lnTo>
                  <a:cubicBezTo>
                    <a:pt x="16953" y="1284"/>
                    <a:pt x="16676" y="1483"/>
                    <a:pt x="17429" y="3243"/>
                  </a:cubicBezTo>
                  <a:cubicBezTo>
                    <a:pt x="18183" y="5027"/>
                    <a:pt x="17351" y="6660"/>
                    <a:pt x="15796" y="7160"/>
                  </a:cubicBezTo>
                  <a:cubicBezTo>
                    <a:pt x="15242" y="7335"/>
                    <a:pt x="14591" y="7486"/>
                    <a:pt x="13789" y="7486"/>
                  </a:cubicBezTo>
                  <a:cubicBezTo>
                    <a:pt x="12379" y="7486"/>
                    <a:pt x="10547" y="7034"/>
                    <a:pt x="8287" y="5527"/>
                  </a:cubicBezTo>
                  <a:cubicBezTo>
                    <a:pt x="5828" y="3894"/>
                    <a:pt x="5298" y="3243"/>
                    <a:pt x="3743" y="2863"/>
                  </a:cubicBezTo>
                  <a:cubicBezTo>
                    <a:pt x="3544" y="2815"/>
                    <a:pt x="3315" y="2791"/>
                    <a:pt x="3092" y="2791"/>
                  </a:cubicBezTo>
                  <a:cubicBezTo>
                    <a:pt x="2585" y="2791"/>
                    <a:pt x="2133" y="2966"/>
                    <a:pt x="2158" y="3568"/>
                  </a:cubicBezTo>
                  <a:cubicBezTo>
                    <a:pt x="2188" y="4045"/>
                    <a:pt x="2760" y="4274"/>
                    <a:pt x="3291" y="4274"/>
                  </a:cubicBezTo>
                  <a:lnTo>
                    <a:pt x="3514" y="4274"/>
                  </a:lnTo>
                  <a:cubicBezTo>
                    <a:pt x="3845" y="4274"/>
                    <a:pt x="3966" y="4671"/>
                    <a:pt x="3664" y="4852"/>
                  </a:cubicBezTo>
                  <a:cubicBezTo>
                    <a:pt x="3363" y="5003"/>
                    <a:pt x="3013" y="5099"/>
                    <a:pt x="2640" y="5099"/>
                  </a:cubicBezTo>
                  <a:cubicBezTo>
                    <a:pt x="2435" y="5099"/>
                    <a:pt x="2236" y="5051"/>
                    <a:pt x="2007" y="5003"/>
                  </a:cubicBezTo>
                  <a:cubicBezTo>
                    <a:pt x="777" y="4575"/>
                    <a:pt x="0" y="2990"/>
                    <a:pt x="1254" y="2014"/>
                  </a:cubicBezTo>
                  <a:cubicBezTo>
                    <a:pt x="1633" y="1712"/>
                    <a:pt x="2061" y="1586"/>
                    <a:pt x="2513" y="1586"/>
                  </a:cubicBezTo>
                  <a:cubicBezTo>
                    <a:pt x="4092" y="1586"/>
                    <a:pt x="6153" y="3165"/>
                    <a:pt x="8817" y="4822"/>
                  </a:cubicBezTo>
                  <a:cubicBezTo>
                    <a:pt x="10294" y="5726"/>
                    <a:pt x="11728" y="6130"/>
                    <a:pt x="12885" y="6130"/>
                  </a:cubicBezTo>
                  <a:cubicBezTo>
                    <a:pt x="14036" y="6130"/>
                    <a:pt x="14940" y="5726"/>
                    <a:pt x="15344" y="5123"/>
                  </a:cubicBezTo>
                  <a:cubicBezTo>
                    <a:pt x="16399" y="3520"/>
                    <a:pt x="14163" y="1031"/>
                    <a:pt x="16248" y="302"/>
                  </a:cubicBezTo>
                  <a:cubicBezTo>
                    <a:pt x="16652" y="181"/>
                    <a:pt x="17050" y="103"/>
                    <a:pt x="17502" y="103"/>
                  </a:cubicBezTo>
                  <a:close/>
                  <a:moveTo>
                    <a:pt x="17502" y="1"/>
                  </a:moveTo>
                  <a:cubicBezTo>
                    <a:pt x="17050" y="1"/>
                    <a:pt x="16622" y="79"/>
                    <a:pt x="16224" y="206"/>
                  </a:cubicBezTo>
                  <a:cubicBezTo>
                    <a:pt x="14964" y="658"/>
                    <a:pt x="15169" y="1712"/>
                    <a:pt x="15368" y="2743"/>
                  </a:cubicBezTo>
                  <a:cubicBezTo>
                    <a:pt x="15519" y="3544"/>
                    <a:pt x="15694" y="4400"/>
                    <a:pt x="15266" y="5051"/>
                  </a:cubicBezTo>
                  <a:cubicBezTo>
                    <a:pt x="14868" y="5654"/>
                    <a:pt x="13964" y="6027"/>
                    <a:pt x="12885" y="6027"/>
                  </a:cubicBezTo>
                  <a:cubicBezTo>
                    <a:pt x="11626" y="6027"/>
                    <a:pt x="10197" y="5551"/>
                    <a:pt x="8865" y="4726"/>
                  </a:cubicBezTo>
                  <a:cubicBezTo>
                    <a:pt x="8311" y="4400"/>
                    <a:pt x="7811" y="4045"/>
                    <a:pt x="7310" y="3743"/>
                  </a:cubicBezTo>
                  <a:cubicBezTo>
                    <a:pt x="5352" y="2466"/>
                    <a:pt x="3815" y="1483"/>
                    <a:pt x="2513" y="1483"/>
                  </a:cubicBezTo>
                  <a:cubicBezTo>
                    <a:pt x="2007" y="1483"/>
                    <a:pt x="1585" y="1634"/>
                    <a:pt x="1181" y="1935"/>
                  </a:cubicBezTo>
                  <a:cubicBezTo>
                    <a:pt x="681" y="2339"/>
                    <a:pt x="428" y="2893"/>
                    <a:pt x="530" y="3466"/>
                  </a:cubicBezTo>
                  <a:cubicBezTo>
                    <a:pt x="651" y="4171"/>
                    <a:pt x="1229" y="4822"/>
                    <a:pt x="1983" y="5075"/>
                  </a:cubicBezTo>
                  <a:cubicBezTo>
                    <a:pt x="2188" y="5153"/>
                    <a:pt x="2411" y="5202"/>
                    <a:pt x="2640" y="5202"/>
                  </a:cubicBezTo>
                  <a:cubicBezTo>
                    <a:pt x="3013" y="5202"/>
                    <a:pt x="3393" y="5099"/>
                    <a:pt x="3719" y="4924"/>
                  </a:cubicBezTo>
                  <a:cubicBezTo>
                    <a:pt x="3893" y="4852"/>
                    <a:pt x="3966" y="4647"/>
                    <a:pt x="3917" y="4472"/>
                  </a:cubicBezTo>
                  <a:cubicBezTo>
                    <a:pt x="3869" y="4298"/>
                    <a:pt x="3719" y="4171"/>
                    <a:pt x="3514" y="4171"/>
                  </a:cubicBezTo>
                  <a:lnTo>
                    <a:pt x="3291" y="4171"/>
                  </a:lnTo>
                  <a:cubicBezTo>
                    <a:pt x="2790" y="4171"/>
                    <a:pt x="2284" y="3972"/>
                    <a:pt x="2260" y="3568"/>
                  </a:cubicBezTo>
                  <a:cubicBezTo>
                    <a:pt x="2260" y="3370"/>
                    <a:pt x="2308" y="3219"/>
                    <a:pt x="2411" y="3092"/>
                  </a:cubicBezTo>
                  <a:cubicBezTo>
                    <a:pt x="2585" y="2918"/>
                    <a:pt x="2887" y="2893"/>
                    <a:pt x="3092" y="2893"/>
                  </a:cubicBezTo>
                  <a:cubicBezTo>
                    <a:pt x="3291" y="2893"/>
                    <a:pt x="3514" y="2918"/>
                    <a:pt x="3719" y="2966"/>
                  </a:cubicBezTo>
                  <a:cubicBezTo>
                    <a:pt x="4821" y="3219"/>
                    <a:pt x="5400" y="3647"/>
                    <a:pt x="6581" y="4472"/>
                  </a:cubicBezTo>
                  <a:cubicBezTo>
                    <a:pt x="7009" y="4774"/>
                    <a:pt x="7558" y="5153"/>
                    <a:pt x="8239" y="5605"/>
                  </a:cubicBezTo>
                  <a:cubicBezTo>
                    <a:pt x="10197" y="6931"/>
                    <a:pt x="12053" y="7588"/>
                    <a:pt x="13789" y="7588"/>
                  </a:cubicBezTo>
                  <a:cubicBezTo>
                    <a:pt x="14464" y="7588"/>
                    <a:pt x="15145" y="7486"/>
                    <a:pt x="15820" y="7263"/>
                  </a:cubicBezTo>
                  <a:cubicBezTo>
                    <a:pt x="16598" y="7010"/>
                    <a:pt x="17224" y="6479"/>
                    <a:pt x="17556" y="5756"/>
                  </a:cubicBezTo>
                  <a:cubicBezTo>
                    <a:pt x="17905" y="5003"/>
                    <a:pt x="17881" y="4099"/>
                    <a:pt x="17526" y="3219"/>
                  </a:cubicBezTo>
                  <a:cubicBezTo>
                    <a:pt x="17128" y="2291"/>
                    <a:pt x="17001" y="1760"/>
                    <a:pt x="17152" y="1537"/>
                  </a:cubicBezTo>
                  <a:cubicBezTo>
                    <a:pt x="17224" y="1411"/>
                    <a:pt x="17453" y="1357"/>
                    <a:pt x="17803" y="1333"/>
                  </a:cubicBezTo>
                  <a:lnTo>
                    <a:pt x="17857" y="1333"/>
                  </a:lnTo>
                  <a:cubicBezTo>
                    <a:pt x="18382" y="1333"/>
                    <a:pt x="19388" y="1610"/>
                    <a:pt x="20569" y="2411"/>
                  </a:cubicBezTo>
                  <a:cubicBezTo>
                    <a:pt x="22046" y="3442"/>
                    <a:pt x="23432" y="5051"/>
                    <a:pt x="24535" y="7058"/>
                  </a:cubicBezTo>
                  <a:cubicBezTo>
                    <a:pt x="26946" y="11482"/>
                    <a:pt x="26867" y="16725"/>
                    <a:pt x="26795" y="20919"/>
                  </a:cubicBezTo>
                  <a:lnTo>
                    <a:pt x="26795" y="21974"/>
                  </a:lnTo>
                  <a:lnTo>
                    <a:pt x="26795" y="22028"/>
                  </a:lnTo>
                  <a:lnTo>
                    <a:pt x="26795" y="22101"/>
                  </a:lnTo>
                  <a:cubicBezTo>
                    <a:pt x="26819" y="22227"/>
                    <a:pt x="26897" y="22227"/>
                    <a:pt x="26921" y="22227"/>
                  </a:cubicBezTo>
                  <a:cubicBezTo>
                    <a:pt x="27018" y="22227"/>
                    <a:pt x="27072" y="22227"/>
                    <a:pt x="27295" y="20998"/>
                  </a:cubicBezTo>
                  <a:cubicBezTo>
                    <a:pt x="27422" y="20371"/>
                    <a:pt x="27524" y="19738"/>
                    <a:pt x="27548" y="19563"/>
                  </a:cubicBezTo>
                  <a:lnTo>
                    <a:pt x="27572" y="19389"/>
                  </a:lnTo>
                  <a:cubicBezTo>
                    <a:pt x="27825" y="16303"/>
                    <a:pt x="28073" y="13639"/>
                    <a:pt x="26946" y="9547"/>
                  </a:cubicBezTo>
                  <a:cubicBezTo>
                    <a:pt x="25963" y="5907"/>
                    <a:pt x="24155" y="3671"/>
                    <a:pt x="22799" y="2441"/>
                  </a:cubicBezTo>
                  <a:cubicBezTo>
                    <a:pt x="21118" y="881"/>
                    <a:pt x="19183" y="1"/>
                    <a:pt x="17502"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6985422" y="427218"/>
              <a:ext cx="1867530" cy="1822041"/>
            </a:xfrm>
            <a:custGeom>
              <a:avLst/>
              <a:gdLst/>
              <a:ahLst/>
              <a:cxnLst/>
              <a:rect l="l" t="t" r="r" b="b"/>
              <a:pathLst>
                <a:path w="23331" h="22762" extrusionOk="0">
                  <a:moveTo>
                    <a:pt x="3070" y="0"/>
                  </a:moveTo>
                  <a:cubicBezTo>
                    <a:pt x="2750" y="0"/>
                    <a:pt x="2454" y="89"/>
                    <a:pt x="2285" y="287"/>
                  </a:cubicBezTo>
                  <a:cubicBezTo>
                    <a:pt x="2285" y="287"/>
                    <a:pt x="3490" y="287"/>
                    <a:pt x="3442" y="691"/>
                  </a:cubicBezTo>
                  <a:cubicBezTo>
                    <a:pt x="3412" y="1445"/>
                    <a:pt x="929" y="1041"/>
                    <a:pt x="501" y="1873"/>
                  </a:cubicBezTo>
                  <a:cubicBezTo>
                    <a:pt x="1" y="2825"/>
                    <a:pt x="1080" y="4157"/>
                    <a:pt x="4846" y="4380"/>
                  </a:cubicBezTo>
                  <a:cubicBezTo>
                    <a:pt x="5299" y="4407"/>
                    <a:pt x="5735" y="4419"/>
                    <a:pt x="6153" y="4419"/>
                  </a:cubicBezTo>
                  <a:cubicBezTo>
                    <a:pt x="9233" y="4419"/>
                    <a:pt x="11346" y="3756"/>
                    <a:pt x="12253" y="3602"/>
                  </a:cubicBezTo>
                  <a:cubicBezTo>
                    <a:pt x="13076" y="3452"/>
                    <a:pt x="15286" y="2772"/>
                    <a:pt x="17306" y="2772"/>
                  </a:cubicBezTo>
                  <a:cubicBezTo>
                    <a:pt x="18615" y="2772"/>
                    <a:pt x="19844" y="3057"/>
                    <a:pt x="20564" y="3958"/>
                  </a:cubicBezTo>
                  <a:cubicBezTo>
                    <a:pt x="22372" y="6242"/>
                    <a:pt x="20190" y="11690"/>
                    <a:pt x="19534" y="14227"/>
                  </a:cubicBezTo>
                  <a:cubicBezTo>
                    <a:pt x="18479" y="18392"/>
                    <a:pt x="18708" y="18747"/>
                    <a:pt x="20389" y="22713"/>
                  </a:cubicBezTo>
                  <a:lnTo>
                    <a:pt x="20618" y="22761"/>
                  </a:lnTo>
                  <a:cubicBezTo>
                    <a:pt x="20618" y="22761"/>
                    <a:pt x="19383" y="19073"/>
                    <a:pt x="19811" y="16313"/>
                  </a:cubicBezTo>
                  <a:cubicBezTo>
                    <a:pt x="20239" y="13570"/>
                    <a:pt x="23330" y="8050"/>
                    <a:pt x="22450" y="4657"/>
                  </a:cubicBezTo>
                  <a:cubicBezTo>
                    <a:pt x="21803" y="2165"/>
                    <a:pt x="19953" y="1426"/>
                    <a:pt x="17653" y="1426"/>
                  </a:cubicBezTo>
                  <a:cubicBezTo>
                    <a:pt x="17082" y="1426"/>
                    <a:pt x="16484" y="1472"/>
                    <a:pt x="15869" y="1547"/>
                  </a:cubicBezTo>
                  <a:cubicBezTo>
                    <a:pt x="12859" y="1914"/>
                    <a:pt x="9896" y="3453"/>
                    <a:pt x="5856" y="3453"/>
                  </a:cubicBezTo>
                  <a:cubicBezTo>
                    <a:pt x="5787" y="3453"/>
                    <a:pt x="5718" y="3452"/>
                    <a:pt x="5648" y="3452"/>
                  </a:cubicBezTo>
                  <a:cubicBezTo>
                    <a:pt x="2761" y="3403"/>
                    <a:pt x="953" y="2650"/>
                    <a:pt x="1658" y="2096"/>
                  </a:cubicBezTo>
                  <a:cubicBezTo>
                    <a:pt x="2357" y="1547"/>
                    <a:pt x="4093" y="2150"/>
                    <a:pt x="4418" y="1167"/>
                  </a:cubicBezTo>
                  <a:cubicBezTo>
                    <a:pt x="4662" y="467"/>
                    <a:pt x="3802" y="0"/>
                    <a:pt x="307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9"/>
            <p:cNvSpPr/>
            <p:nvPr/>
          </p:nvSpPr>
          <p:spPr>
            <a:xfrm>
              <a:off x="8432716" y="1161734"/>
              <a:ext cx="369568" cy="209484"/>
            </a:xfrm>
            <a:custGeom>
              <a:avLst/>
              <a:gdLst/>
              <a:ahLst/>
              <a:cxnLst/>
              <a:rect l="l" t="t" r="r" b="b"/>
              <a:pathLst>
                <a:path w="4617" h="2617" extrusionOk="0">
                  <a:moveTo>
                    <a:pt x="2459" y="1"/>
                  </a:moveTo>
                  <a:cubicBezTo>
                    <a:pt x="2435" y="1"/>
                    <a:pt x="2411" y="25"/>
                    <a:pt x="2387" y="25"/>
                  </a:cubicBezTo>
                  <a:lnTo>
                    <a:pt x="2308" y="25"/>
                  </a:lnTo>
                  <a:cubicBezTo>
                    <a:pt x="2284" y="25"/>
                    <a:pt x="2260" y="55"/>
                    <a:pt x="2260" y="55"/>
                  </a:cubicBezTo>
                  <a:cubicBezTo>
                    <a:pt x="2206" y="55"/>
                    <a:pt x="2158" y="79"/>
                    <a:pt x="2109" y="103"/>
                  </a:cubicBezTo>
                  <a:cubicBezTo>
                    <a:pt x="2055" y="103"/>
                    <a:pt x="2031" y="128"/>
                    <a:pt x="1983" y="128"/>
                  </a:cubicBezTo>
                  <a:cubicBezTo>
                    <a:pt x="1983" y="152"/>
                    <a:pt x="1959" y="152"/>
                    <a:pt x="1935" y="176"/>
                  </a:cubicBezTo>
                  <a:lnTo>
                    <a:pt x="1856" y="176"/>
                  </a:lnTo>
                  <a:cubicBezTo>
                    <a:pt x="1808" y="206"/>
                    <a:pt x="1730" y="230"/>
                    <a:pt x="1657" y="254"/>
                  </a:cubicBezTo>
                  <a:cubicBezTo>
                    <a:pt x="1603" y="278"/>
                    <a:pt x="1579" y="302"/>
                    <a:pt x="1531" y="326"/>
                  </a:cubicBezTo>
                  <a:lnTo>
                    <a:pt x="0" y="2110"/>
                  </a:lnTo>
                  <a:lnTo>
                    <a:pt x="1151" y="2165"/>
                  </a:lnTo>
                  <a:cubicBezTo>
                    <a:pt x="1151" y="2165"/>
                    <a:pt x="1603" y="1984"/>
                    <a:pt x="1959" y="1911"/>
                  </a:cubicBezTo>
                  <a:cubicBezTo>
                    <a:pt x="2070" y="1886"/>
                    <a:pt x="2194" y="1877"/>
                    <a:pt x="2320" y="1877"/>
                  </a:cubicBezTo>
                  <a:cubicBezTo>
                    <a:pt x="2589" y="1877"/>
                    <a:pt x="2865" y="1919"/>
                    <a:pt x="3038" y="1936"/>
                  </a:cubicBezTo>
                  <a:cubicBezTo>
                    <a:pt x="3315" y="1984"/>
                    <a:pt x="3664" y="2086"/>
                    <a:pt x="4044" y="2237"/>
                  </a:cubicBezTo>
                  <a:cubicBezTo>
                    <a:pt x="4394" y="2363"/>
                    <a:pt x="4544" y="2617"/>
                    <a:pt x="4544" y="2617"/>
                  </a:cubicBezTo>
                  <a:cubicBezTo>
                    <a:pt x="4617" y="2388"/>
                    <a:pt x="4568" y="2213"/>
                    <a:pt x="4568" y="2213"/>
                  </a:cubicBezTo>
                  <a:lnTo>
                    <a:pt x="4568" y="2086"/>
                  </a:lnTo>
                  <a:cubicBezTo>
                    <a:pt x="4544" y="2062"/>
                    <a:pt x="4544" y="2038"/>
                    <a:pt x="4544" y="2014"/>
                  </a:cubicBezTo>
                  <a:lnTo>
                    <a:pt x="4544" y="1960"/>
                  </a:lnTo>
                  <a:lnTo>
                    <a:pt x="4544" y="1911"/>
                  </a:lnTo>
                  <a:lnTo>
                    <a:pt x="4544" y="1887"/>
                  </a:lnTo>
                  <a:lnTo>
                    <a:pt x="4544" y="1809"/>
                  </a:lnTo>
                  <a:lnTo>
                    <a:pt x="4544" y="1658"/>
                  </a:lnTo>
                  <a:lnTo>
                    <a:pt x="4544" y="1586"/>
                  </a:lnTo>
                  <a:lnTo>
                    <a:pt x="4544" y="1508"/>
                  </a:lnTo>
                  <a:cubicBezTo>
                    <a:pt x="4544" y="1459"/>
                    <a:pt x="4544" y="1435"/>
                    <a:pt x="4520" y="1411"/>
                  </a:cubicBezTo>
                  <a:lnTo>
                    <a:pt x="4520" y="1309"/>
                  </a:lnTo>
                  <a:cubicBezTo>
                    <a:pt x="4496" y="1285"/>
                    <a:pt x="4496" y="1261"/>
                    <a:pt x="4496" y="1206"/>
                  </a:cubicBezTo>
                  <a:cubicBezTo>
                    <a:pt x="4496" y="1206"/>
                    <a:pt x="4466" y="1182"/>
                    <a:pt x="4466" y="1158"/>
                  </a:cubicBezTo>
                  <a:cubicBezTo>
                    <a:pt x="4466" y="1158"/>
                    <a:pt x="4466" y="1134"/>
                    <a:pt x="4442" y="1134"/>
                  </a:cubicBezTo>
                  <a:cubicBezTo>
                    <a:pt x="4442" y="1110"/>
                    <a:pt x="4442" y="1080"/>
                    <a:pt x="4418" y="1056"/>
                  </a:cubicBezTo>
                  <a:cubicBezTo>
                    <a:pt x="4418" y="1032"/>
                    <a:pt x="4418" y="1007"/>
                    <a:pt x="4394" y="983"/>
                  </a:cubicBezTo>
                  <a:cubicBezTo>
                    <a:pt x="4394" y="959"/>
                    <a:pt x="4394" y="929"/>
                    <a:pt x="4369" y="905"/>
                  </a:cubicBezTo>
                  <a:cubicBezTo>
                    <a:pt x="4369" y="881"/>
                    <a:pt x="4345" y="881"/>
                    <a:pt x="4345" y="857"/>
                  </a:cubicBezTo>
                  <a:cubicBezTo>
                    <a:pt x="4315" y="778"/>
                    <a:pt x="4267" y="730"/>
                    <a:pt x="4219" y="682"/>
                  </a:cubicBezTo>
                  <a:cubicBezTo>
                    <a:pt x="4195" y="628"/>
                    <a:pt x="4140" y="580"/>
                    <a:pt x="4092" y="531"/>
                  </a:cubicBezTo>
                  <a:cubicBezTo>
                    <a:pt x="4044" y="453"/>
                    <a:pt x="3966" y="405"/>
                    <a:pt x="3893" y="357"/>
                  </a:cubicBezTo>
                  <a:cubicBezTo>
                    <a:pt x="3839" y="302"/>
                    <a:pt x="3767" y="254"/>
                    <a:pt x="3688" y="230"/>
                  </a:cubicBezTo>
                  <a:cubicBezTo>
                    <a:pt x="3664" y="206"/>
                    <a:pt x="3640" y="206"/>
                    <a:pt x="3592" y="176"/>
                  </a:cubicBezTo>
                  <a:cubicBezTo>
                    <a:pt x="3592" y="176"/>
                    <a:pt x="3562" y="152"/>
                    <a:pt x="3538" y="152"/>
                  </a:cubicBezTo>
                  <a:cubicBezTo>
                    <a:pt x="3490" y="152"/>
                    <a:pt x="3441" y="128"/>
                    <a:pt x="3411" y="103"/>
                  </a:cubicBezTo>
                  <a:cubicBezTo>
                    <a:pt x="3339" y="79"/>
                    <a:pt x="3236" y="79"/>
                    <a:pt x="3164" y="55"/>
                  </a:cubicBezTo>
                  <a:cubicBezTo>
                    <a:pt x="3086" y="25"/>
                    <a:pt x="2989" y="25"/>
                    <a:pt x="2911" y="1"/>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p:nvPr/>
          </p:nvSpPr>
          <p:spPr>
            <a:xfrm>
              <a:off x="8482824" y="1238499"/>
              <a:ext cx="315617" cy="100380"/>
            </a:xfrm>
            <a:custGeom>
              <a:avLst/>
              <a:gdLst/>
              <a:ahLst/>
              <a:cxnLst/>
              <a:rect l="l" t="t" r="r" b="b"/>
              <a:pathLst>
                <a:path w="3943" h="1254" fill="none" extrusionOk="0">
                  <a:moveTo>
                    <a:pt x="3942" y="1254"/>
                  </a:moveTo>
                  <a:lnTo>
                    <a:pt x="3942" y="1230"/>
                  </a:lnTo>
                  <a:lnTo>
                    <a:pt x="3942" y="1206"/>
                  </a:lnTo>
                  <a:cubicBezTo>
                    <a:pt x="3942" y="1175"/>
                    <a:pt x="3918" y="1127"/>
                    <a:pt x="3918" y="1103"/>
                  </a:cubicBezTo>
                  <a:cubicBezTo>
                    <a:pt x="3918" y="1079"/>
                    <a:pt x="3918" y="1055"/>
                    <a:pt x="3894" y="1025"/>
                  </a:cubicBezTo>
                  <a:cubicBezTo>
                    <a:pt x="3870" y="977"/>
                    <a:pt x="3840" y="952"/>
                    <a:pt x="3840" y="904"/>
                  </a:cubicBezTo>
                  <a:cubicBezTo>
                    <a:pt x="3792" y="826"/>
                    <a:pt x="3743" y="754"/>
                    <a:pt x="3689" y="675"/>
                  </a:cubicBezTo>
                  <a:cubicBezTo>
                    <a:pt x="3689" y="651"/>
                    <a:pt x="3665" y="651"/>
                    <a:pt x="3641" y="627"/>
                  </a:cubicBezTo>
                  <a:cubicBezTo>
                    <a:pt x="3641" y="603"/>
                    <a:pt x="3617" y="573"/>
                    <a:pt x="3593" y="573"/>
                  </a:cubicBezTo>
                  <a:cubicBezTo>
                    <a:pt x="3569" y="549"/>
                    <a:pt x="3539" y="500"/>
                    <a:pt x="3490" y="476"/>
                  </a:cubicBezTo>
                  <a:cubicBezTo>
                    <a:pt x="3490" y="476"/>
                    <a:pt x="3466" y="452"/>
                    <a:pt x="3442" y="452"/>
                  </a:cubicBezTo>
                  <a:cubicBezTo>
                    <a:pt x="3418" y="422"/>
                    <a:pt x="3388" y="398"/>
                    <a:pt x="3364" y="374"/>
                  </a:cubicBezTo>
                  <a:cubicBezTo>
                    <a:pt x="3267" y="326"/>
                    <a:pt x="3165" y="271"/>
                    <a:pt x="3062" y="223"/>
                  </a:cubicBezTo>
                  <a:cubicBezTo>
                    <a:pt x="3038" y="199"/>
                    <a:pt x="2990" y="175"/>
                    <a:pt x="2936" y="175"/>
                  </a:cubicBezTo>
                  <a:cubicBezTo>
                    <a:pt x="2888" y="151"/>
                    <a:pt x="2864" y="121"/>
                    <a:pt x="2815" y="121"/>
                  </a:cubicBezTo>
                  <a:cubicBezTo>
                    <a:pt x="2737" y="97"/>
                    <a:pt x="2635" y="73"/>
                    <a:pt x="2562" y="73"/>
                  </a:cubicBezTo>
                  <a:cubicBezTo>
                    <a:pt x="2484" y="48"/>
                    <a:pt x="2412" y="48"/>
                    <a:pt x="2333" y="24"/>
                  </a:cubicBezTo>
                  <a:cubicBezTo>
                    <a:pt x="2285" y="24"/>
                    <a:pt x="2213" y="24"/>
                    <a:pt x="2134" y="0"/>
                  </a:cubicBezTo>
                  <a:lnTo>
                    <a:pt x="2062" y="0"/>
                  </a:lnTo>
                  <a:lnTo>
                    <a:pt x="1984" y="0"/>
                  </a:lnTo>
                  <a:lnTo>
                    <a:pt x="1809" y="0"/>
                  </a:lnTo>
                  <a:lnTo>
                    <a:pt x="1731" y="0"/>
                  </a:lnTo>
                  <a:cubicBezTo>
                    <a:pt x="1706" y="24"/>
                    <a:pt x="1658" y="24"/>
                    <a:pt x="1610" y="24"/>
                  </a:cubicBezTo>
                  <a:lnTo>
                    <a:pt x="1580" y="24"/>
                  </a:lnTo>
                  <a:lnTo>
                    <a:pt x="1532" y="24"/>
                  </a:lnTo>
                  <a:cubicBezTo>
                    <a:pt x="1483" y="48"/>
                    <a:pt x="1429" y="48"/>
                    <a:pt x="1381" y="48"/>
                  </a:cubicBezTo>
                  <a:cubicBezTo>
                    <a:pt x="1309" y="73"/>
                    <a:pt x="1206" y="73"/>
                    <a:pt x="1104" y="97"/>
                  </a:cubicBezTo>
                  <a:cubicBezTo>
                    <a:pt x="1007" y="151"/>
                    <a:pt x="881" y="175"/>
                    <a:pt x="778" y="199"/>
                  </a:cubicBezTo>
                  <a:cubicBezTo>
                    <a:pt x="778" y="199"/>
                    <a:pt x="754" y="199"/>
                    <a:pt x="730" y="223"/>
                  </a:cubicBezTo>
                  <a:cubicBezTo>
                    <a:pt x="706" y="223"/>
                    <a:pt x="652" y="223"/>
                    <a:pt x="628" y="247"/>
                  </a:cubicBezTo>
                  <a:cubicBezTo>
                    <a:pt x="579" y="271"/>
                    <a:pt x="555" y="271"/>
                    <a:pt x="525" y="271"/>
                  </a:cubicBezTo>
                  <a:cubicBezTo>
                    <a:pt x="477" y="302"/>
                    <a:pt x="453" y="326"/>
                    <a:pt x="405" y="326"/>
                  </a:cubicBezTo>
                  <a:cubicBezTo>
                    <a:pt x="375" y="350"/>
                    <a:pt x="350" y="350"/>
                    <a:pt x="326" y="374"/>
                  </a:cubicBezTo>
                  <a:cubicBezTo>
                    <a:pt x="278" y="398"/>
                    <a:pt x="224" y="422"/>
                    <a:pt x="200" y="452"/>
                  </a:cubicBezTo>
                  <a:lnTo>
                    <a:pt x="176" y="452"/>
                  </a:lnTo>
                  <a:cubicBezTo>
                    <a:pt x="152" y="476"/>
                    <a:pt x="152" y="476"/>
                    <a:pt x="127" y="476"/>
                  </a:cubicBezTo>
                  <a:cubicBezTo>
                    <a:pt x="127" y="500"/>
                    <a:pt x="103" y="500"/>
                    <a:pt x="73" y="525"/>
                  </a:cubicBezTo>
                  <a:cubicBezTo>
                    <a:pt x="49" y="525"/>
                    <a:pt x="25" y="549"/>
                    <a:pt x="1" y="549"/>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9"/>
            <p:cNvSpPr/>
            <p:nvPr/>
          </p:nvSpPr>
          <p:spPr>
            <a:xfrm>
              <a:off x="8247411" y="896216"/>
              <a:ext cx="424639" cy="555049"/>
            </a:xfrm>
            <a:custGeom>
              <a:avLst/>
              <a:gdLst/>
              <a:ahLst/>
              <a:cxnLst/>
              <a:rect l="l" t="t" r="r" b="b"/>
              <a:pathLst>
                <a:path w="5305" h="6934" extrusionOk="0">
                  <a:moveTo>
                    <a:pt x="3566" y="1"/>
                  </a:moveTo>
                  <a:cubicBezTo>
                    <a:pt x="3312" y="1"/>
                    <a:pt x="2750" y="173"/>
                    <a:pt x="1863" y="1082"/>
                  </a:cubicBezTo>
                  <a:cubicBezTo>
                    <a:pt x="881" y="2064"/>
                    <a:pt x="429" y="2770"/>
                    <a:pt x="230" y="3975"/>
                  </a:cubicBezTo>
                  <a:cubicBezTo>
                    <a:pt x="1" y="5150"/>
                    <a:pt x="1" y="5253"/>
                    <a:pt x="1" y="5253"/>
                  </a:cubicBezTo>
                  <a:lnTo>
                    <a:pt x="808" y="6934"/>
                  </a:lnTo>
                  <a:lnTo>
                    <a:pt x="2442" y="5379"/>
                  </a:lnTo>
                  <a:cubicBezTo>
                    <a:pt x="2442" y="5379"/>
                    <a:pt x="2767" y="5102"/>
                    <a:pt x="3267" y="4451"/>
                  </a:cubicBezTo>
                  <a:cubicBezTo>
                    <a:pt x="3743" y="3794"/>
                    <a:pt x="4147" y="3222"/>
                    <a:pt x="4370" y="2968"/>
                  </a:cubicBezTo>
                  <a:cubicBezTo>
                    <a:pt x="4575" y="2739"/>
                    <a:pt x="4925" y="2215"/>
                    <a:pt x="5075" y="1938"/>
                  </a:cubicBezTo>
                  <a:cubicBezTo>
                    <a:pt x="5250" y="1661"/>
                    <a:pt x="5304" y="1413"/>
                    <a:pt x="5250" y="1311"/>
                  </a:cubicBezTo>
                  <a:cubicBezTo>
                    <a:pt x="5178" y="1233"/>
                    <a:pt x="4901" y="1184"/>
                    <a:pt x="4774" y="1082"/>
                  </a:cubicBezTo>
                  <a:cubicBezTo>
                    <a:pt x="4623" y="986"/>
                    <a:pt x="4521" y="883"/>
                    <a:pt x="4473" y="859"/>
                  </a:cubicBezTo>
                  <a:cubicBezTo>
                    <a:pt x="4424" y="835"/>
                    <a:pt x="4370" y="835"/>
                    <a:pt x="4370" y="835"/>
                  </a:cubicBezTo>
                  <a:cubicBezTo>
                    <a:pt x="4370" y="835"/>
                    <a:pt x="4370" y="781"/>
                    <a:pt x="4250" y="708"/>
                  </a:cubicBezTo>
                  <a:cubicBezTo>
                    <a:pt x="4099" y="630"/>
                    <a:pt x="4099" y="630"/>
                    <a:pt x="4045" y="479"/>
                  </a:cubicBezTo>
                  <a:cubicBezTo>
                    <a:pt x="3972" y="305"/>
                    <a:pt x="3846" y="3"/>
                    <a:pt x="3617" y="3"/>
                  </a:cubicBezTo>
                  <a:cubicBezTo>
                    <a:pt x="3601" y="2"/>
                    <a:pt x="3584" y="1"/>
                    <a:pt x="3566" y="1"/>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9"/>
            <p:cNvSpPr/>
            <p:nvPr/>
          </p:nvSpPr>
          <p:spPr>
            <a:xfrm>
              <a:off x="8326096" y="1169979"/>
              <a:ext cx="74362" cy="146727"/>
            </a:xfrm>
            <a:custGeom>
              <a:avLst/>
              <a:gdLst/>
              <a:ahLst/>
              <a:cxnLst/>
              <a:rect l="l" t="t" r="r" b="b"/>
              <a:pathLst>
                <a:path w="929" h="1833" extrusionOk="0">
                  <a:moveTo>
                    <a:pt x="928" y="0"/>
                  </a:moveTo>
                  <a:cubicBezTo>
                    <a:pt x="928" y="0"/>
                    <a:pt x="675" y="49"/>
                    <a:pt x="651" y="73"/>
                  </a:cubicBezTo>
                  <a:cubicBezTo>
                    <a:pt x="651" y="103"/>
                    <a:pt x="223" y="1332"/>
                    <a:pt x="0" y="1833"/>
                  </a:cubicBezTo>
                  <a:cubicBezTo>
                    <a:pt x="0" y="1833"/>
                    <a:pt x="404" y="1079"/>
                    <a:pt x="500" y="880"/>
                  </a:cubicBezTo>
                  <a:cubicBezTo>
                    <a:pt x="603" y="675"/>
                    <a:pt x="754" y="302"/>
                    <a:pt x="802" y="199"/>
                  </a:cubicBezTo>
                  <a:cubicBezTo>
                    <a:pt x="856" y="103"/>
                    <a:pt x="928" y="0"/>
                    <a:pt x="928" y="0"/>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9"/>
            <p:cNvSpPr/>
            <p:nvPr/>
          </p:nvSpPr>
          <p:spPr>
            <a:xfrm>
              <a:off x="8364517" y="1126673"/>
              <a:ext cx="49948" cy="59395"/>
            </a:xfrm>
            <a:custGeom>
              <a:avLst/>
              <a:gdLst/>
              <a:ahLst/>
              <a:cxnLst/>
              <a:rect l="l" t="t" r="r" b="b"/>
              <a:pathLst>
                <a:path w="624" h="742" extrusionOk="0">
                  <a:moveTo>
                    <a:pt x="411" y="0"/>
                  </a:moveTo>
                  <a:cubicBezTo>
                    <a:pt x="308" y="0"/>
                    <a:pt x="270" y="105"/>
                    <a:pt x="249" y="192"/>
                  </a:cubicBezTo>
                  <a:cubicBezTo>
                    <a:pt x="249" y="192"/>
                    <a:pt x="243" y="190"/>
                    <a:pt x="233" y="190"/>
                  </a:cubicBezTo>
                  <a:cubicBezTo>
                    <a:pt x="202" y="190"/>
                    <a:pt x="135" y="207"/>
                    <a:pt x="99" y="343"/>
                  </a:cubicBezTo>
                  <a:cubicBezTo>
                    <a:pt x="47" y="509"/>
                    <a:pt x="1" y="742"/>
                    <a:pt x="127" y="742"/>
                  </a:cubicBezTo>
                  <a:cubicBezTo>
                    <a:pt x="134" y="742"/>
                    <a:pt x="140" y="741"/>
                    <a:pt x="147" y="740"/>
                  </a:cubicBezTo>
                  <a:cubicBezTo>
                    <a:pt x="298" y="740"/>
                    <a:pt x="424" y="590"/>
                    <a:pt x="424" y="590"/>
                  </a:cubicBezTo>
                  <a:lnTo>
                    <a:pt x="551" y="343"/>
                  </a:lnTo>
                  <a:cubicBezTo>
                    <a:pt x="551" y="343"/>
                    <a:pt x="623" y="89"/>
                    <a:pt x="472" y="11"/>
                  </a:cubicBezTo>
                  <a:cubicBezTo>
                    <a:pt x="450" y="4"/>
                    <a:pt x="429" y="0"/>
                    <a:pt x="411" y="0"/>
                  </a:cubicBezTo>
                  <a:close/>
                </a:path>
              </a:pathLst>
            </a:custGeom>
            <a:solidFill>
              <a:srgbClr val="F8D779"/>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9"/>
            <p:cNvSpPr/>
            <p:nvPr/>
          </p:nvSpPr>
          <p:spPr>
            <a:xfrm>
              <a:off x="8418708" y="1058713"/>
              <a:ext cx="74362" cy="66920"/>
            </a:xfrm>
            <a:custGeom>
              <a:avLst/>
              <a:gdLst/>
              <a:ahLst/>
              <a:cxnLst/>
              <a:rect l="l" t="t" r="r" b="b"/>
              <a:pathLst>
                <a:path w="929" h="836" extrusionOk="0">
                  <a:moveTo>
                    <a:pt x="514" y="0"/>
                  </a:moveTo>
                  <a:cubicBezTo>
                    <a:pt x="503" y="0"/>
                    <a:pt x="491" y="3"/>
                    <a:pt x="476" y="10"/>
                  </a:cubicBezTo>
                  <a:lnTo>
                    <a:pt x="398" y="10"/>
                  </a:lnTo>
                  <a:cubicBezTo>
                    <a:pt x="398" y="10"/>
                    <a:pt x="374" y="10"/>
                    <a:pt x="350" y="34"/>
                  </a:cubicBezTo>
                  <a:cubicBezTo>
                    <a:pt x="350" y="34"/>
                    <a:pt x="326" y="34"/>
                    <a:pt x="326" y="58"/>
                  </a:cubicBezTo>
                  <a:cubicBezTo>
                    <a:pt x="326" y="58"/>
                    <a:pt x="302" y="58"/>
                    <a:pt x="302" y="83"/>
                  </a:cubicBezTo>
                  <a:cubicBezTo>
                    <a:pt x="272" y="83"/>
                    <a:pt x="272" y="107"/>
                    <a:pt x="247" y="137"/>
                  </a:cubicBezTo>
                  <a:lnTo>
                    <a:pt x="247" y="185"/>
                  </a:lnTo>
                  <a:lnTo>
                    <a:pt x="247" y="209"/>
                  </a:lnTo>
                  <a:lnTo>
                    <a:pt x="247" y="233"/>
                  </a:lnTo>
                  <a:lnTo>
                    <a:pt x="247" y="287"/>
                  </a:lnTo>
                  <a:lnTo>
                    <a:pt x="247" y="336"/>
                  </a:lnTo>
                  <a:lnTo>
                    <a:pt x="199" y="336"/>
                  </a:lnTo>
                  <a:cubicBezTo>
                    <a:pt x="175" y="360"/>
                    <a:pt x="175" y="360"/>
                    <a:pt x="151" y="360"/>
                  </a:cubicBezTo>
                  <a:cubicBezTo>
                    <a:pt x="97" y="408"/>
                    <a:pt x="73" y="438"/>
                    <a:pt x="49" y="486"/>
                  </a:cubicBezTo>
                  <a:cubicBezTo>
                    <a:pt x="24" y="486"/>
                    <a:pt x="24" y="510"/>
                    <a:pt x="24" y="510"/>
                  </a:cubicBezTo>
                  <a:lnTo>
                    <a:pt x="24" y="535"/>
                  </a:lnTo>
                  <a:cubicBezTo>
                    <a:pt x="0" y="559"/>
                    <a:pt x="0" y="589"/>
                    <a:pt x="0" y="613"/>
                  </a:cubicBezTo>
                  <a:lnTo>
                    <a:pt x="0" y="740"/>
                  </a:lnTo>
                  <a:cubicBezTo>
                    <a:pt x="24" y="764"/>
                    <a:pt x="49" y="788"/>
                    <a:pt x="97" y="812"/>
                  </a:cubicBezTo>
                  <a:cubicBezTo>
                    <a:pt x="97" y="812"/>
                    <a:pt x="121" y="812"/>
                    <a:pt x="151" y="836"/>
                  </a:cubicBezTo>
                  <a:lnTo>
                    <a:pt x="326" y="836"/>
                  </a:lnTo>
                  <a:cubicBezTo>
                    <a:pt x="326" y="812"/>
                    <a:pt x="326" y="812"/>
                    <a:pt x="350" y="812"/>
                  </a:cubicBezTo>
                  <a:lnTo>
                    <a:pt x="374" y="812"/>
                  </a:lnTo>
                  <a:cubicBezTo>
                    <a:pt x="374" y="812"/>
                    <a:pt x="398" y="812"/>
                    <a:pt x="422" y="788"/>
                  </a:cubicBezTo>
                  <a:lnTo>
                    <a:pt x="452" y="788"/>
                  </a:lnTo>
                  <a:cubicBezTo>
                    <a:pt x="452" y="764"/>
                    <a:pt x="452" y="764"/>
                    <a:pt x="476" y="764"/>
                  </a:cubicBezTo>
                  <a:lnTo>
                    <a:pt x="476" y="740"/>
                  </a:lnTo>
                  <a:cubicBezTo>
                    <a:pt x="501" y="740"/>
                    <a:pt x="501" y="740"/>
                    <a:pt x="525" y="709"/>
                  </a:cubicBezTo>
                  <a:cubicBezTo>
                    <a:pt x="525" y="709"/>
                    <a:pt x="549" y="709"/>
                    <a:pt x="549" y="685"/>
                  </a:cubicBezTo>
                  <a:cubicBezTo>
                    <a:pt x="549" y="685"/>
                    <a:pt x="573" y="709"/>
                    <a:pt x="573" y="740"/>
                  </a:cubicBezTo>
                  <a:cubicBezTo>
                    <a:pt x="603" y="764"/>
                    <a:pt x="603" y="764"/>
                    <a:pt x="603" y="788"/>
                  </a:cubicBezTo>
                  <a:cubicBezTo>
                    <a:pt x="620" y="805"/>
                    <a:pt x="649" y="822"/>
                    <a:pt x="673" y="822"/>
                  </a:cubicBezTo>
                  <a:cubicBezTo>
                    <a:pt x="683" y="822"/>
                    <a:pt x="692" y="819"/>
                    <a:pt x="699" y="812"/>
                  </a:cubicBezTo>
                  <a:cubicBezTo>
                    <a:pt x="724" y="812"/>
                    <a:pt x="778" y="812"/>
                    <a:pt x="802" y="788"/>
                  </a:cubicBezTo>
                  <a:cubicBezTo>
                    <a:pt x="826" y="764"/>
                    <a:pt x="850" y="740"/>
                    <a:pt x="874" y="685"/>
                  </a:cubicBezTo>
                  <a:cubicBezTo>
                    <a:pt x="904" y="685"/>
                    <a:pt x="904" y="661"/>
                    <a:pt x="904" y="661"/>
                  </a:cubicBezTo>
                  <a:cubicBezTo>
                    <a:pt x="928" y="637"/>
                    <a:pt x="928" y="613"/>
                    <a:pt x="928" y="589"/>
                  </a:cubicBezTo>
                  <a:lnTo>
                    <a:pt x="928" y="559"/>
                  </a:lnTo>
                  <a:lnTo>
                    <a:pt x="928" y="535"/>
                  </a:lnTo>
                  <a:cubicBezTo>
                    <a:pt x="928" y="510"/>
                    <a:pt x="928" y="486"/>
                    <a:pt x="904" y="486"/>
                  </a:cubicBezTo>
                  <a:cubicBezTo>
                    <a:pt x="904" y="462"/>
                    <a:pt x="874" y="408"/>
                    <a:pt x="850" y="408"/>
                  </a:cubicBezTo>
                  <a:cubicBezTo>
                    <a:pt x="826" y="384"/>
                    <a:pt x="826" y="384"/>
                    <a:pt x="802" y="384"/>
                  </a:cubicBezTo>
                  <a:lnTo>
                    <a:pt x="778" y="360"/>
                  </a:lnTo>
                  <a:lnTo>
                    <a:pt x="778" y="312"/>
                  </a:lnTo>
                  <a:lnTo>
                    <a:pt x="778" y="287"/>
                  </a:lnTo>
                  <a:lnTo>
                    <a:pt x="754" y="257"/>
                  </a:lnTo>
                  <a:lnTo>
                    <a:pt x="754" y="233"/>
                  </a:lnTo>
                  <a:lnTo>
                    <a:pt x="754" y="209"/>
                  </a:lnTo>
                  <a:cubicBezTo>
                    <a:pt x="754" y="185"/>
                    <a:pt x="754" y="161"/>
                    <a:pt x="724" y="137"/>
                  </a:cubicBezTo>
                  <a:cubicBezTo>
                    <a:pt x="724" y="137"/>
                    <a:pt x="724" y="107"/>
                    <a:pt x="699" y="107"/>
                  </a:cubicBezTo>
                  <a:lnTo>
                    <a:pt x="675" y="83"/>
                  </a:lnTo>
                  <a:cubicBezTo>
                    <a:pt x="675" y="58"/>
                    <a:pt x="651" y="58"/>
                    <a:pt x="651" y="58"/>
                  </a:cubicBezTo>
                  <a:cubicBezTo>
                    <a:pt x="627" y="34"/>
                    <a:pt x="627" y="34"/>
                    <a:pt x="603" y="34"/>
                  </a:cubicBezTo>
                  <a:cubicBezTo>
                    <a:pt x="565" y="17"/>
                    <a:pt x="541" y="0"/>
                    <a:pt x="514" y="0"/>
                  </a:cubicBez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9"/>
            <p:cNvSpPr/>
            <p:nvPr/>
          </p:nvSpPr>
          <p:spPr>
            <a:xfrm>
              <a:off x="8390212" y="1123631"/>
              <a:ext cx="56512" cy="56514"/>
            </a:xfrm>
            <a:custGeom>
              <a:avLst/>
              <a:gdLst/>
              <a:ahLst/>
              <a:cxnLst/>
              <a:rect l="l" t="t" r="r" b="b"/>
              <a:pathLst>
                <a:path w="706" h="706" extrusionOk="0">
                  <a:moveTo>
                    <a:pt x="453" y="1"/>
                  </a:moveTo>
                  <a:cubicBezTo>
                    <a:pt x="176" y="381"/>
                    <a:pt x="1" y="706"/>
                    <a:pt x="1" y="706"/>
                  </a:cubicBezTo>
                  <a:lnTo>
                    <a:pt x="206" y="652"/>
                  </a:lnTo>
                  <a:cubicBezTo>
                    <a:pt x="326" y="453"/>
                    <a:pt x="706" y="1"/>
                    <a:pt x="706" y="1"/>
                  </a:cubicBezTo>
                  <a:lnTo>
                    <a:pt x="706" y="1"/>
                  </a:lnTo>
                  <a:cubicBezTo>
                    <a:pt x="648" y="17"/>
                    <a:pt x="600" y="22"/>
                    <a:pt x="563" y="22"/>
                  </a:cubicBezTo>
                  <a:cubicBezTo>
                    <a:pt x="488" y="22"/>
                    <a:pt x="453" y="1"/>
                    <a:pt x="453" y="1"/>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9"/>
            <p:cNvSpPr/>
            <p:nvPr/>
          </p:nvSpPr>
          <p:spPr>
            <a:xfrm>
              <a:off x="8315930" y="1218247"/>
              <a:ext cx="96534" cy="148648"/>
            </a:xfrm>
            <a:custGeom>
              <a:avLst/>
              <a:gdLst/>
              <a:ahLst/>
              <a:cxnLst/>
              <a:rect l="l" t="t" r="r" b="b"/>
              <a:pathLst>
                <a:path w="1206" h="1857" extrusionOk="0">
                  <a:moveTo>
                    <a:pt x="1007" y="0"/>
                  </a:moveTo>
                  <a:cubicBezTo>
                    <a:pt x="754" y="277"/>
                    <a:pt x="531" y="856"/>
                    <a:pt x="326" y="1254"/>
                  </a:cubicBezTo>
                  <a:cubicBezTo>
                    <a:pt x="127" y="1633"/>
                    <a:pt x="1" y="1784"/>
                    <a:pt x="1" y="1784"/>
                  </a:cubicBezTo>
                  <a:lnTo>
                    <a:pt x="151" y="1856"/>
                  </a:lnTo>
                  <a:cubicBezTo>
                    <a:pt x="350" y="1633"/>
                    <a:pt x="555" y="1103"/>
                    <a:pt x="802" y="651"/>
                  </a:cubicBezTo>
                  <a:cubicBezTo>
                    <a:pt x="1031" y="199"/>
                    <a:pt x="1206" y="0"/>
                    <a:pt x="1206" y="0"/>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9"/>
            <p:cNvSpPr/>
            <p:nvPr/>
          </p:nvSpPr>
          <p:spPr>
            <a:xfrm>
              <a:off x="8301922" y="1190231"/>
              <a:ext cx="86449" cy="172823"/>
            </a:xfrm>
            <a:custGeom>
              <a:avLst/>
              <a:gdLst/>
              <a:ahLst/>
              <a:cxnLst/>
              <a:rect l="l" t="t" r="r" b="b"/>
              <a:pathLst>
                <a:path w="1080" h="2159" extrusionOk="0">
                  <a:moveTo>
                    <a:pt x="1056" y="1"/>
                  </a:moveTo>
                  <a:cubicBezTo>
                    <a:pt x="1056" y="1"/>
                    <a:pt x="706" y="700"/>
                    <a:pt x="555" y="1025"/>
                  </a:cubicBezTo>
                  <a:cubicBezTo>
                    <a:pt x="374" y="1381"/>
                    <a:pt x="176" y="1809"/>
                    <a:pt x="1" y="2080"/>
                  </a:cubicBezTo>
                  <a:lnTo>
                    <a:pt x="200" y="2158"/>
                  </a:lnTo>
                  <a:cubicBezTo>
                    <a:pt x="200" y="2158"/>
                    <a:pt x="826" y="826"/>
                    <a:pt x="1080" y="272"/>
                  </a:cubicBezTo>
                  <a:lnTo>
                    <a:pt x="1056" y="1"/>
                  </a:ln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9"/>
            <p:cNvSpPr/>
            <p:nvPr/>
          </p:nvSpPr>
          <p:spPr>
            <a:xfrm>
              <a:off x="8374283" y="1169498"/>
              <a:ext cx="58513" cy="61957"/>
            </a:xfrm>
            <a:custGeom>
              <a:avLst/>
              <a:gdLst/>
              <a:ahLst/>
              <a:cxnLst/>
              <a:rect l="l" t="t" r="r" b="b"/>
              <a:pathLst>
                <a:path w="731" h="774" extrusionOk="0">
                  <a:moveTo>
                    <a:pt x="359" y="0"/>
                  </a:moveTo>
                  <a:cubicBezTo>
                    <a:pt x="208" y="0"/>
                    <a:pt x="117" y="283"/>
                    <a:pt x="73" y="380"/>
                  </a:cubicBezTo>
                  <a:cubicBezTo>
                    <a:pt x="49" y="483"/>
                    <a:pt x="127" y="483"/>
                    <a:pt x="127" y="483"/>
                  </a:cubicBezTo>
                  <a:cubicBezTo>
                    <a:pt x="103" y="531"/>
                    <a:pt x="1" y="712"/>
                    <a:pt x="127" y="760"/>
                  </a:cubicBezTo>
                  <a:cubicBezTo>
                    <a:pt x="153" y="769"/>
                    <a:pt x="179" y="773"/>
                    <a:pt x="205" y="773"/>
                  </a:cubicBezTo>
                  <a:cubicBezTo>
                    <a:pt x="308" y="773"/>
                    <a:pt x="405" y="712"/>
                    <a:pt x="405" y="712"/>
                  </a:cubicBezTo>
                  <a:cubicBezTo>
                    <a:pt x="652" y="681"/>
                    <a:pt x="730" y="332"/>
                    <a:pt x="706" y="157"/>
                  </a:cubicBezTo>
                  <a:cubicBezTo>
                    <a:pt x="689" y="61"/>
                    <a:pt x="622" y="40"/>
                    <a:pt x="565" y="40"/>
                  </a:cubicBezTo>
                  <a:cubicBezTo>
                    <a:pt x="518" y="40"/>
                    <a:pt x="477" y="55"/>
                    <a:pt x="477" y="55"/>
                  </a:cubicBezTo>
                  <a:cubicBezTo>
                    <a:pt x="434" y="16"/>
                    <a:pt x="395" y="0"/>
                    <a:pt x="359" y="0"/>
                  </a:cubicBezTo>
                  <a:close/>
                </a:path>
              </a:pathLst>
            </a:custGeom>
            <a:solidFill>
              <a:srgbClr val="F8D779"/>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9"/>
            <p:cNvSpPr/>
            <p:nvPr/>
          </p:nvSpPr>
          <p:spPr>
            <a:xfrm>
              <a:off x="8478982" y="962976"/>
              <a:ext cx="118307" cy="112547"/>
            </a:xfrm>
            <a:custGeom>
              <a:avLst/>
              <a:gdLst/>
              <a:ahLst/>
              <a:cxnLst/>
              <a:rect l="l" t="t" r="r" b="b"/>
              <a:pathLst>
                <a:path w="1478" h="1406" fill="none" extrusionOk="0">
                  <a:moveTo>
                    <a:pt x="1477" y="1"/>
                  </a:moveTo>
                  <a:cubicBezTo>
                    <a:pt x="1477" y="1"/>
                    <a:pt x="700" y="248"/>
                    <a:pt x="1" y="1405"/>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9"/>
            <p:cNvSpPr/>
            <p:nvPr/>
          </p:nvSpPr>
          <p:spPr>
            <a:xfrm>
              <a:off x="7895774" y="942724"/>
              <a:ext cx="375891" cy="426093"/>
            </a:xfrm>
            <a:custGeom>
              <a:avLst/>
              <a:gdLst/>
              <a:ahLst/>
              <a:cxnLst/>
              <a:rect l="l" t="t" r="r" b="b"/>
              <a:pathLst>
                <a:path w="4696" h="5323" extrusionOk="0">
                  <a:moveTo>
                    <a:pt x="1585" y="1"/>
                  </a:moveTo>
                  <a:cubicBezTo>
                    <a:pt x="1573" y="13"/>
                    <a:pt x="1560" y="13"/>
                    <a:pt x="1546" y="13"/>
                  </a:cubicBezTo>
                  <a:cubicBezTo>
                    <a:pt x="1533" y="13"/>
                    <a:pt x="1519" y="13"/>
                    <a:pt x="1507" y="25"/>
                  </a:cubicBezTo>
                  <a:lnTo>
                    <a:pt x="1356" y="25"/>
                  </a:lnTo>
                  <a:cubicBezTo>
                    <a:pt x="1332" y="49"/>
                    <a:pt x="1308" y="49"/>
                    <a:pt x="1260" y="49"/>
                  </a:cubicBezTo>
                  <a:cubicBezTo>
                    <a:pt x="1230" y="79"/>
                    <a:pt x="1182" y="79"/>
                    <a:pt x="1157" y="79"/>
                  </a:cubicBezTo>
                  <a:cubicBezTo>
                    <a:pt x="1133" y="103"/>
                    <a:pt x="1079" y="127"/>
                    <a:pt x="1055" y="127"/>
                  </a:cubicBezTo>
                  <a:cubicBezTo>
                    <a:pt x="1031" y="151"/>
                    <a:pt x="983" y="151"/>
                    <a:pt x="959" y="176"/>
                  </a:cubicBezTo>
                  <a:cubicBezTo>
                    <a:pt x="928" y="200"/>
                    <a:pt x="904" y="200"/>
                    <a:pt x="856" y="230"/>
                  </a:cubicBezTo>
                  <a:lnTo>
                    <a:pt x="832" y="254"/>
                  </a:lnTo>
                  <a:cubicBezTo>
                    <a:pt x="808" y="278"/>
                    <a:pt x="778" y="278"/>
                    <a:pt x="778" y="302"/>
                  </a:cubicBezTo>
                  <a:cubicBezTo>
                    <a:pt x="681" y="350"/>
                    <a:pt x="603" y="429"/>
                    <a:pt x="555" y="501"/>
                  </a:cubicBezTo>
                  <a:cubicBezTo>
                    <a:pt x="507" y="555"/>
                    <a:pt x="476" y="603"/>
                    <a:pt x="452" y="628"/>
                  </a:cubicBezTo>
                  <a:cubicBezTo>
                    <a:pt x="404" y="682"/>
                    <a:pt x="380" y="730"/>
                    <a:pt x="356" y="778"/>
                  </a:cubicBezTo>
                  <a:cubicBezTo>
                    <a:pt x="356" y="802"/>
                    <a:pt x="326" y="832"/>
                    <a:pt x="326" y="857"/>
                  </a:cubicBezTo>
                  <a:cubicBezTo>
                    <a:pt x="302" y="881"/>
                    <a:pt x="278" y="905"/>
                    <a:pt x="278" y="929"/>
                  </a:cubicBezTo>
                  <a:cubicBezTo>
                    <a:pt x="253" y="953"/>
                    <a:pt x="229" y="1007"/>
                    <a:pt x="229" y="1055"/>
                  </a:cubicBezTo>
                  <a:cubicBezTo>
                    <a:pt x="205" y="1080"/>
                    <a:pt x="175" y="1134"/>
                    <a:pt x="175" y="1158"/>
                  </a:cubicBezTo>
                  <a:cubicBezTo>
                    <a:pt x="151" y="1182"/>
                    <a:pt x="151" y="1206"/>
                    <a:pt x="151" y="1230"/>
                  </a:cubicBezTo>
                  <a:cubicBezTo>
                    <a:pt x="151" y="1254"/>
                    <a:pt x="151" y="1284"/>
                    <a:pt x="127" y="1309"/>
                  </a:cubicBezTo>
                  <a:cubicBezTo>
                    <a:pt x="127" y="1333"/>
                    <a:pt x="103" y="1357"/>
                    <a:pt x="103" y="1405"/>
                  </a:cubicBezTo>
                  <a:cubicBezTo>
                    <a:pt x="103" y="1435"/>
                    <a:pt x="79" y="1459"/>
                    <a:pt x="79" y="1507"/>
                  </a:cubicBezTo>
                  <a:cubicBezTo>
                    <a:pt x="79" y="1556"/>
                    <a:pt x="55" y="1634"/>
                    <a:pt x="55" y="1682"/>
                  </a:cubicBezTo>
                  <a:cubicBezTo>
                    <a:pt x="24" y="1706"/>
                    <a:pt x="24" y="1736"/>
                    <a:pt x="24" y="1761"/>
                  </a:cubicBezTo>
                  <a:lnTo>
                    <a:pt x="24" y="1857"/>
                  </a:lnTo>
                  <a:cubicBezTo>
                    <a:pt x="0" y="1935"/>
                    <a:pt x="24" y="2038"/>
                    <a:pt x="24" y="2134"/>
                  </a:cubicBezTo>
                  <a:lnTo>
                    <a:pt x="79" y="2110"/>
                  </a:lnTo>
                  <a:cubicBezTo>
                    <a:pt x="79" y="2086"/>
                    <a:pt x="103" y="2086"/>
                    <a:pt x="127" y="2086"/>
                  </a:cubicBezTo>
                  <a:cubicBezTo>
                    <a:pt x="127" y="2062"/>
                    <a:pt x="151" y="2062"/>
                    <a:pt x="175" y="2062"/>
                  </a:cubicBezTo>
                  <a:lnTo>
                    <a:pt x="229" y="2062"/>
                  </a:lnTo>
                  <a:lnTo>
                    <a:pt x="253" y="2038"/>
                  </a:lnTo>
                  <a:lnTo>
                    <a:pt x="326" y="2038"/>
                  </a:lnTo>
                  <a:cubicBezTo>
                    <a:pt x="346" y="2038"/>
                    <a:pt x="353" y="2049"/>
                    <a:pt x="355" y="2049"/>
                  </a:cubicBezTo>
                  <a:cubicBezTo>
                    <a:pt x="356" y="2049"/>
                    <a:pt x="356" y="2046"/>
                    <a:pt x="356" y="2038"/>
                  </a:cubicBezTo>
                  <a:cubicBezTo>
                    <a:pt x="380" y="2038"/>
                    <a:pt x="404" y="2062"/>
                    <a:pt x="428" y="2062"/>
                  </a:cubicBezTo>
                  <a:lnTo>
                    <a:pt x="507" y="2062"/>
                  </a:lnTo>
                  <a:cubicBezTo>
                    <a:pt x="531" y="2086"/>
                    <a:pt x="579" y="2086"/>
                    <a:pt x="627" y="2086"/>
                  </a:cubicBezTo>
                  <a:cubicBezTo>
                    <a:pt x="705" y="2110"/>
                    <a:pt x="778" y="2134"/>
                    <a:pt x="856" y="2158"/>
                  </a:cubicBezTo>
                  <a:cubicBezTo>
                    <a:pt x="856" y="2189"/>
                    <a:pt x="880" y="2189"/>
                    <a:pt x="904" y="2213"/>
                  </a:cubicBezTo>
                  <a:cubicBezTo>
                    <a:pt x="928" y="2213"/>
                    <a:pt x="928" y="2213"/>
                    <a:pt x="959" y="2237"/>
                  </a:cubicBezTo>
                  <a:cubicBezTo>
                    <a:pt x="983" y="2237"/>
                    <a:pt x="1007" y="2261"/>
                    <a:pt x="1055" y="2285"/>
                  </a:cubicBezTo>
                  <a:cubicBezTo>
                    <a:pt x="1109" y="2309"/>
                    <a:pt x="1133" y="2339"/>
                    <a:pt x="1182" y="2363"/>
                  </a:cubicBezTo>
                  <a:cubicBezTo>
                    <a:pt x="1230" y="2387"/>
                    <a:pt x="1230" y="2411"/>
                    <a:pt x="1284" y="2411"/>
                  </a:cubicBezTo>
                  <a:cubicBezTo>
                    <a:pt x="1284" y="2436"/>
                    <a:pt x="1308" y="2460"/>
                    <a:pt x="1332" y="2460"/>
                  </a:cubicBezTo>
                  <a:cubicBezTo>
                    <a:pt x="1332" y="2490"/>
                    <a:pt x="1356" y="2490"/>
                    <a:pt x="1380" y="2514"/>
                  </a:cubicBezTo>
                  <a:cubicBezTo>
                    <a:pt x="1411" y="2514"/>
                    <a:pt x="1411" y="2538"/>
                    <a:pt x="1435" y="2562"/>
                  </a:cubicBezTo>
                  <a:cubicBezTo>
                    <a:pt x="1459" y="2586"/>
                    <a:pt x="1507" y="2610"/>
                    <a:pt x="1531" y="2641"/>
                  </a:cubicBezTo>
                  <a:cubicBezTo>
                    <a:pt x="1561" y="2665"/>
                    <a:pt x="1585" y="2689"/>
                    <a:pt x="1609" y="2689"/>
                  </a:cubicBezTo>
                  <a:cubicBezTo>
                    <a:pt x="1609" y="2713"/>
                    <a:pt x="1634" y="2713"/>
                    <a:pt x="1658" y="2737"/>
                  </a:cubicBezTo>
                  <a:cubicBezTo>
                    <a:pt x="1658" y="2761"/>
                    <a:pt x="1682" y="2761"/>
                    <a:pt x="1712" y="2791"/>
                  </a:cubicBezTo>
                  <a:cubicBezTo>
                    <a:pt x="1760" y="2815"/>
                    <a:pt x="1808" y="2864"/>
                    <a:pt x="1832" y="2912"/>
                  </a:cubicBezTo>
                  <a:cubicBezTo>
                    <a:pt x="1887" y="2942"/>
                    <a:pt x="1911" y="2966"/>
                    <a:pt x="1935" y="2990"/>
                  </a:cubicBezTo>
                  <a:cubicBezTo>
                    <a:pt x="1959" y="3014"/>
                    <a:pt x="1983" y="3038"/>
                    <a:pt x="2013" y="3038"/>
                  </a:cubicBezTo>
                  <a:cubicBezTo>
                    <a:pt x="2061" y="3117"/>
                    <a:pt x="2110" y="3165"/>
                    <a:pt x="2188" y="3213"/>
                  </a:cubicBezTo>
                  <a:cubicBezTo>
                    <a:pt x="2212" y="3243"/>
                    <a:pt x="2236" y="3243"/>
                    <a:pt x="2260" y="3267"/>
                  </a:cubicBezTo>
                  <a:lnTo>
                    <a:pt x="2339" y="3340"/>
                  </a:lnTo>
                  <a:cubicBezTo>
                    <a:pt x="2363" y="3364"/>
                    <a:pt x="2363" y="3364"/>
                    <a:pt x="2387" y="3364"/>
                  </a:cubicBezTo>
                  <a:lnTo>
                    <a:pt x="4370" y="5322"/>
                  </a:lnTo>
                  <a:lnTo>
                    <a:pt x="4647" y="3189"/>
                  </a:lnTo>
                  <a:lnTo>
                    <a:pt x="4671" y="3062"/>
                  </a:lnTo>
                  <a:lnTo>
                    <a:pt x="4671" y="3014"/>
                  </a:lnTo>
                  <a:lnTo>
                    <a:pt x="4671" y="2990"/>
                  </a:lnTo>
                  <a:lnTo>
                    <a:pt x="4671" y="2966"/>
                  </a:lnTo>
                  <a:lnTo>
                    <a:pt x="4671" y="2942"/>
                  </a:lnTo>
                  <a:lnTo>
                    <a:pt x="4671" y="2912"/>
                  </a:lnTo>
                  <a:lnTo>
                    <a:pt x="4671" y="2888"/>
                  </a:lnTo>
                  <a:lnTo>
                    <a:pt x="4695" y="2864"/>
                  </a:lnTo>
                  <a:lnTo>
                    <a:pt x="4695" y="2815"/>
                  </a:lnTo>
                  <a:lnTo>
                    <a:pt x="4695" y="2791"/>
                  </a:lnTo>
                  <a:lnTo>
                    <a:pt x="4695" y="2761"/>
                  </a:lnTo>
                  <a:lnTo>
                    <a:pt x="4695" y="2713"/>
                  </a:lnTo>
                  <a:lnTo>
                    <a:pt x="4695" y="2641"/>
                  </a:lnTo>
                  <a:lnTo>
                    <a:pt x="4695" y="2538"/>
                  </a:lnTo>
                  <a:lnTo>
                    <a:pt x="4695" y="2490"/>
                  </a:lnTo>
                  <a:lnTo>
                    <a:pt x="4695" y="2460"/>
                  </a:lnTo>
                  <a:lnTo>
                    <a:pt x="4695" y="2411"/>
                  </a:lnTo>
                  <a:lnTo>
                    <a:pt x="4695" y="2339"/>
                  </a:lnTo>
                  <a:lnTo>
                    <a:pt x="4695" y="2285"/>
                  </a:lnTo>
                  <a:cubicBezTo>
                    <a:pt x="4695" y="2261"/>
                    <a:pt x="4695" y="2237"/>
                    <a:pt x="4671" y="2213"/>
                  </a:cubicBezTo>
                  <a:cubicBezTo>
                    <a:pt x="4671" y="2158"/>
                    <a:pt x="4647" y="2110"/>
                    <a:pt x="4647" y="2062"/>
                  </a:cubicBezTo>
                  <a:cubicBezTo>
                    <a:pt x="4623" y="2008"/>
                    <a:pt x="4599" y="1959"/>
                    <a:pt x="4575" y="1935"/>
                  </a:cubicBezTo>
                  <a:cubicBezTo>
                    <a:pt x="4520" y="1809"/>
                    <a:pt x="4448" y="1682"/>
                    <a:pt x="4370" y="1586"/>
                  </a:cubicBezTo>
                  <a:cubicBezTo>
                    <a:pt x="4321" y="1507"/>
                    <a:pt x="4273" y="1435"/>
                    <a:pt x="4219" y="1357"/>
                  </a:cubicBezTo>
                  <a:cubicBezTo>
                    <a:pt x="4171" y="1309"/>
                    <a:pt x="4147" y="1230"/>
                    <a:pt x="4092" y="1182"/>
                  </a:cubicBezTo>
                  <a:lnTo>
                    <a:pt x="4020" y="1104"/>
                  </a:lnTo>
                  <a:cubicBezTo>
                    <a:pt x="3996" y="1055"/>
                    <a:pt x="3972" y="1031"/>
                    <a:pt x="3942" y="1007"/>
                  </a:cubicBezTo>
                  <a:cubicBezTo>
                    <a:pt x="3894" y="953"/>
                    <a:pt x="3845" y="929"/>
                    <a:pt x="3791" y="881"/>
                  </a:cubicBezTo>
                  <a:cubicBezTo>
                    <a:pt x="3743" y="832"/>
                    <a:pt x="3695" y="778"/>
                    <a:pt x="3616" y="730"/>
                  </a:cubicBezTo>
                  <a:cubicBezTo>
                    <a:pt x="3592" y="706"/>
                    <a:pt x="3568" y="706"/>
                    <a:pt x="3544" y="682"/>
                  </a:cubicBezTo>
                  <a:cubicBezTo>
                    <a:pt x="3520" y="682"/>
                    <a:pt x="3520" y="652"/>
                    <a:pt x="3490" y="652"/>
                  </a:cubicBezTo>
                  <a:cubicBezTo>
                    <a:pt x="3490" y="628"/>
                    <a:pt x="3466" y="628"/>
                    <a:pt x="3442" y="628"/>
                  </a:cubicBezTo>
                  <a:cubicBezTo>
                    <a:pt x="3393" y="579"/>
                    <a:pt x="3315" y="531"/>
                    <a:pt x="3243" y="477"/>
                  </a:cubicBezTo>
                  <a:cubicBezTo>
                    <a:pt x="3219" y="477"/>
                    <a:pt x="3188" y="453"/>
                    <a:pt x="3164" y="429"/>
                  </a:cubicBezTo>
                  <a:cubicBezTo>
                    <a:pt x="3140" y="429"/>
                    <a:pt x="3140" y="429"/>
                    <a:pt x="3116" y="405"/>
                  </a:cubicBezTo>
                  <a:cubicBezTo>
                    <a:pt x="3116" y="405"/>
                    <a:pt x="3092" y="405"/>
                    <a:pt x="3092" y="380"/>
                  </a:cubicBezTo>
                  <a:cubicBezTo>
                    <a:pt x="3038" y="350"/>
                    <a:pt x="2965" y="326"/>
                    <a:pt x="2917" y="302"/>
                  </a:cubicBezTo>
                  <a:cubicBezTo>
                    <a:pt x="2887" y="278"/>
                    <a:pt x="2887" y="278"/>
                    <a:pt x="2863" y="278"/>
                  </a:cubicBezTo>
                  <a:cubicBezTo>
                    <a:pt x="2863" y="254"/>
                    <a:pt x="2839" y="254"/>
                    <a:pt x="2839" y="254"/>
                  </a:cubicBezTo>
                  <a:cubicBezTo>
                    <a:pt x="2791" y="230"/>
                    <a:pt x="2767" y="200"/>
                    <a:pt x="2712" y="200"/>
                  </a:cubicBezTo>
                  <a:cubicBezTo>
                    <a:pt x="2688" y="200"/>
                    <a:pt x="2664" y="176"/>
                    <a:pt x="2616" y="176"/>
                  </a:cubicBezTo>
                  <a:cubicBezTo>
                    <a:pt x="2586" y="151"/>
                    <a:pt x="2538" y="151"/>
                    <a:pt x="2513" y="127"/>
                  </a:cubicBezTo>
                  <a:cubicBezTo>
                    <a:pt x="2363" y="103"/>
                    <a:pt x="2236" y="49"/>
                    <a:pt x="2086" y="25"/>
                  </a:cubicBezTo>
                  <a:lnTo>
                    <a:pt x="1832" y="25"/>
                  </a:lnTo>
                  <a:cubicBezTo>
                    <a:pt x="1808" y="1"/>
                    <a:pt x="1808" y="1"/>
                    <a:pt x="1784" y="1"/>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9"/>
            <p:cNvSpPr/>
            <p:nvPr/>
          </p:nvSpPr>
          <p:spPr>
            <a:xfrm>
              <a:off x="8263821" y="1312783"/>
              <a:ext cx="289523" cy="297697"/>
            </a:xfrm>
            <a:custGeom>
              <a:avLst/>
              <a:gdLst/>
              <a:ahLst/>
              <a:cxnLst/>
              <a:rect l="l" t="t" r="r" b="b"/>
              <a:pathLst>
                <a:path w="3617" h="3719" extrusionOk="0">
                  <a:moveTo>
                    <a:pt x="2809" y="0"/>
                  </a:moveTo>
                  <a:cubicBezTo>
                    <a:pt x="2785" y="0"/>
                    <a:pt x="2761" y="24"/>
                    <a:pt x="2737" y="24"/>
                  </a:cubicBezTo>
                  <a:lnTo>
                    <a:pt x="2659" y="24"/>
                  </a:lnTo>
                  <a:cubicBezTo>
                    <a:pt x="2562" y="73"/>
                    <a:pt x="2436" y="73"/>
                    <a:pt x="2333" y="127"/>
                  </a:cubicBezTo>
                  <a:cubicBezTo>
                    <a:pt x="2309" y="151"/>
                    <a:pt x="2285" y="151"/>
                    <a:pt x="2261" y="175"/>
                  </a:cubicBezTo>
                  <a:cubicBezTo>
                    <a:pt x="2237" y="175"/>
                    <a:pt x="2207" y="199"/>
                    <a:pt x="2182" y="199"/>
                  </a:cubicBezTo>
                  <a:cubicBezTo>
                    <a:pt x="2158" y="199"/>
                    <a:pt x="2134" y="199"/>
                    <a:pt x="2110" y="223"/>
                  </a:cubicBezTo>
                  <a:cubicBezTo>
                    <a:pt x="2086" y="247"/>
                    <a:pt x="2056" y="247"/>
                    <a:pt x="2032" y="278"/>
                  </a:cubicBezTo>
                  <a:cubicBezTo>
                    <a:pt x="1984" y="302"/>
                    <a:pt x="1935" y="326"/>
                    <a:pt x="1881" y="350"/>
                  </a:cubicBezTo>
                  <a:cubicBezTo>
                    <a:pt x="1833" y="374"/>
                    <a:pt x="1809" y="428"/>
                    <a:pt x="1755" y="452"/>
                  </a:cubicBezTo>
                  <a:cubicBezTo>
                    <a:pt x="1706" y="476"/>
                    <a:pt x="1658" y="525"/>
                    <a:pt x="1634" y="549"/>
                  </a:cubicBezTo>
                  <a:cubicBezTo>
                    <a:pt x="1604" y="603"/>
                    <a:pt x="1556" y="627"/>
                    <a:pt x="1507" y="675"/>
                  </a:cubicBezTo>
                  <a:cubicBezTo>
                    <a:pt x="1483" y="699"/>
                    <a:pt x="1429" y="730"/>
                    <a:pt x="1405" y="778"/>
                  </a:cubicBezTo>
                  <a:cubicBezTo>
                    <a:pt x="1405" y="802"/>
                    <a:pt x="1381" y="826"/>
                    <a:pt x="1381" y="826"/>
                  </a:cubicBezTo>
                  <a:cubicBezTo>
                    <a:pt x="1357" y="850"/>
                    <a:pt x="1333" y="880"/>
                    <a:pt x="1357" y="904"/>
                  </a:cubicBezTo>
                  <a:cubicBezTo>
                    <a:pt x="1357" y="904"/>
                    <a:pt x="1055" y="850"/>
                    <a:pt x="953" y="754"/>
                  </a:cubicBezTo>
                  <a:cubicBezTo>
                    <a:pt x="826" y="675"/>
                    <a:pt x="278" y="428"/>
                    <a:pt x="1" y="428"/>
                  </a:cubicBezTo>
                  <a:cubicBezTo>
                    <a:pt x="1" y="428"/>
                    <a:pt x="1" y="1127"/>
                    <a:pt x="525" y="1658"/>
                  </a:cubicBezTo>
                  <a:cubicBezTo>
                    <a:pt x="1055" y="2158"/>
                    <a:pt x="1278" y="2387"/>
                    <a:pt x="1556" y="2785"/>
                  </a:cubicBezTo>
                  <a:cubicBezTo>
                    <a:pt x="1857" y="3164"/>
                    <a:pt x="2056" y="3442"/>
                    <a:pt x="2713" y="3713"/>
                  </a:cubicBezTo>
                  <a:cubicBezTo>
                    <a:pt x="2719" y="3717"/>
                    <a:pt x="2725" y="3718"/>
                    <a:pt x="2730" y="3718"/>
                  </a:cubicBezTo>
                  <a:cubicBezTo>
                    <a:pt x="2768" y="3718"/>
                    <a:pt x="2792" y="3637"/>
                    <a:pt x="2839" y="3616"/>
                  </a:cubicBezTo>
                  <a:cubicBezTo>
                    <a:pt x="2863" y="3592"/>
                    <a:pt x="2888" y="3592"/>
                    <a:pt x="2888" y="3562"/>
                  </a:cubicBezTo>
                  <a:cubicBezTo>
                    <a:pt x="2936" y="3538"/>
                    <a:pt x="2960" y="3514"/>
                    <a:pt x="2990" y="3490"/>
                  </a:cubicBezTo>
                  <a:cubicBezTo>
                    <a:pt x="3038" y="3442"/>
                    <a:pt x="3086" y="3387"/>
                    <a:pt x="3141" y="3339"/>
                  </a:cubicBezTo>
                  <a:cubicBezTo>
                    <a:pt x="3213" y="3261"/>
                    <a:pt x="3261" y="3164"/>
                    <a:pt x="3315" y="3062"/>
                  </a:cubicBezTo>
                  <a:cubicBezTo>
                    <a:pt x="3340" y="3014"/>
                    <a:pt x="3364" y="2935"/>
                    <a:pt x="3388" y="2863"/>
                  </a:cubicBezTo>
                  <a:cubicBezTo>
                    <a:pt x="3412" y="2809"/>
                    <a:pt x="3442" y="2761"/>
                    <a:pt x="3442" y="2712"/>
                  </a:cubicBezTo>
                  <a:cubicBezTo>
                    <a:pt x="3466" y="2658"/>
                    <a:pt x="3490" y="2586"/>
                    <a:pt x="3514" y="2507"/>
                  </a:cubicBezTo>
                  <a:cubicBezTo>
                    <a:pt x="3514" y="2483"/>
                    <a:pt x="3514" y="2459"/>
                    <a:pt x="3538" y="2411"/>
                  </a:cubicBezTo>
                  <a:lnTo>
                    <a:pt x="3538" y="2357"/>
                  </a:lnTo>
                  <a:lnTo>
                    <a:pt x="3538" y="2309"/>
                  </a:lnTo>
                  <a:cubicBezTo>
                    <a:pt x="3538" y="2284"/>
                    <a:pt x="3563" y="2284"/>
                    <a:pt x="3563" y="2260"/>
                  </a:cubicBezTo>
                  <a:lnTo>
                    <a:pt x="3563" y="2206"/>
                  </a:lnTo>
                  <a:lnTo>
                    <a:pt x="3563" y="2110"/>
                  </a:lnTo>
                  <a:lnTo>
                    <a:pt x="3563" y="2086"/>
                  </a:lnTo>
                  <a:cubicBezTo>
                    <a:pt x="3563" y="2055"/>
                    <a:pt x="3593" y="2055"/>
                    <a:pt x="3593" y="2031"/>
                  </a:cubicBezTo>
                  <a:lnTo>
                    <a:pt x="3593" y="1959"/>
                  </a:lnTo>
                  <a:lnTo>
                    <a:pt x="3593" y="1832"/>
                  </a:lnTo>
                  <a:lnTo>
                    <a:pt x="3593" y="1730"/>
                  </a:lnTo>
                  <a:lnTo>
                    <a:pt x="3593" y="1658"/>
                  </a:lnTo>
                  <a:cubicBezTo>
                    <a:pt x="3593" y="1634"/>
                    <a:pt x="3617" y="1634"/>
                    <a:pt x="3617" y="1603"/>
                  </a:cubicBezTo>
                  <a:lnTo>
                    <a:pt x="3593" y="1579"/>
                  </a:lnTo>
                  <a:lnTo>
                    <a:pt x="3593" y="1380"/>
                  </a:lnTo>
                  <a:cubicBezTo>
                    <a:pt x="3593" y="1356"/>
                    <a:pt x="3563" y="1356"/>
                    <a:pt x="3563" y="1332"/>
                  </a:cubicBezTo>
                  <a:lnTo>
                    <a:pt x="3563" y="1278"/>
                  </a:lnTo>
                  <a:lnTo>
                    <a:pt x="3563" y="1206"/>
                  </a:lnTo>
                  <a:lnTo>
                    <a:pt x="3563" y="1151"/>
                  </a:lnTo>
                  <a:cubicBezTo>
                    <a:pt x="3563" y="1127"/>
                    <a:pt x="3563" y="1127"/>
                    <a:pt x="3538" y="1103"/>
                  </a:cubicBezTo>
                  <a:lnTo>
                    <a:pt x="3538" y="1055"/>
                  </a:lnTo>
                  <a:cubicBezTo>
                    <a:pt x="3538" y="1031"/>
                    <a:pt x="3514" y="1031"/>
                    <a:pt x="3514" y="1001"/>
                  </a:cubicBezTo>
                  <a:lnTo>
                    <a:pt x="3514" y="953"/>
                  </a:lnTo>
                  <a:lnTo>
                    <a:pt x="3514" y="928"/>
                  </a:lnTo>
                  <a:cubicBezTo>
                    <a:pt x="3490" y="904"/>
                    <a:pt x="3490" y="880"/>
                    <a:pt x="3490" y="826"/>
                  </a:cubicBezTo>
                  <a:cubicBezTo>
                    <a:pt x="3466" y="754"/>
                    <a:pt x="3412" y="627"/>
                    <a:pt x="3364" y="549"/>
                  </a:cubicBezTo>
                  <a:cubicBezTo>
                    <a:pt x="3340" y="501"/>
                    <a:pt x="3315" y="476"/>
                    <a:pt x="3315" y="452"/>
                  </a:cubicBezTo>
                  <a:cubicBezTo>
                    <a:pt x="3291" y="398"/>
                    <a:pt x="3291" y="398"/>
                    <a:pt x="3291" y="350"/>
                  </a:cubicBezTo>
                  <a:cubicBezTo>
                    <a:pt x="3291" y="302"/>
                    <a:pt x="3261" y="247"/>
                    <a:pt x="3237" y="223"/>
                  </a:cubicBezTo>
                  <a:cubicBezTo>
                    <a:pt x="3213" y="175"/>
                    <a:pt x="3165" y="127"/>
                    <a:pt x="3141" y="73"/>
                  </a:cubicBezTo>
                  <a:cubicBezTo>
                    <a:pt x="3111" y="73"/>
                    <a:pt x="3111" y="49"/>
                    <a:pt x="3111" y="49"/>
                  </a:cubicBezTo>
                  <a:lnTo>
                    <a:pt x="3062" y="49"/>
                  </a:lnTo>
                  <a:cubicBezTo>
                    <a:pt x="3038" y="24"/>
                    <a:pt x="3014" y="24"/>
                    <a:pt x="3014" y="24"/>
                  </a:cubicBezTo>
                  <a:cubicBezTo>
                    <a:pt x="2936" y="0"/>
                    <a:pt x="2888" y="0"/>
                    <a:pt x="2809" y="0"/>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9"/>
            <p:cNvSpPr/>
            <p:nvPr/>
          </p:nvSpPr>
          <p:spPr>
            <a:xfrm>
              <a:off x="8372362" y="1376901"/>
              <a:ext cx="130794" cy="233098"/>
            </a:xfrm>
            <a:custGeom>
              <a:avLst/>
              <a:gdLst/>
              <a:ahLst/>
              <a:cxnLst/>
              <a:rect l="l" t="t" r="r" b="b"/>
              <a:pathLst>
                <a:path w="1634" h="2912" fill="none" extrusionOk="0">
                  <a:moveTo>
                    <a:pt x="1" y="103"/>
                  </a:moveTo>
                  <a:cubicBezTo>
                    <a:pt x="1" y="103"/>
                    <a:pt x="603" y="1"/>
                    <a:pt x="1055" y="682"/>
                  </a:cubicBezTo>
                  <a:cubicBezTo>
                    <a:pt x="1634" y="1586"/>
                    <a:pt x="1453" y="2538"/>
                    <a:pt x="1357" y="2912"/>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9"/>
            <p:cNvSpPr/>
            <p:nvPr/>
          </p:nvSpPr>
          <p:spPr>
            <a:xfrm>
              <a:off x="8261900" y="1347044"/>
              <a:ext cx="2001" cy="2001"/>
            </a:xfrm>
            <a:custGeom>
              <a:avLst/>
              <a:gdLst/>
              <a:ahLst/>
              <a:cxnLst/>
              <a:rect l="l" t="t" r="r" b="b"/>
              <a:pathLst>
                <a:path w="25" h="25" extrusionOk="0">
                  <a:moveTo>
                    <a:pt x="25" y="0"/>
                  </a:moveTo>
                  <a:lnTo>
                    <a:pt x="25" y="0"/>
                  </a:lnTo>
                  <a:cubicBezTo>
                    <a:pt x="25" y="0"/>
                    <a:pt x="1" y="0"/>
                    <a:pt x="1" y="24"/>
                  </a:cubicBezTo>
                  <a:lnTo>
                    <a:pt x="25" y="0"/>
                  </a:lnTo>
                  <a:close/>
                </a:path>
              </a:pathLst>
            </a:custGeom>
            <a:solidFill>
              <a:srgbClr val="683256"/>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9"/>
            <p:cNvSpPr/>
            <p:nvPr/>
          </p:nvSpPr>
          <p:spPr>
            <a:xfrm>
              <a:off x="8181374" y="1348965"/>
              <a:ext cx="144801" cy="315547"/>
            </a:xfrm>
            <a:custGeom>
              <a:avLst/>
              <a:gdLst/>
              <a:ahLst/>
              <a:cxnLst/>
              <a:rect l="l" t="t" r="r" b="b"/>
              <a:pathLst>
                <a:path w="1809" h="3942" extrusionOk="0">
                  <a:moveTo>
                    <a:pt x="1007" y="0"/>
                  </a:moveTo>
                  <a:lnTo>
                    <a:pt x="0" y="3918"/>
                  </a:lnTo>
                  <a:lnTo>
                    <a:pt x="0" y="3942"/>
                  </a:lnTo>
                  <a:lnTo>
                    <a:pt x="175" y="3942"/>
                  </a:lnTo>
                  <a:cubicBezTo>
                    <a:pt x="199" y="3918"/>
                    <a:pt x="223" y="3918"/>
                    <a:pt x="277" y="3894"/>
                  </a:cubicBezTo>
                  <a:cubicBezTo>
                    <a:pt x="301" y="3894"/>
                    <a:pt x="326" y="3863"/>
                    <a:pt x="350" y="3839"/>
                  </a:cubicBezTo>
                  <a:cubicBezTo>
                    <a:pt x="374" y="3815"/>
                    <a:pt x="374" y="3791"/>
                    <a:pt x="404" y="3767"/>
                  </a:cubicBezTo>
                  <a:cubicBezTo>
                    <a:pt x="404" y="3767"/>
                    <a:pt x="428" y="3743"/>
                    <a:pt x="428" y="3713"/>
                  </a:cubicBezTo>
                  <a:lnTo>
                    <a:pt x="476" y="3665"/>
                  </a:lnTo>
                  <a:cubicBezTo>
                    <a:pt x="476" y="3616"/>
                    <a:pt x="500" y="3592"/>
                    <a:pt x="524" y="3538"/>
                  </a:cubicBezTo>
                  <a:cubicBezTo>
                    <a:pt x="524" y="3514"/>
                    <a:pt x="555" y="3490"/>
                    <a:pt x="579" y="3466"/>
                  </a:cubicBezTo>
                  <a:cubicBezTo>
                    <a:pt x="603" y="3411"/>
                    <a:pt x="603" y="3363"/>
                    <a:pt x="627" y="3315"/>
                  </a:cubicBezTo>
                  <a:cubicBezTo>
                    <a:pt x="675" y="3261"/>
                    <a:pt x="705" y="3213"/>
                    <a:pt x="729" y="3140"/>
                  </a:cubicBezTo>
                  <a:cubicBezTo>
                    <a:pt x="729" y="3110"/>
                    <a:pt x="753" y="3062"/>
                    <a:pt x="778" y="3038"/>
                  </a:cubicBezTo>
                  <a:cubicBezTo>
                    <a:pt x="802" y="3014"/>
                    <a:pt x="802" y="2959"/>
                    <a:pt x="826" y="2935"/>
                  </a:cubicBezTo>
                  <a:lnTo>
                    <a:pt x="856" y="2911"/>
                  </a:lnTo>
                  <a:lnTo>
                    <a:pt x="856" y="2887"/>
                  </a:lnTo>
                  <a:cubicBezTo>
                    <a:pt x="880" y="2863"/>
                    <a:pt x="880" y="2839"/>
                    <a:pt x="880" y="2839"/>
                  </a:cubicBezTo>
                  <a:cubicBezTo>
                    <a:pt x="904" y="2809"/>
                    <a:pt x="928" y="2785"/>
                    <a:pt x="928" y="2736"/>
                  </a:cubicBezTo>
                  <a:cubicBezTo>
                    <a:pt x="952" y="2712"/>
                    <a:pt x="976" y="2688"/>
                    <a:pt x="976" y="2658"/>
                  </a:cubicBezTo>
                  <a:cubicBezTo>
                    <a:pt x="1007" y="2634"/>
                    <a:pt x="1031" y="2610"/>
                    <a:pt x="1055" y="2562"/>
                  </a:cubicBezTo>
                  <a:lnTo>
                    <a:pt x="1055" y="2538"/>
                  </a:lnTo>
                  <a:lnTo>
                    <a:pt x="1079" y="2507"/>
                  </a:lnTo>
                  <a:cubicBezTo>
                    <a:pt x="1079" y="2507"/>
                    <a:pt x="1079" y="2483"/>
                    <a:pt x="1103" y="2483"/>
                  </a:cubicBezTo>
                  <a:cubicBezTo>
                    <a:pt x="1103" y="2459"/>
                    <a:pt x="1103" y="2435"/>
                    <a:pt x="1127" y="2435"/>
                  </a:cubicBezTo>
                  <a:cubicBezTo>
                    <a:pt x="1127" y="2411"/>
                    <a:pt x="1127" y="2411"/>
                    <a:pt x="1157" y="2387"/>
                  </a:cubicBezTo>
                  <a:cubicBezTo>
                    <a:pt x="1157" y="2357"/>
                    <a:pt x="1157" y="2357"/>
                    <a:pt x="1181" y="2333"/>
                  </a:cubicBezTo>
                  <a:cubicBezTo>
                    <a:pt x="1181" y="2333"/>
                    <a:pt x="1181" y="2309"/>
                    <a:pt x="1205" y="2284"/>
                  </a:cubicBezTo>
                  <a:cubicBezTo>
                    <a:pt x="1230" y="2260"/>
                    <a:pt x="1230" y="2236"/>
                    <a:pt x="1254" y="2206"/>
                  </a:cubicBezTo>
                  <a:cubicBezTo>
                    <a:pt x="1308" y="2134"/>
                    <a:pt x="1332" y="2086"/>
                    <a:pt x="1380" y="2007"/>
                  </a:cubicBezTo>
                  <a:cubicBezTo>
                    <a:pt x="1380" y="1983"/>
                    <a:pt x="1404" y="1983"/>
                    <a:pt x="1404" y="1959"/>
                  </a:cubicBezTo>
                  <a:cubicBezTo>
                    <a:pt x="1428" y="1935"/>
                    <a:pt x="1428" y="1935"/>
                    <a:pt x="1459" y="1905"/>
                  </a:cubicBezTo>
                  <a:cubicBezTo>
                    <a:pt x="1459" y="1881"/>
                    <a:pt x="1483" y="1832"/>
                    <a:pt x="1507" y="1808"/>
                  </a:cubicBezTo>
                  <a:cubicBezTo>
                    <a:pt x="1507" y="1784"/>
                    <a:pt x="1531" y="1784"/>
                    <a:pt x="1531" y="1754"/>
                  </a:cubicBezTo>
                  <a:lnTo>
                    <a:pt x="1555" y="1730"/>
                  </a:lnTo>
                  <a:lnTo>
                    <a:pt x="1555" y="1706"/>
                  </a:lnTo>
                  <a:cubicBezTo>
                    <a:pt x="1579" y="1706"/>
                    <a:pt x="1579" y="1682"/>
                    <a:pt x="1579" y="1682"/>
                  </a:cubicBezTo>
                  <a:cubicBezTo>
                    <a:pt x="1609" y="1682"/>
                    <a:pt x="1609" y="1658"/>
                    <a:pt x="1609" y="1658"/>
                  </a:cubicBezTo>
                  <a:cubicBezTo>
                    <a:pt x="1633" y="1634"/>
                    <a:pt x="1633" y="1603"/>
                    <a:pt x="1658" y="1603"/>
                  </a:cubicBezTo>
                  <a:cubicBezTo>
                    <a:pt x="1658" y="1603"/>
                    <a:pt x="1658" y="1579"/>
                    <a:pt x="1682" y="1579"/>
                  </a:cubicBezTo>
                  <a:cubicBezTo>
                    <a:pt x="1682" y="1555"/>
                    <a:pt x="1706" y="1531"/>
                    <a:pt x="1706" y="1531"/>
                  </a:cubicBezTo>
                  <a:cubicBezTo>
                    <a:pt x="1730" y="1507"/>
                    <a:pt x="1760" y="1483"/>
                    <a:pt x="1784" y="1483"/>
                  </a:cubicBezTo>
                  <a:lnTo>
                    <a:pt x="1808" y="1453"/>
                  </a:lnTo>
                  <a:cubicBezTo>
                    <a:pt x="1808" y="1453"/>
                    <a:pt x="1278" y="977"/>
                    <a:pt x="1127" y="476"/>
                  </a:cubicBezTo>
                  <a:cubicBezTo>
                    <a:pt x="1031" y="151"/>
                    <a:pt x="1007" y="24"/>
                    <a:pt x="1007" y="0"/>
                  </a:cubicBez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9"/>
            <p:cNvSpPr/>
            <p:nvPr/>
          </p:nvSpPr>
          <p:spPr>
            <a:xfrm>
              <a:off x="7900096" y="1037340"/>
              <a:ext cx="295286" cy="263436"/>
            </a:xfrm>
            <a:custGeom>
              <a:avLst/>
              <a:gdLst/>
              <a:ahLst/>
              <a:cxnLst/>
              <a:rect l="l" t="t" r="r" b="b"/>
              <a:pathLst>
                <a:path w="3689" h="3291" fill="none" extrusionOk="0">
                  <a:moveTo>
                    <a:pt x="3689" y="3291"/>
                  </a:moveTo>
                  <a:lnTo>
                    <a:pt x="3689" y="3267"/>
                  </a:lnTo>
                  <a:cubicBezTo>
                    <a:pt x="3689" y="3236"/>
                    <a:pt x="3689" y="3236"/>
                    <a:pt x="3665" y="3212"/>
                  </a:cubicBezTo>
                  <a:lnTo>
                    <a:pt x="3665" y="3116"/>
                  </a:lnTo>
                  <a:cubicBezTo>
                    <a:pt x="3641" y="3062"/>
                    <a:pt x="3641" y="3013"/>
                    <a:pt x="3617" y="2989"/>
                  </a:cubicBezTo>
                  <a:cubicBezTo>
                    <a:pt x="3617" y="2911"/>
                    <a:pt x="3586" y="2863"/>
                    <a:pt x="3562" y="2815"/>
                  </a:cubicBezTo>
                  <a:cubicBezTo>
                    <a:pt x="3538" y="2712"/>
                    <a:pt x="3538" y="2610"/>
                    <a:pt x="3514" y="2513"/>
                  </a:cubicBezTo>
                  <a:cubicBezTo>
                    <a:pt x="3490" y="2483"/>
                    <a:pt x="3490" y="2435"/>
                    <a:pt x="3466" y="2387"/>
                  </a:cubicBezTo>
                  <a:cubicBezTo>
                    <a:pt x="3466" y="2363"/>
                    <a:pt x="3436" y="2308"/>
                    <a:pt x="3412" y="2284"/>
                  </a:cubicBezTo>
                  <a:cubicBezTo>
                    <a:pt x="3412" y="2236"/>
                    <a:pt x="3388" y="2182"/>
                    <a:pt x="3363" y="2134"/>
                  </a:cubicBezTo>
                  <a:cubicBezTo>
                    <a:pt x="3363" y="2109"/>
                    <a:pt x="3339" y="2085"/>
                    <a:pt x="3315" y="2061"/>
                  </a:cubicBezTo>
                  <a:cubicBezTo>
                    <a:pt x="3315" y="2031"/>
                    <a:pt x="3315" y="2007"/>
                    <a:pt x="3285" y="1959"/>
                  </a:cubicBezTo>
                  <a:cubicBezTo>
                    <a:pt x="3285" y="1935"/>
                    <a:pt x="3261" y="1911"/>
                    <a:pt x="3261" y="1880"/>
                  </a:cubicBezTo>
                  <a:cubicBezTo>
                    <a:pt x="3237" y="1880"/>
                    <a:pt x="3237" y="1856"/>
                    <a:pt x="3237" y="1832"/>
                  </a:cubicBezTo>
                  <a:cubicBezTo>
                    <a:pt x="3189" y="1784"/>
                    <a:pt x="3165" y="1706"/>
                    <a:pt x="3134" y="1657"/>
                  </a:cubicBezTo>
                  <a:cubicBezTo>
                    <a:pt x="3086" y="1609"/>
                    <a:pt x="3062" y="1555"/>
                    <a:pt x="3014" y="1507"/>
                  </a:cubicBezTo>
                  <a:cubicBezTo>
                    <a:pt x="2984" y="1459"/>
                    <a:pt x="2984" y="1428"/>
                    <a:pt x="2960" y="1380"/>
                  </a:cubicBezTo>
                  <a:cubicBezTo>
                    <a:pt x="2936" y="1356"/>
                    <a:pt x="2911" y="1332"/>
                    <a:pt x="2887" y="1308"/>
                  </a:cubicBezTo>
                  <a:cubicBezTo>
                    <a:pt x="2863" y="1278"/>
                    <a:pt x="2863" y="1229"/>
                    <a:pt x="2833" y="1205"/>
                  </a:cubicBezTo>
                  <a:cubicBezTo>
                    <a:pt x="2785" y="1157"/>
                    <a:pt x="2737" y="1079"/>
                    <a:pt x="2682" y="1007"/>
                  </a:cubicBezTo>
                  <a:cubicBezTo>
                    <a:pt x="2658" y="952"/>
                    <a:pt x="2610" y="904"/>
                    <a:pt x="2586" y="880"/>
                  </a:cubicBezTo>
                  <a:cubicBezTo>
                    <a:pt x="2562" y="856"/>
                    <a:pt x="2532" y="802"/>
                    <a:pt x="2508" y="777"/>
                  </a:cubicBezTo>
                  <a:cubicBezTo>
                    <a:pt x="2435" y="729"/>
                    <a:pt x="2381" y="651"/>
                    <a:pt x="2309" y="579"/>
                  </a:cubicBezTo>
                  <a:cubicBezTo>
                    <a:pt x="2285" y="579"/>
                    <a:pt x="2285" y="579"/>
                    <a:pt x="2261" y="554"/>
                  </a:cubicBezTo>
                  <a:lnTo>
                    <a:pt x="2230" y="524"/>
                  </a:lnTo>
                  <a:cubicBezTo>
                    <a:pt x="2182" y="476"/>
                    <a:pt x="2134" y="452"/>
                    <a:pt x="2080" y="428"/>
                  </a:cubicBezTo>
                  <a:cubicBezTo>
                    <a:pt x="2032" y="374"/>
                    <a:pt x="1959" y="325"/>
                    <a:pt x="1881" y="277"/>
                  </a:cubicBezTo>
                  <a:cubicBezTo>
                    <a:pt x="1833" y="223"/>
                    <a:pt x="1754" y="223"/>
                    <a:pt x="1706" y="175"/>
                  </a:cubicBezTo>
                  <a:cubicBezTo>
                    <a:pt x="1682" y="175"/>
                    <a:pt x="1658" y="151"/>
                    <a:pt x="1628" y="151"/>
                  </a:cubicBezTo>
                  <a:cubicBezTo>
                    <a:pt x="1604" y="151"/>
                    <a:pt x="1580" y="127"/>
                    <a:pt x="1555" y="127"/>
                  </a:cubicBezTo>
                  <a:cubicBezTo>
                    <a:pt x="1531" y="102"/>
                    <a:pt x="1507" y="102"/>
                    <a:pt x="1477" y="72"/>
                  </a:cubicBezTo>
                  <a:lnTo>
                    <a:pt x="1453" y="72"/>
                  </a:lnTo>
                  <a:cubicBezTo>
                    <a:pt x="1429" y="72"/>
                    <a:pt x="1405" y="48"/>
                    <a:pt x="1405" y="48"/>
                  </a:cubicBezTo>
                  <a:cubicBezTo>
                    <a:pt x="1381" y="48"/>
                    <a:pt x="1357" y="48"/>
                    <a:pt x="1326" y="24"/>
                  </a:cubicBezTo>
                  <a:lnTo>
                    <a:pt x="1278" y="24"/>
                  </a:lnTo>
                  <a:lnTo>
                    <a:pt x="1230" y="24"/>
                  </a:lnTo>
                  <a:cubicBezTo>
                    <a:pt x="1206" y="24"/>
                    <a:pt x="1176" y="0"/>
                    <a:pt x="1152" y="0"/>
                  </a:cubicBezTo>
                  <a:lnTo>
                    <a:pt x="1001" y="0"/>
                  </a:lnTo>
                  <a:lnTo>
                    <a:pt x="953" y="0"/>
                  </a:lnTo>
                  <a:lnTo>
                    <a:pt x="874" y="0"/>
                  </a:lnTo>
                  <a:cubicBezTo>
                    <a:pt x="850" y="0"/>
                    <a:pt x="826" y="0"/>
                    <a:pt x="802" y="24"/>
                  </a:cubicBezTo>
                  <a:lnTo>
                    <a:pt x="754" y="24"/>
                  </a:lnTo>
                  <a:lnTo>
                    <a:pt x="700" y="24"/>
                  </a:lnTo>
                  <a:cubicBezTo>
                    <a:pt x="700" y="24"/>
                    <a:pt x="676" y="24"/>
                    <a:pt x="651" y="48"/>
                  </a:cubicBezTo>
                  <a:lnTo>
                    <a:pt x="627" y="48"/>
                  </a:lnTo>
                  <a:lnTo>
                    <a:pt x="603" y="48"/>
                  </a:lnTo>
                  <a:cubicBezTo>
                    <a:pt x="573" y="72"/>
                    <a:pt x="549" y="72"/>
                    <a:pt x="549" y="72"/>
                  </a:cubicBezTo>
                  <a:cubicBezTo>
                    <a:pt x="525" y="72"/>
                    <a:pt x="525" y="102"/>
                    <a:pt x="501" y="102"/>
                  </a:cubicBezTo>
                  <a:lnTo>
                    <a:pt x="477" y="102"/>
                  </a:lnTo>
                  <a:cubicBezTo>
                    <a:pt x="422" y="151"/>
                    <a:pt x="350" y="175"/>
                    <a:pt x="302" y="223"/>
                  </a:cubicBezTo>
                  <a:cubicBezTo>
                    <a:pt x="272" y="253"/>
                    <a:pt x="248" y="277"/>
                    <a:pt x="224" y="301"/>
                  </a:cubicBezTo>
                  <a:cubicBezTo>
                    <a:pt x="224" y="301"/>
                    <a:pt x="199" y="325"/>
                    <a:pt x="199" y="350"/>
                  </a:cubicBezTo>
                  <a:cubicBezTo>
                    <a:pt x="175" y="374"/>
                    <a:pt x="121" y="428"/>
                    <a:pt x="97" y="476"/>
                  </a:cubicBezTo>
                  <a:cubicBezTo>
                    <a:pt x="97" y="500"/>
                    <a:pt x="97" y="500"/>
                    <a:pt x="73" y="524"/>
                  </a:cubicBezTo>
                  <a:lnTo>
                    <a:pt x="73" y="554"/>
                  </a:lnTo>
                  <a:cubicBezTo>
                    <a:pt x="73" y="579"/>
                    <a:pt x="49" y="579"/>
                    <a:pt x="49" y="603"/>
                  </a:cubicBezTo>
                  <a:lnTo>
                    <a:pt x="49" y="627"/>
                  </a:lnTo>
                  <a:cubicBezTo>
                    <a:pt x="25" y="651"/>
                    <a:pt x="25" y="675"/>
                    <a:pt x="25" y="675"/>
                  </a:cubicBezTo>
                  <a:lnTo>
                    <a:pt x="25" y="729"/>
                  </a:lnTo>
                  <a:lnTo>
                    <a:pt x="25" y="753"/>
                  </a:lnTo>
                  <a:cubicBezTo>
                    <a:pt x="1" y="777"/>
                    <a:pt x="25" y="777"/>
                    <a:pt x="25" y="777"/>
                  </a:cubicBezTo>
                  <a:cubicBezTo>
                    <a:pt x="1" y="802"/>
                    <a:pt x="1" y="802"/>
                    <a:pt x="1" y="826"/>
                  </a:cubicBezTo>
                  <a:lnTo>
                    <a:pt x="1" y="856"/>
                  </a:lnTo>
                  <a:lnTo>
                    <a:pt x="1" y="880"/>
                  </a:lnTo>
                  <a:lnTo>
                    <a:pt x="1" y="904"/>
                  </a:lnTo>
                  <a:lnTo>
                    <a:pt x="1" y="928"/>
                  </a:lnTo>
                  <a:lnTo>
                    <a:pt x="1" y="928"/>
                  </a:ln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9"/>
            <p:cNvSpPr/>
            <p:nvPr/>
          </p:nvSpPr>
          <p:spPr>
            <a:xfrm>
              <a:off x="8165445" y="1327352"/>
              <a:ext cx="98455" cy="335239"/>
            </a:xfrm>
            <a:custGeom>
              <a:avLst/>
              <a:gdLst/>
              <a:ahLst/>
              <a:cxnLst/>
              <a:rect l="l" t="t" r="r" b="b"/>
              <a:pathLst>
                <a:path w="1230" h="4188" extrusionOk="0">
                  <a:moveTo>
                    <a:pt x="1016" y="0"/>
                  </a:moveTo>
                  <a:cubicBezTo>
                    <a:pt x="960" y="0"/>
                    <a:pt x="890" y="11"/>
                    <a:pt x="802" y="41"/>
                  </a:cubicBezTo>
                  <a:cubicBezTo>
                    <a:pt x="452" y="168"/>
                    <a:pt x="326" y="319"/>
                    <a:pt x="326" y="319"/>
                  </a:cubicBezTo>
                  <a:cubicBezTo>
                    <a:pt x="525" y="945"/>
                    <a:pt x="271" y="2452"/>
                    <a:pt x="175" y="2880"/>
                  </a:cubicBezTo>
                  <a:cubicBezTo>
                    <a:pt x="97" y="3308"/>
                    <a:pt x="0" y="3832"/>
                    <a:pt x="0" y="3862"/>
                  </a:cubicBezTo>
                  <a:lnTo>
                    <a:pt x="0" y="4013"/>
                  </a:lnTo>
                  <a:cubicBezTo>
                    <a:pt x="0" y="4085"/>
                    <a:pt x="48" y="4188"/>
                    <a:pt x="199" y="4188"/>
                  </a:cubicBezTo>
                  <a:cubicBezTo>
                    <a:pt x="326" y="4164"/>
                    <a:pt x="398" y="3832"/>
                    <a:pt x="476" y="3633"/>
                  </a:cubicBezTo>
                  <a:cubicBezTo>
                    <a:pt x="573" y="3410"/>
                    <a:pt x="723" y="2705"/>
                    <a:pt x="928" y="1873"/>
                  </a:cubicBezTo>
                  <a:cubicBezTo>
                    <a:pt x="1127" y="1072"/>
                    <a:pt x="1175" y="469"/>
                    <a:pt x="1175" y="469"/>
                  </a:cubicBezTo>
                  <a:cubicBezTo>
                    <a:pt x="1175" y="445"/>
                    <a:pt x="1230" y="192"/>
                    <a:pt x="1230" y="192"/>
                  </a:cubicBezTo>
                  <a:lnTo>
                    <a:pt x="1230" y="120"/>
                  </a:lnTo>
                  <a:cubicBezTo>
                    <a:pt x="1230" y="120"/>
                    <a:pt x="1198" y="0"/>
                    <a:pt x="1016" y="0"/>
                  </a:cubicBezTo>
                  <a:close/>
                </a:path>
              </a:pathLst>
            </a:custGeom>
            <a:solidFill>
              <a:srgbClr val="E1AF7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9"/>
            <p:cNvSpPr/>
            <p:nvPr/>
          </p:nvSpPr>
          <p:spPr>
            <a:xfrm>
              <a:off x="8020724" y="1211923"/>
              <a:ext cx="238854" cy="251429"/>
            </a:xfrm>
            <a:custGeom>
              <a:avLst/>
              <a:gdLst/>
              <a:ahLst/>
              <a:cxnLst/>
              <a:rect l="l" t="t" r="r" b="b"/>
              <a:pathLst>
                <a:path w="2984" h="3141" extrusionOk="0">
                  <a:moveTo>
                    <a:pt x="802" y="1"/>
                  </a:moveTo>
                  <a:cubicBezTo>
                    <a:pt x="754" y="31"/>
                    <a:pt x="723" y="55"/>
                    <a:pt x="699" y="103"/>
                  </a:cubicBezTo>
                  <a:cubicBezTo>
                    <a:pt x="675" y="103"/>
                    <a:pt x="675" y="127"/>
                    <a:pt x="651" y="151"/>
                  </a:cubicBezTo>
                  <a:lnTo>
                    <a:pt x="627" y="182"/>
                  </a:lnTo>
                  <a:cubicBezTo>
                    <a:pt x="627" y="182"/>
                    <a:pt x="627" y="206"/>
                    <a:pt x="603" y="206"/>
                  </a:cubicBezTo>
                  <a:cubicBezTo>
                    <a:pt x="573" y="254"/>
                    <a:pt x="549" y="302"/>
                    <a:pt x="500" y="380"/>
                  </a:cubicBezTo>
                  <a:cubicBezTo>
                    <a:pt x="476" y="380"/>
                    <a:pt x="476" y="405"/>
                    <a:pt x="452" y="429"/>
                  </a:cubicBezTo>
                  <a:lnTo>
                    <a:pt x="452" y="483"/>
                  </a:lnTo>
                  <a:cubicBezTo>
                    <a:pt x="422" y="483"/>
                    <a:pt x="422" y="507"/>
                    <a:pt x="422" y="531"/>
                  </a:cubicBezTo>
                  <a:cubicBezTo>
                    <a:pt x="398" y="555"/>
                    <a:pt x="398" y="579"/>
                    <a:pt x="374" y="634"/>
                  </a:cubicBezTo>
                  <a:cubicBezTo>
                    <a:pt x="350" y="682"/>
                    <a:pt x="326" y="706"/>
                    <a:pt x="326" y="754"/>
                  </a:cubicBezTo>
                  <a:cubicBezTo>
                    <a:pt x="271" y="881"/>
                    <a:pt x="247" y="1007"/>
                    <a:pt x="199" y="1134"/>
                  </a:cubicBezTo>
                  <a:cubicBezTo>
                    <a:pt x="199" y="1158"/>
                    <a:pt x="175" y="1182"/>
                    <a:pt x="175" y="1206"/>
                  </a:cubicBezTo>
                  <a:cubicBezTo>
                    <a:pt x="175" y="1236"/>
                    <a:pt x="151" y="1260"/>
                    <a:pt x="151" y="1284"/>
                  </a:cubicBezTo>
                  <a:cubicBezTo>
                    <a:pt x="151" y="1309"/>
                    <a:pt x="151" y="1333"/>
                    <a:pt x="121" y="1357"/>
                  </a:cubicBezTo>
                  <a:cubicBezTo>
                    <a:pt x="121" y="1411"/>
                    <a:pt x="121" y="1435"/>
                    <a:pt x="97" y="1459"/>
                  </a:cubicBezTo>
                  <a:cubicBezTo>
                    <a:pt x="97" y="1538"/>
                    <a:pt x="73" y="1610"/>
                    <a:pt x="48" y="1688"/>
                  </a:cubicBezTo>
                  <a:cubicBezTo>
                    <a:pt x="48" y="1736"/>
                    <a:pt x="48" y="1761"/>
                    <a:pt x="24" y="1809"/>
                  </a:cubicBezTo>
                  <a:lnTo>
                    <a:pt x="24" y="1863"/>
                  </a:lnTo>
                  <a:lnTo>
                    <a:pt x="24" y="1935"/>
                  </a:lnTo>
                  <a:lnTo>
                    <a:pt x="24" y="1959"/>
                  </a:lnTo>
                  <a:lnTo>
                    <a:pt x="24" y="1990"/>
                  </a:lnTo>
                  <a:cubicBezTo>
                    <a:pt x="24" y="1990"/>
                    <a:pt x="0" y="2014"/>
                    <a:pt x="0" y="2038"/>
                  </a:cubicBezTo>
                  <a:cubicBezTo>
                    <a:pt x="0" y="2062"/>
                    <a:pt x="24" y="2110"/>
                    <a:pt x="0" y="2140"/>
                  </a:cubicBezTo>
                  <a:lnTo>
                    <a:pt x="0" y="2237"/>
                  </a:lnTo>
                  <a:lnTo>
                    <a:pt x="0" y="2291"/>
                  </a:lnTo>
                  <a:lnTo>
                    <a:pt x="0" y="2315"/>
                  </a:lnTo>
                  <a:cubicBezTo>
                    <a:pt x="24" y="2315"/>
                    <a:pt x="24" y="2339"/>
                    <a:pt x="24" y="2339"/>
                  </a:cubicBezTo>
                  <a:lnTo>
                    <a:pt x="24" y="2387"/>
                  </a:lnTo>
                  <a:lnTo>
                    <a:pt x="24" y="2466"/>
                  </a:lnTo>
                  <a:lnTo>
                    <a:pt x="24" y="2490"/>
                  </a:lnTo>
                  <a:lnTo>
                    <a:pt x="24" y="2538"/>
                  </a:lnTo>
                  <a:lnTo>
                    <a:pt x="24" y="2592"/>
                  </a:lnTo>
                  <a:cubicBezTo>
                    <a:pt x="24" y="2616"/>
                    <a:pt x="48" y="2616"/>
                    <a:pt x="48" y="2616"/>
                  </a:cubicBezTo>
                  <a:lnTo>
                    <a:pt x="48" y="2640"/>
                  </a:lnTo>
                  <a:lnTo>
                    <a:pt x="48" y="2665"/>
                  </a:lnTo>
                  <a:lnTo>
                    <a:pt x="48" y="2689"/>
                  </a:lnTo>
                  <a:cubicBezTo>
                    <a:pt x="48" y="2713"/>
                    <a:pt x="73" y="2743"/>
                    <a:pt x="73" y="2767"/>
                  </a:cubicBezTo>
                  <a:cubicBezTo>
                    <a:pt x="73" y="2791"/>
                    <a:pt x="97" y="2815"/>
                    <a:pt x="97" y="2839"/>
                  </a:cubicBezTo>
                  <a:cubicBezTo>
                    <a:pt x="151" y="2918"/>
                    <a:pt x="175" y="3014"/>
                    <a:pt x="247" y="3068"/>
                  </a:cubicBezTo>
                  <a:lnTo>
                    <a:pt x="326" y="3141"/>
                  </a:lnTo>
                  <a:lnTo>
                    <a:pt x="326" y="3117"/>
                  </a:lnTo>
                  <a:lnTo>
                    <a:pt x="549" y="3014"/>
                  </a:lnTo>
                  <a:lnTo>
                    <a:pt x="1302" y="2363"/>
                  </a:lnTo>
                  <a:lnTo>
                    <a:pt x="2182" y="1712"/>
                  </a:lnTo>
                  <a:cubicBezTo>
                    <a:pt x="2182" y="1712"/>
                    <a:pt x="2531" y="1507"/>
                    <a:pt x="2658" y="1483"/>
                  </a:cubicBezTo>
                  <a:cubicBezTo>
                    <a:pt x="2736" y="1459"/>
                    <a:pt x="2983" y="1459"/>
                    <a:pt x="2983" y="1459"/>
                  </a:cubicBezTo>
                  <a:cubicBezTo>
                    <a:pt x="2983" y="1459"/>
                    <a:pt x="2863" y="1284"/>
                    <a:pt x="2658" y="1236"/>
                  </a:cubicBezTo>
                  <a:cubicBezTo>
                    <a:pt x="2531" y="1182"/>
                    <a:pt x="2110" y="1086"/>
                    <a:pt x="2110" y="1086"/>
                  </a:cubicBezTo>
                  <a:lnTo>
                    <a:pt x="2110" y="1055"/>
                  </a:lnTo>
                  <a:lnTo>
                    <a:pt x="2110" y="1031"/>
                  </a:lnTo>
                  <a:cubicBezTo>
                    <a:pt x="2079" y="1007"/>
                    <a:pt x="2079" y="983"/>
                    <a:pt x="2055" y="959"/>
                  </a:cubicBezTo>
                  <a:cubicBezTo>
                    <a:pt x="2031" y="935"/>
                    <a:pt x="2031" y="905"/>
                    <a:pt x="2007" y="881"/>
                  </a:cubicBezTo>
                  <a:cubicBezTo>
                    <a:pt x="2007" y="857"/>
                    <a:pt x="1983" y="857"/>
                    <a:pt x="1959" y="832"/>
                  </a:cubicBezTo>
                  <a:cubicBezTo>
                    <a:pt x="1959" y="808"/>
                    <a:pt x="1959" y="784"/>
                    <a:pt x="1929" y="784"/>
                  </a:cubicBezTo>
                  <a:cubicBezTo>
                    <a:pt x="1881" y="706"/>
                    <a:pt x="1856" y="634"/>
                    <a:pt x="1808" y="579"/>
                  </a:cubicBezTo>
                  <a:cubicBezTo>
                    <a:pt x="1778" y="555"/>
                    <a:pt x="1778" y="555"/>
                    <a:pt x="1754" y="531"/>
                  </a:cubicBezTo>
                  <a:cubicBezTo>
                    <a:pt x="1730" y="507"/>
                    <a:pt x="1706" y="483"/>
                    <a:pt x="1682" y="453"/>
                  </a:cubicBezTo>
                  <a:cubicBezTo>
                    <a:pt x="1627" y="429"/>
                    <a:pt x="1579" y="380"/>
                    <a:pt x="1531" y="356"/>
                  </a:cubicBezTo>
                  <a:cubicBezTo>
                    <a:pt x="1531" y="332"/>
                    <a:pt x="1507" y="332"/>
                    <a:pt x="1477" y="302"/>
                  </a:cubicBezTo>
                  <a:lnTo>
                    <a:pt x="1429" y="254"/>
                  </a:lnTo>
                  <a:cubicBezTo>
                    <a:pt x="1404" y="254"/>
                    <a:pt x="1404" y="230"/>
                    <a:pt x="1380" y="230"/>
                  </a:cubicBezTo>
                  <a:cubicBezTo>
                    <a:pt x="1356" y="206"/>
                    <a:pt x="1326" y="206"/>
                    <a:pt x="1302" y="182"/>
                  </a:cubicBezTo>
                  <a:cubicBezTo>
                    <a:pt x="1302" y="182"/>
                    <a:pt x="1278" y="151"/>
                    <a:pt x="1254" y="151"/>
                  </a:cubicBezTo>
                  <a:cubicBezTo>
                    <a:pt x="1230" y="127"/>
                    <a:pt x="1230" y="127"/>
                    <a:pt x="1206" y="127"/>
                  </a:cubicBezTo>
                  <a:cubicBezTo>
                    <a:pt x="1175" y="103"/>
                    <a:pt x="1151" y="103"/>
                    <a:pt x="1151" y="103"/>
                  </a:cubicBezTo>
                  <a:cubicBezTo>
                    <a:pt x="1127" y="103"/>
                    <a:pt x="1127" y="79"/>
                    <a:pt x="1127" y="79"/>
                  </a:cubicBezTo>
                  <a:lnTo>
                    <a:pt x="1103" y="79"/>
                  </a:lnTo>
                  <a:cubicBezTo>
                    <a:pt x="1079" y="55"/>
                    <a:pt x="1055" y="55"/>
                    <a:pt x="1025" y="31"/>
                  </a:cubicBezTo>
                  <a:cubicBezTo>
                    <a:pt x="1001" y="31"/>
                    <a:pt x="977" y="31"/>
                    <a:pt x="952" y="1"/>
                  </a:cubicBezTo>
                  <a:close/>
                </a:path>
              </a:pathLst>
            </a:custGeom>
            <a:solidFill>
              <a:srgbClr val="FED89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9"/>
            <p:cNvSpPr/>
            <p:nvPr/>
          </p:nvSpPr>
          <p:spPr>
            <a:xfrm>
              <a:off x="8044818" y="1298775"/>
              <a:ext cx="219083" cy="160735"/>
            </a:xfrm>
            <a:custGeom>
              <a:avLst/>
              <a:gdLst/>
              <a:ahLst/>
              <a:cxnLst/>
              <a:rect l="l" t="t" r="r" b="b"/>
              <a:pathLst>
                <a:path w="2737" h="2008" fill="none" extrusionOk="0">
                  <a:moveTo>
                    <a:pt x="1" y="2007"/>
                  </a:moveTo>
                  <a:cubicBezTo>
                    <a:pt x="25" y="2007"/>
                    <a:pt x="1" y="1959"/>
                    <a:pt x="1" y="1959"/>
                  </a:cubicBezTo>
                  <a:lnTo>
                    <a:pt x="1" y="1905"/>
                  </a:lnTo>
                  <a:lnTo>
                    <a:pt x="25" y="1905"/>
                  </a:lnTo>
                  <a:lnTo>
                    <a:pt x="25" y="1881"/>
                  </a:lnTo>
                  <a:lnTo>
                    <a:pt x="25" y="1857"/>
                  </a:lnTo>
                  <a:lnTo>
                    <a:pt x="25" y="1833"/>
                  </a:lnTo>
                  <a:lnTo>
                    <a:pt x="25" y="1833"/>
                  </a:lnTo>
                  <a:lnTo>
                    <a:pt x="25" y="1809"/>
                  </a:lnTo>
                  <a:lnTo>
                    <a:pt x="25" y="1778"/>
                  </a:lnTo>
                  <a:lnTo>
                    <a:pt x="49" y="1778"/>
                  </a:lnTo>
                  <a:lnTo>
                    <a:pt x="49" y="1754"/>
                  </a:lnTo>
                  <a:lnTo>
                    <a:pt x="49" y="1730"/>
                  </a:lnTo>
                  <a:lnTo>
                    <a:pt x="49" y="1706"/>
                  </a:lnTo>
                  <a:lnTo>
                    <a:pt x="49" y="1706"/>
                  </a:lnTo>
                  <a:lnTo>
                    <a:pt x="49" y="1682"/>
                  </a:lnTo>
                  <a:lnTo>
                    <a:pt x="49" y="1658"/>
                  </a:lnTo>
                  <a:cubicBezTo>
                    <a:pt x="73" y="1628"/>
                    <a:pt x="73" y="1604"/>
                    <a:pt x="73" y="1604"/>
                  </a:cubicBezTo>
                  <a:cubicBezTo>
                    <a:pt x="97" y="1555"/>
                    <a:pt x="97" y="1507"/>
                    <a:pt x="97" y="1477"/>
                  </a:cubicBezTo>
                  <a:cubicBezTo>
                    <a:pt x="121" y="1453"/>
                    <a:pt x="121" y="1429"/>
                    <a:pt x="121" y="1429"/>
                  </a:cubicBezTo>
                  <a:lnTo>
                    <a:pt x="121" y="1405"/>
                  </a:lnTo>
                  <a:cubicBezTo>
                    <a:pt x="151" y="1381"/>
                    <a:pt x="151" y="1357"/>
                    <a:pt x="151" y="1326"/>
                  </a:cubicBezTo>
                  <a:lnTo>
                    <a:pt x="175" y="1302"/>
                  </a:lnTo>
                  <a:lnTo>
                    <a:pt x="175" y="1278"/>
                  </a:lnTo>
                  <a:lnTo>
                    <a:pt x="175" y="1254"/>
                  </a:lnTo>
                  <a:cubicBezTo>
                    <a:pt x="175" y="1254"/>
                    <a:pt x="199" y="1230"/>
                    <a:pt x="199" y="1206"/>
                  </a:cubicBezTo>
                  <a:cubicBezTo>
                    <a:pt x="224" y="1176"/>
                    <a:pt x="224" y="1152"/>
                    <a:pt x="224" y="1128"/>
                  </a:cubicBezTo>
                  <a:cubicBezTo>
                    <a:pt x="248" y="1103"/>
                    <a:pt x="272" y="1079"/>
                    <a:pt x="272" y="1055"/>
                  </a:cubicBezTo>
                  <a:cubicBezTo>
                    <a:pt x="302" y="1025"/>
                    <a:pt x="326" y="977"/>
                    <a:pt x="350" y="953"/>
                  </a:cubicBezTo>
                  <a:cubicBezTo>
                    <a:pt x="374" y="929"/>
                    <a:pt x="374" y="929"/>
                    <a:pt x="374" y="905"/>
                  </a:cubicBezTo>
                  <a:cubicBezTo>
                    <a:pt x="398" y="905"/>
                    <a:pt x="398" y="905"/>
                    <a:pt x="422" y="874"/>
                  </a:cubicBezTo>
                  <a:cubicBezTo>
                    <a:pt x="422" y="850"/>
                    <a:pt x="453" y="826"/>
                    <a:pt x="453" y="802"/>
                  </a:cubicBezTo>
                  <a:cubicBezTo>
                    <a:pt x="477" y="802"/>
                    <a:pt x="477" y="778"/>
                    <a:pt x="501" y="778"/>
                  </a:cubicBezTo>
                  <a:cubicBezTo>
                    <a:pt x="501" y="754"/>
                    <a:pt x="525" y="754"/>
                    <a:pt x="525" y="724"/>
                  </a:cubicBezTo>
                  <a:cubicBezTo>
                    <a:pt x="549" y="724"/>
                    <a:pt x="573" y="700"/>
                    <a:pt x="573" y="676"/>
                  </a:cubicBezTo>
                  <a:cubicBezTo>
                    <a:pt x="603" y="651"/>
                    <a:pt x="627" y="627"/>
                    <a:pt x="651" y="603"/>
                  </a:cubicBezTo>
                  <a:cubicBezTo>
                    <a:pt x="651" y="573"/>
                    <a:pt x="676" y="549"/>
                    <a:pt x="700" y="525"/>
                  </a:cubicBezTo>
                  <a:cubicBezTo>
                    <a:pt x="724" y="501"/>
                    <a:pt x="754" y="477"/>
                    <a:pt x="778" y="453"/>
                  </a:cubicBezTo>
                  <a:cubicBezTo>
                    <a:pt x="778" y="453"/>
                    <a:pt x="802" y="422"/>
                    <a:pt x="826" y="398"/>
                  </a:cubicBezTo>
                  <a:lnTo>
                    <a:pt x="929" y="302"/>
                  </a:lnTo>
                  <a:cubicBezTo>
                    <a:pt x="977" y="248"/>
                    <a:pt x="1025" y="224"/>
                    <a:pt x="1079" y="199"/>
                  </a:cubicBezTo>
                  <a:cubicBezTo>
                    <a:pt x="1103" y="151"/>
                    <a:pt x="1152" y="121"/>
                    <a:pt x="1176" y="97"/>
                  </a:cubicBezTo>
                  <a:cubicBezTo>
                    <a:pt x="1254" y="73"/>
                    <a:pt x="1302" y="49"/>
                    <a:pt x="1381" y="25"/>
                  </a:cubicBezTo>
                  <a:cubicBezTo>
                    <a:pt x="1405" y="25"/>
                    <a:pt x="1429" y="25"/>
                    <a:pt x="1477" y="1"/>
                  </a:cubicBezTo>
                  <a:lnTo>
                    <a:pt x="1555" y="1"/>
                  </a:lnTo>
                  <a:lnTo>
                    <a:pt x="1604" y="1"/>
                  </a:lnTo>
                  <a:lnTo>
                    <a:pt x="1628" y="1"/>
                  </a:lnTo>
                  <a:lnTo>
                    <a:pt x="1706" y="1"/>
                  </a:lnTo>
                  <a:lnTo>
                    <a:pt x="1754" y="1"/>
                  </a:lnTo>
                  <a:lnTo>
                    <a:pt x="1809" y="1"/>
                  </a:lnTo>
                  <a:cubicBezTo>
                    <a:pt x="1809" y="1"/>
                    <a:pt x="1833" y="1"/>
                    <a:pt x="1833" y="25"/>
                  </a:cubicBezTo>
                  <a:lnTo>
                    <a:pt x="1857" y="25"/>
                  </a:lnTo>
                  <a:lnTo>
                    <a:pt x="1881" y="25"/>
                  </a:lnTo>
                  <a:lnTo>
                    <a:pt x="1983" y="25"/>
                  </a:lnTo>
                  <a:cubicBezTo>
                    <a:pt x="2007" y="49"/>
                    <a:pt x="2056" y="49"/>
                    <a:pt x="2110" y="49"/>
                  </a:cubicBezTo>
                  <a:cubicBezTo>
                    <a:pt x="2134" y="73"/>
                    <a:pt x="2158" y="73"/>
                    <a:pt x="2182" y="97"/>
                  </a:cubicBezTo>
                  <a:lnTo>
                    <a:pt x="2230" y="97"/>
                  </a:lnTo>
                  <a:cubicBezTo>
                    <a:pt x="2230" y="97"/>
                    <a:pt x="2261" y="97"/>
                    <a:pt x="2261" y="121"/>
                  </a:cubicBezTo>
                  <a:lnTo>
                    <a:pt x="2309" y="121"/>
                  </a:lnTo>
                  <a:cubicBezTo>
                    <a:pt x="2333" y="151"/>
                    <a:pt x="2381" y="151"/>
                    <a:pt x="2411" y="175"/>
                  </a:cubicBezTo>
                  <a:cubicBezTo>
                    <a:pt x="2435" y="175"/>
                    <a:pt x="2459" y="199"/>
                    <a:pt x="2484" y="199"/>
                  </a:cubicBezTo>
                  <a:cubicBezTo>
                    <a:pt x="2508" y="224"/>
                    <a:pt x="2532" y="224"/>
                    <a:pt x="2562" y="224"/>
                  </a:cubicBezTo>
                  <a:cubicBezTo>
                    <a:pt x="2586" y="248"/>
                    <a:pt x="2610" y="248"/>
                    <a:pt x="2610" y="272"/>
                  </a:cubicBezTo>
                  <a:cubicBezTo>
                    <a:pt x="2658" y="302"/>
                    <a:pt x="2682" y="350"/>
                    <a:pt x="2713" y="398"/>
                  </a:cubicBezTo>
                  <a:cubicBezTo>
                    <a:pt x="2713" y="422"/>
                    <a:pt x="2737" y="453"/>
                    <a:pt x="2737" y="477"/>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9"/>
            <p:cNvSpPr/>
            <p:nvPr/>
          </p:nvSpPr>
          <p:spPr>
            <a:xfrm>
              <a:off x="8046739" y="1326792"/>
              <a:ext cx="217162" cy="136561"/>
            </a:xfrm>
            <a:custGeom>
              <a:avLst/>
              <a:gdLst/>
              <a:ahLst/>
              <a:cxnLst/>
              <a:rect l="l" t="t" r="r" b="b"/>
              <a:pathLst>
                <a:path w="2713" h="1706" fill="none" extrusionOk="0">
                  <a:moveTo>
                    <a:pt x="2689" y="301"/>
                  </a:moveTo>
                  <a:cubicBezTo>
                    <a:pt x="2689" y="301"/>
                    <a:pt x="2713" y="48"/>
                    <a:pt x="2586" y="24"/>
                  </a:cubicBezTo>
                  <a:cubicBezTo>
                    <a:pt x="2435" y="0"/>
                    <a:pt x="2285" y="48"/>
                    <a:pt x="2086" y="151"/>
                  </a:cubicBezTo>
                  <a:cubicBezTo>
                    <a:pt x="1881" y="223"/>
                    <a:pt x="1706" y="404"/>
                    <a:pt x="1429" y="579"/>
                  </a:cubicBezTo>
                  <a:cubicBezTo>
                    <a:pt x="1152" y="753"/>
                    <a:pt x="730" y="1157"/>
                    <a:pt x="579" y="1254"/>
                  </a:cubicBezTo>
                  <a:cubicBezTo>
                    <a:pt x="429" y="1380"/>
                    <a:pt x="278" y="1609"/>
                    <a:pt x="1" y="1706"/>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9"/>
            <p:cNvSpPr/>
            <p:nvPr/>
          </p:nvSpPr>
          <p:spPr>
            <a:xfrm>
              <a:off x="8517083" y="1674198"/>
              <a:ext cx="140479" cy="373902"/>
            </a:xfrm>
            <a:custGeom>
              <a:avLst/>
              <a:gdLst/>
              <a:ahLst/>
              <a:cxnLst/>
              <a:rect l="l" t="t" r="r" b="b"/>
              <a:pathLst>
                <a:path w="1755" h="4671" extrusionOk="0">
                  <a:moveTo>
                    <a:pt x="774" y="1"/>
                  </a:moveTo>
                  <a:cubicBezTo>
                    <a:pt x="721" y="1"/>
                    <a:pt x="693" y="57"/>
                    <a:pt x="652" y="78"/>
                  </a:cubicBezTo>
                  <a:cubicBezTo>
                    <a:pt x="579" y="132"/>
                    <a:pt x="549" y="156"/>
                    <a:pt x="501" y="204"/>
                  </a:cubicBezTo>
                  <a:cubicBezTo>
                    <a:pt x="477" y="252"/>
                    <a:pt x="453" y="331"/>
                    <a:pt x="429" y="379"/>
                  </a:cubicBezTo>
                  <a:cubicBezTo>
                    <a:pt x="374" y="530"/>
                    <a:pt x="374" y="656"/>
                    <a:pt x="350" y="807"/>
                  </a:cubicBezTo>
                  <a:cubicBezTo>
                    <a:pt x="326" y="958"/>
                    <a:pt x="326" y="1084"/>
                    <a:pt x="302" y="1235"/>
                  </a:cubicBezTo>
                  <a:cubicBezTo>
                    <a:pt x="278" y="1361"/>
                    <a:pt x="278" y="1488"/>
                    <a:pt x="248" y="1608"/>
                  </a:cubicBezTo>
                  <a:lnTo>
                    <a:pt x="248" y="1789"/>
                  </a:lnTo>
                  <a:cubicBezTo>
                    <a:pt x="248" y="1862"/>
                    <a:pt x="248" y="1910"/>
                    <a:pt x="224" y="1988"/>
                  </a:cubicBezTo>
                  <a:cubicBezTo>
                    <a:pt x="200" y="2139"/>
                    <a:pt x="151" y="2290"/>
                    <a:pt x="127" y="2440"/>
                  </a:cubicBezTo>
                  <a:cubicBezTo>
                    <a:pt x="97" y="2543"/>
                    <a:pt x="97" y="2615"/>
                    <a:pt x="97" y="2693"/>
                  </a:cubicBezTo>
                  <a:cubicBezTo>
                    <a:pt x="73" y="2790"/>
                    <a:pt x="49" y="2892"/>
                    <a:pt x="49" y="2995"/>
                  </a:cubicBezTo>
                  <a:cubicBezTo>
                    <a:pt x="25" y="3145"/>
                    <a:pt x="25" y="3296"/>
                    <a:pt x="25" y="3447"/>
                  </a:cubicBezTo>
                  <a:lnTo>
                    <a:pt x="25" y="3567"/>
                  </a:lnTo>
                  <a:lnTo>
                    <a:pt x="25" y="3646"/>
                  </a:lnTo>
                  <a:cubicBezTo>
                    <a:pt x="1" y="3694"/>
                    <a:pt x="49" y="3796"/>
                    <a:pt x="97" y="3844"/>
                  </a:cubicBezTo>
                  <a:cubicBezTo>
                    <a:pt x="127" y="3869"/>
                    <a:pt x="151" y="3899"/>
                    <a:pt x="151" y="3923"/>
                  </a:cubicBezTo>
                  <a:cubicBezTo>
                    <a:pt x="176" y="3923"/>
                    <a:pt x="176" y="3923"/>
                    <a:pt x="200" y="3947"/>
                  </a:cubicBezTo>
                  <a:cubicBezTo>
                    <a:pt x="200" y="3947"/>
                    <a:pt x="200" y="3971"/>
                    <a:pt x="224" y="3995"/>
                  </a:cubicBezTo>
                  <a:cubicBezTo>
                    <a:pt x="224" y="3995"/>
                    <a:pt x="248" y="3995"/>
                    <a:pt x="248" y="4019"/>
                  </a:cubicBezTo>
                  <a:cubicBezTo>
                    <a:pt x="278" y="4049"/>
                    <a:pt x="278" y="4049"/>
                    <a:pt x="278" y="4073"/>
                  </a:cubicBezTo>
                  <a:cubicBezTo>
                    <a:pt x="302" y="4098"/>
                    <a:pt x="326" y="4122"/>
                    <a:pt x="350" y="4170"/>
                  </a:cubicBezTo>
                  <a:cubicBezTo>
                    <a:pt x="374" y="4200"/>
                    <a:pt x="399" y="4248"/>
                    <a:pt x="429" y="4296"/>
                  </a:cubicBezTo>
                  <a:cubicBezTo>
                    <a:pt x="429" y="4296"/>
                    <a:pt x="453" y="4321"/>
                    <a:pt x="453" y="4351"/>
                  </a:cubicBezTo>
                  <a:cubicBezTo>
                    <a:pt x="477" y="4375"/>
                    <a:pt x="501" y="4375"/>
                    <a:pt x="501" y="4399"/>
                  </a:cubicBezTo>
                  <a:cubicBezTo>
                    <a:pt x="579" y="4501"/>
                    <a:pt x="628" y="4598"/>
                    <a:pt x="754" y="4652"/>
                  </a:cubicBezTo>
                  <a:cubicBezTo>
                    <a:pt x="766" y="4664"/>
                    <a:pt x="790" y="4670"/>
                    <a:pt x="815" y="4670"/>
                  </a:cubicBezTo>
                  <a:cubicBezTo>
                    <a:pt x="840" y="4670"/>
                    <a:pt x="866" y="4664"/>
                    <a:pt x="881" y="4652"/>
                  </a:cubicBezTo>
                  <a:cubicBezTo>
                    <a:pt x="929" y="4622"/>
                    <a:pt x="977" y="4550"/>
                    <a:pt x="977" y="4525"/>
                  </a:cubicBezTo>
                  <a:cubicBezTo>
                    <a:pt x="1001" y="4471"/>
                    <a:pt x="1001" y="4423"/>
                    <a:pt x="1031" y="4399"/>
                  </a:cubicBezTo>
                  <a:cubicBezTo>
                    <a:pt x="1055" y="4351"/>
                    <a:pt x="1080" y="4321"/>
                    <a:pt x="1080" y="4272"/>
                  </a:cubicBezTo>
                  <a:cubicBezTo>
                    <a:pt x="1128" y="4170"/>
                    <a:pt x="1182" y="4073"/>
                    <a:pt x="1206" y="3971"/>
                  </a:cubicBezTo>
                  <a:cubicBezTo>
                    <a:pt x="1230" y="3947"/>
                    <a:pt x="1230" y="3899"/>
                    <a:pt x="1230" y="3869"/>
                  </a:cubicBezTo>
                  <a:cubicBezTo>
                    <a:pt x="1254" y="3844"/>
                    <a:pt x="1278" y="3796"/>
                    <a:pt x="1303" y="3772"/>
                  </a:cubicBezTo>
                  <a:cubicBezTo>
                    <a:pt x="1303" y="3718"/>
                    <a:pt x="1333" y="3694"/>
                    <a:pt x="1333" y="3670"/>
                  </a:cubicBezTo>
                  <a:cubicBezTo>
                    <a:pt x="1357" y="3646"/>
                    <a:pt x="1357" y="3597"/>
                    <a:pt x="1381" y="3567"/>
                  </a:cubicBezTo>
                  <a:cubicBezTo>
                    <a:pt x="1429" y="3471"/>
                    <a:pt x="1483" y="3368"/>
                    <a:pt x="1532" y="3266"/>
                  </a:cubicBezTo>
                  <a:cubicBezTo>
                    <a:pt x="1556" y="3194"/>
                    <a:pt x="1580" y="3115"/>
                    <a:pt x="1604" y="3043"/>
                  </a:cubicBezTo>
                  <a:cubicBezTo>
                    <a:pt x="1634" y="2965"/>
                    <a:pt x="1658" y="2892"/>
                    <a:pt x="1682" y="2790"/>
                  </a:cubicBezTo>
                  <a:lnTo>
                    <a:pt x="1755" y="2416"/>
                  </a:lnTo>
                  <a:cubicBezTo>
                    <a:pt x="1730" y="2392"/>
                    <a:pt x="1755" y="2392"/>
                    <a:pt x="1755" y="2362"/>
                  </a:cubicBezTo>
                  <a:cubicBezTo>
                    <a:pt x="1730" y="2362"/>
                    <a:pt x="1730" y="2338"/>
                    <a:pt x="1730" y="2338"/>
                  </a:cubicBezTo>
                  <a:lnTo>
                    <a:pt x="1730" y="2265"/>
                  </a:lnTo>
                  <a:cubicBezTo>
                    <a:pt x="1730" y="2265"/>
                    <a:pt x="1706" y="2241"/>
                    <a:pt x="1706" y="2211"/>
                  </a:cubicBezTo>
                  <a:cubicBezTo>
                    <a:pt x="1706" y="2163"/>
                    <a:pt x="1706" y="2139"/>
                    <a:pt x="1682" y="2091"/>
                  </a:cubicBezTo>
                  <a:cubicBezTo>
                    <a:pt x="1658" y="2060"/>
                    <a:pt x="1658" y="2060"/>
                    <a:pt x="1658" y="2036"/>
                  </a:cubicBezTo>
                  <a:cubicBezTo>
                    <a:pt x="1658" y="1988"/>
                    <a:pt x="1634" y="1964"/>
                    <a:pt x="1604" y="1940"/>
                  </a:cubicBezTo>
                  <a:cubicBezTo>
                    <a:pt x="1604" y="1910"/>
                    <a:pt x="1604" y="1886"/>
                    <a:pt x="1580" y="1838"/>
                  </a:cubicBezTo>
                  <a:cubicBezTo>
                    <a:pt x="1580" y="1838"/>
                    <a:pt x="1556" y="1813"/>
                    <a:pt x="1532" y="1789"/>
                  </a:cubicBezTo>
                  <a:lnTo>
                    <a:pt x="1532" y="1735"/>
                  </a:lnTo>
                  <a:cubicBezTo>
                    <a:pt x="1532" y="1711"/>
                    <a:pt x="1507" y="1687"/>
                    <a:pt x="1507" y="1663"/>
                  </a:cubicBezTo>
                  <a:cubicBezTo>
                    <a:pt x="1483" y="1584"/>
                    <a:pt x="1429" y="1512"/>
                    <a:pt x="1405" y="1410"/>
                  </a:cubicBezTo>
                  <a:cubicBezTo>
                    <a:pt x="1381" y="1259"/>
                    <a:pt x="1303" y="1108"/>
                    <a:pt x="1254" y="933"/>
                  </a:cubicBezTo>
                  <a:cubicBezTo>
                    <a:pt x="1254" y="909"/>
                    <a:pt x="1230" y="885"/>
                    <a:pt x="1230" y="831"/>
                  </a:cubicBezTo>
                  <a:cubicBezTo>
                    <a:pt x="1206" y="807"/>
                    <a:pt x="1206" y="783"/>
                    <a:pt x="1182" y="735"/>
                  </a:cubicBezTo>
                  <a:cubicBezTo>
                    <a:pt x="1152" y="680"/>
                    <a:pt x="1128" y="608"/>
                    <a:pt x="1080" y="530"/>
                  </a:cubicBezTo>
                  <a:cubicBezTo>
                    <a:pt x="1055" y="481"/>
                    <a:pt x="1031" y="403"/>
                    <a:pt x="1001" y="355"/>
                  </a:cubicBezTo>
                  <a:cubicBezTo>
                    <a:pt x="1001" y="331"/>
                    <a:pt x="977" y="307"/>
                    <a:pt x="977" y="307"/>
                  </a:cubicBezTo>
                  <a:lnTo>
                    <a:pt x="977" y="252"/>
                  </a:lnTo>
                  <a:cubicBezTo>
                    <a:pt x="953" y="228"/>
                    <a:pt x="929" y="180"/>
                    <a:pt x="929" y="156"/>
                  </a:cubicBezTo>
                  <a:cubicBezTo>
                    <a:pt x="905" y="132"/>
                    <a:pt x="881" y="102"/>
                    <a:pt x="851" y="78"/>
                  </a:cubicBezTo>
                  <a:cubicBezTo>
                    <a:pt x="826" y="54"/>
                    <a:pt x="826" y="29"/>
                    <a:pt x="802" y="5"/>
                  </a:cubicBezTo>
                  <a:cubicBezTo>
                    <a:pt x="792" y="2"/>
                    <a:pt x="783" y="1"/>
                    <a:pt x="774" y="1"/>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9"/>
            <p:cNvSpPr/>
            <p:nvPr/>
          </p:nvSpPr>
          <p:spPr>
            <a:xfrm>
              <a:off x="8559107" y="1674598"/>
              <a:ext cx="30417" cy="221011"/>
            </a:xfrm>
            <a:custGeom>
              <a:avLst/>
              <a:gdLst/>
              <a:ahLst/>
              <a:cxnLst/>
              <a:rect l="l" t="t" r="r" b="b"/>
              <a:pathLst>
                <a:path w="380" h="2761" fill="none" extrusionOk="0">
                  <a:moveTo>
                    <a:pt x="277" y="0"/>
                  </a:moveTo>
                  <a:cubicBezTo>
                    <a:pt x="277" y="0"/>
                    <a:pt x="0" y="1230"/>
                    <a:pt x="380" y="2761"/>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9"/>
            <p:cNvSpPr/>
            <p:nvPr/>
          </p:nvSpPr>
          <p:spPr>
            <a:xfrm>
              <a:off x="8641553" y="1727189"/>
              <a:ext cx="313696" cy="572820"/>
            </a:xfrm>
            <a:custGeom>
              <a:avLst/>
              <a:gdLst/>
              <a:ahLst/>
              <a:cxnLst/>
              <a:rect l="l" t="t" r="r" b="b"/>
              <a:pathLst>
                <a:path w="3919" h="7156" extrusionOk="0">
                  <a:moveTo>
                    <a:pt x="3420" y="0"/>
                  </a:moveTo>
                  <a:cubicBezTo>
                    <a:pt x="3398" y="0"/>
                    <a:pt x="3379" y="6"/>
                    <a:pt x="3364" y="18"/>
                  </a:cubicBezTo>
                  <a:lnTo>
                    <a:pt x="3062" y="18"/>
                  </a:lnTo>
                  <a:cubicBezTo>
                    <a:pt x="3038" y="42"/>
                    <a:pt x="3014" y="42"/>
                    <a:pt x="2990" y="42"/>
                  </a:cubicBezTo>
                  <a:cubicBezTo>
                    <a:pt x="2966" y="42"/>
                    <a:pt x="2966" y="42"/>
                    <a:pt x="2942" y="73"/>
                  </a:cubicBezTo>
                  <a:cubicBezTo>
                    <a:pt x="2887" y="73"/>
                    <a:pt x="2863" y="73"/>
                    <a:pt x="2815" y="97"/>
                  </a:cubicBezTo>
                  <a:cubicBezTo>
                    <a:pt x="2791" y="97"/>
                    <a:pt x="2737" y="121"/>
                    <a:pt x="2689" y="145"/>
                  </a:cubicBezTo>
                  <a:cubicBezTo>
                    <a:pt x="2586" y="169"/>
                    <a:pt x="2490" y="193"/>
                    <a:pt x="2387" y="223"/>
                  </a:cubicBezTo>
                  <a:cubicBezTo>
                    <a:pt x="2309" y="247"/>
                    <a:pt x="2237" y="271"/>
                    <a:pt x="2158" y="296"/>
                  </a:cubicBezTo>
                  <a:cubicBezTo>
                    <a:pt x="2134" y="320"/>
                    <a:pt x="2086" y="344"/>
                    <a:pt x="2062" y="344"/>
                  </a:cubicBezTo>
                  <a:cubicBezTo>
                    <a:pt x="2008" y="374"/>
                    <a:pt x="1959" y="398"/>
                    <a:pt x="1935" y="422"/>
                  </a:cubicBezTo>
                  <a:cubicBezTo>
                    <a:pt x="1857" y="446"/>
                    <a:pt x="1785" y="494"/>
                    <a:pt x="1706" y="549"/>
                  </a:cubicBezTo>
                  <a:cubicBezTo>
                    <a:pt x="1634" y="573"/>
                    <a:pt x="1556" y="645"/>
                    <a:pt x="1483" y="699"/>
                  </a:cubicBezTo>
                  <a:cubicBezTo>
                    <a:pt x="1333" y="826"/>
                    <a:pt x="1182" y="1001"/>
                    <a:pt x="1055" y="1176"/>
                  </a:cubicBezTo>
                  <a:cubicBezTo>
                    <a:pt x="983" y="1278"/>
                    <a:pt x="905" y="1374"/>
                    <a:pt x="856" y="1477"/>
                  </a:cubicBezTo>
                  <a:cubicBezTo>
                    <a:pt x="802" y="1525"/>
                    <a:pt x="778" y="1603"/>
                    <a:pt x="754" y="1652"/>
                  </a:cubicBezTo>
                  <a:cubicBezTo>
                    <a:pt x="730" y="1676"/>
                    <a:pt x="730" y="1700"/>
                    <a:pt x="706" y="1754"/>
                  </a:cubicBezTo>
                  <a:cubicBezTo>
                    <a:pt x="682" y="1778"/>
                    <a:pt x="652" y="1802"/>
                    <a:pt x="627" y="1850"/>
                  </a:cubicBezTo>
                  <a:cubicBezTo>
                    <a:pt x="603" y="1905"/>
                    <a:pt x="579" y="1953"/>
                    <a:pt x="555" y="2031"/>
                  </a:cubicBezTo>
                  <a:cubicBezTo>
                    <a:pt x="531" y="2080"/>
                    <a:pt x="531" y="2128"/>
                    <a:pt x="477" y="2182"/>
                  </a:cubicBezTo>
                  <a:cubicBezTo>
                    <a:pt x="429" y="2303"/>
                    <a:pt x="404" y="2453"/>
                    <a:pt x="350" y="2580"/>
                  </a:cubicBezTo>
                  <a:cubicBezTo>
                    <a:pt x="326" y="2682"/>
                    <a:pt x="302" y="2785"/>
                    <a:pt x="302" y="2881"/>
                  </a:cubicBezTo>
                  <a:cubicBezTo>
                    <a:pt x="278" y="2959"/>
                    <a:pt x="278" y="3008"/>
                    <a:pt x="254" y="3056"/>
                  </a:cubicBezTo>
                  <a:cubicBezTo>
                    <a:pt x="254" y="3086"/>
                    <a:pt x="254" y="3134"/>
                    <a:pt x="230" y="3158"/>
                  </a:cubicBezTo>
                  <a:lnTo>
                    <a:pt x="230" y="3261"/>
                  </a:lnTo>
                  <a:cubicBezTo>
                    <a:pt x="230" y="3309"/>
                    <a:pt x="200" y="3357"/>
                    <a:pt x="200" y="3411"/>
                  </a:cubicBezTo>
                  <a:cubicBezTo>
                    <a:pt x="175" y="3460"/>
                    <a:pt x="175" y="3508"/>
                    <a:pt x="175" y="3562"/>
                  </a:cubicBezTo>
                  <a:cubicBezTo>
                    <a:pt x="151" y="3634"/>
                    <a:pt x="151" y="3689"/>
                    <a:pt x="127" y="3761"/>
                  </a:cubicBezTo>
                  <a:cubicBezTo>
                    <a:pt x="127" y="3839"/>
                    <a:pt x="127" y="3912"/>
                    <a:pt x="103" y="3990"/>
                  </a:cubicBezTo>
                  <a:lnTo>
                    <a:pt x="103" y="4062"/>
                  </a:lnTo>
                  <a:cubicBezTo>
                    <a:pt x="103" y="4111"/>
                    <a:pt x="79" y="4141"/>
                    <a:pt x="79" y="4189"/>
                  </a:cubicBezTo>
                  <a:lnTo>
                    <a:pt x="79" y="4261"/>
                  </a:lnTo>
                  <a:cubicBezTo>
                    <a:pt x="79" y="4291"/>
                    <a:pt x="49" y="4340"/>
                    <a:pt x="49" y="4364"/>
                  </a:cubicBezTo>
                  <a:lnTo>
                    <a:pt x="49" y="4563"/>
                  </a:lnTo>
                  <a:cubicBezTo>
                    <a:pt x="49" y="4641"/>
                    <a:pt x="25" y="4713"/>
                    <a:pt x="25" y="4816"/>
                  </a:cubicBezTo>
                  <a:lnTo>
                    <a:pt x="25" y="5015"/>
                  </a:lnTo>
                  <a:cubicBezTo>
                    <a:pt x="1" y="5069"/>
                    <a:pt x="25" y="5141"/>
                    <a:pt x="25" y="5219"/>
                  </a:cubicBezTo>
                  <a:cubicBezTo>
                    <a:pt x="1" y="5346"/>
                    <a:pt x="25" y="5497"/>
                    <a:pt x="25" y="5617"/>
                  </a:cubicBezTo>
                  <a:cubicBezTo>
                    <a:pt x="1" y="5744"/>
                    <a:pt x="1" y="5846"/>
                    <a:pt x="1" y="5949"/>
                  </a:cubicBezTo>
                  <a:lnTo>
                    <a:pt x="1" y="6172"/>
                  </a:lnTo>
                  <a:cubicBezTo>
                    <a:pt x="1" y="6274"/>
                    <a:pt x="1" y="6401"/>
                    <a:pt x="25" y="6497"/>
                  </a:cubicBezTo>
                  <a:cubicBezTo>
                    <a:pt x="25" y="6600"/>
                    <a:pt x="49" y="6702"/>
                    <a:pt x="49" y="6798"/>
                  </a:cubicBezTo>
                  <a:cubicBezTo>
                    <a:pt x="49" y="6853"/>
                    <a:pt x="49" y="6925"/>
                    <a:pt x="79" y="6973"/>
                  </a:cubicBezTo>
                  <a:lnTo>
                    <a:pt x="79" y="7027"/>
                  </a:lnTo>
                  <a:cubicBezTo>
                    <a:pt x="97" y="7142"/>
                    <a:pt x="157" y="7155"/>
                    <a:pt x="185" y="7155"/>
                  </a:cubicBezTo>
                  <a:cubicBezTo>
                    <a:pt x="194" y="7155"/>
                    <a:pt x="200" y="7154"/>
                    <a:pt x="200" y="7154"/>
                  </a:cubicBezTo>
                  <a:cubicBezTo>
                    <a:pt x="302" y="7100"/>
                    <a:pt x="380" y="6973"/>
                    <a:pt x="404" y="6901"/>
                  </a:cubicBezTo>
                  <a:cubicBezTo>
                    <a:pt x="429" y="6901"/>
                    <a:pt x="429" y="6877"/>
                    <a:pt x="453" y="6853"/>
                  </a:cubicBezTo>
                  <a:cubicBezTo>
                    <a:pt x="477" y="6823"/>
                    <a:pt x="477" y="6774"/>
                    <a:pt x="501" y="6750"/>
                  </a:cubicBezTo>
                  <a:cubicBezTo>
                    <a:pt x="555" y="6624"/>
                    <a:pt x="603" y="6521"/>
                    <a:pt x="627" y="6425"/>
                  </a:cubicBezTo>
                  <a:cubicBezTo>
                    <a:pt x="652" y="6274"/>
                    <a:pt x="682" y="6148"/>
                    <a:pt x="706" y="6021"/>
                  </a:cubicBezTo>
                  <a:cubicBezTo>
                    <a:pt x="730" y="5846"/>
                    <a:pt x="802" y="5696"/>
                    <a:pt x="856" y="5521"/>
                  </a:cubicBezTo>
                  <a:cubicBezTo>
                    <a:pt x="881" y="5394"/>
                    <a:pt x="953" y="5268"/>
                    <a:pt x="1007" y="5141"/>
                  </a:cubicBezTo>
                  <a:cubicBezTo>
                    <a:pt x="1007" y="5069"/>
                    <a:pt x="1031" y="5015"/>
                    <a:pt x="1055" y="4942"/>
                  </a:cubicBezTo>
                  <a:cubicBezTo>
                    <a:pt x="1079" y="4864"/>
                    <a:pt x="1134" y="4767"/>
                    <a:pt x="1182" y="4689"/>
                  </a:cubicBezTo>
                  <a:cubicBezTo>
                    <a:pt x="1230" y="4538"/>
                    <a:pt x="1284" y="4388"/>
                    <a:pt x="1357" y="4261"/>
                  </a:cubicBezTo>
                  <a:cubicBezTo>
                    <a:pt x="1381" y="4189"/>
                    <a:pt x="1405" y="4111"/>
                    <a:pt x="1459" y="4038"/>
                  </a:cubicBezTo>
                  <a:cubicBezTo>
                    <a:pt x="1483" y="3960"/>
                    <a:pt x="1507" y="3912"/>
                    <a:pt x="1531" y="3863"/>
                  </a:cubicBezTo>
                  <a:cubicBezTo>
                    <a:pt x="1586" y="3809"/>
                    <a:pt x="1586" y="3785"/>
                    <a:pt x="1610" y="3737"/>
                  </a:cubicBezTo>
                  <a:cubicBezTo>
                    <a:pt x="1658" y="3659"/>
                    <a:pt x="1682" y="3610"/>
                    <a:pt x="1736" y="3562"/>
                  </a:cubicBezTo>
                  <a:cubicBezTo>
                    <a:pt x="1785" y="3484"/>
                    <a:pt x="1833" y="3411"/>
                    <a:pt x="1887" y="3357"/>
                  </a:cubicBezTo>
                  <a:cubicBezTo>
                    <a:pt x="1983" y="3261"/>
                    <a:pt x="2062" y="3134"/>
                    <a:pt x="2134" y="3032"/>
                  </a:cubicBezTo>
                  <a:cubicBezTo>
                    <a:pt x="2212" y="2905"/>
                    <a:pt x="2285" y="2785"/>
                    <a:pt x="2363" y="2658"/>
                  </a:cubicBezTo>
                  <a:cubicBezTo>
                    <a:pt x="2387" y="2604"/>
                    <a:pt x="2387" y="2580"/>
                    <a:pt x="2411" y="2532"/>
                  </a:cubicBezTo>
                  <a:cubicBezTo>
                    <a:pt x="2411" y="2532"/>
                    <a:pt x="2435" y="2532"/>
                    <a:pt x="2435" y="2507"/>
                  </a:cubicBezTo>
                  <a:cubicBezTo>
                    <a:pt x="2435" y="2507"/>
                    <a:pt x="2460" y="2483"/>
                    <a:pt x="2460" y="2453"/>
                  </a:cubicBezTo>
                  <a:cubicBezTo>
                    <a:pt x="2490" y="2381"/>
                    <a:pt x="2514" y="2333"/>
                    <a:pt x="2538" y="2254"/>
                  </a:cubicBezTo>
                  <a:cubicBezTo>
                    <a:pt x="2586" y="2182"/>
                    <a:pt x="2610" y="2104"/>
                    <a:pt x="2664" y="2055"/>
                  </a:cubicBezTo>
                  <a:cubicBezTo>
                    <a:pt x="2664" y="2001"/>
                    <a:pt x="2689" y="1953"/>
                    <a:pt x="2713" y="1905"/>
                  </a:cubicBezTo>
                  <a:cubicBezTo>
                    <a:pt x="2737" y="1881"/>
                    <a:pt x="2761" y="1826"/>
                    <a:pt x="2791" y="1778"/>
                  </a:cubicBezTo>
                  <a:cubicBezTo>
                    <a:pt x="2815" y="1700"/>
                    <a:pt x="2887" y="1603"/>
                    <a:pt x="2912" y="1525"/>
                  </a:cubicBezTo>
                  <a:cubicBezTo>
                    <a:pt x="2990" y="1429"/>
                    <a:pt x="3038" y="1350"/>
                    <a:pt x="3092" y="1248"/>
                  </a:cubicBezTo>
                  <a:cubicBezTo>
                    <a:pt x="3116" y="1200"/>
                    <a:pt x="3165" y="1176"/>
                    <a:pt x="3189" y="1151"/>
                  </a:cubicBezTo>
                  <a:cubicBezTo>
                    <a:pt x="3213" y="1097"/>
                    <a:pt x="3213" y="1073"/>
                    <a:pt x="3243" y="1049"/>
                  </a:cubicBezTo>
                  <a:cubicBezTo>
                    <a:pt x="3267" y="1001"/>
                    <a:pt x="3291" y="977"/>
                    <a:pt x="3291" y="946"/>
                  </a:cubicBezTo>
                  <a:cubicBezTo>
                    <a:pt x="3315" y="922"/>
                    <a:pt x="3339" y="922"/>
                    <a:pt x="3339" y="898"/>
                  </a:cubicBezTo>
                  <a:cubicBezTo>
                    <a:pt x="3364" y="874"/>
                    <a:pt x="3364" y="850"/>
                    <a:pt x="3394" y="826"/>
                  </a:cubicBezTo>
                  <a:cubicBezTo>
                    <a:pt x="3442" y="748"/>
                    <a:pt x="3490" y="699"/>
                    <a:pt x="3544" y="621"/>
                  </a:cubicBezTo>
                  <a:cubicBezTo>
                    <a:pt x="3568" y="549"/>
                    <a:pt x="3617" y="494"/>
                    <a:pt x="3665" y="446"/>
                  </a:cubicBezTo>
                  <a:cubicBezTo>
                    <a:pt x="3719" y="398"/>
                    <a:pt x="3743" y="320"/>
                    <a:pt x="3791" y="271"/>
                  </a:cubicBezTo>
                  <a:cubicBezTo>
                    <a:pt x="3816" y="247"/>
                    <a:pt x="3816" y="193"/>
                    <a:pt x="3846" y="169"/>
                  </a:cubicBezTo>
                  <a:cubicBezTo>
                    <a:pt x="3870" y="145"/>
                    <a:pt x="3894" y="121"/>
                    <a:pt x="3918" y="73"/>
                  </a:cubicBezTo>
                  <a:cubicBezTo>
                    <a:pt x="3870" y="42"/>
                    <a:pt x="3791" y="42"/>
                    <a:pt x="3743" y="42"/>
                  </a:cubicBezTo>
                  <a:cubicBezTo>
                    <a:pt x="3665" y="18"/>
                    <a:pt x="3568" y="18"/>
                    <a:pt x="3490" y="18"/>
                  </a:cubicBezTo>
                  <a:cubicBezTo>
                    <a:pt x="3466" y="6"/>
                    <a:pt x="3442" y="0"/>
                    <a:pt x="3420" y="0"/>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9"/>
            <p:cNvSpPr/>
            <p:nvPr/>
          </p:nvSpPr>
          <p:spPr>
            <a:xfrm>
              <a:off x="8633388" y="2295446"/>
              <a:ext cx="80" cy="2001"/>
            </a:xfrm>
            <a:custGeom>
              <a:avLst/>
              <a:gdLst/>
              <a:ahLst/>
              <a:cxnLst/>
              <a:rect l="l" t="t" r="r" b="b"/>
              <a:pathLst>
                <a:path w="1" h="25" fill="none" extrusionOk="0">
                  <a:moveTo>
                    <a:pt x="0" y="25"/>
                  </a:moveTo>
                  <a:lnTo>
                    <a:pt x="0" y="25"/>
                  </a:lnTo>
                  <a:cubicBezTo>
                    <a:pt x="0" y="1"/>
                    <a:pt x="0" y="25"/>
                    <a:pt x="0" y="25"/>
                  </a:cubicBezTo>
                  <a:close/>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9"/>
            <p:cNvSpPr/>
            <p:nvPr/>
          </p:nvSpPr>
          <p:spPr>
            <a:xfrm>
              <a:off x="8239727" y="1819324"/>
              <a:ext cx="393741" cy="482526"/>
            </a:xfrm>
            <a:custGeom>
              <a:avLst/>
              <a:gdLst/>
              <a:ahLst/>
              <a:cxnLst/>
              <a:rect l="l" t="t" r="r" b="b"/>
              <a:pathLst>
                <a:path w="4919" h="6028" extrusionOk="0">
                  <a:moveTo>
                    <a:pt x="452" y="0"/>
                  </a:moveTo>
                  <a:cubicBezTo>
                    <a:pt x="350" y="0"/>
                    <a:pt x="278" y="25"/>
                    <a:pt x="199" y="25"/>
                  </a:cubicBezTo>
                  <a:cubicBezTo>
                    <a:pt x="175" y="49"/>
                    <a:pt x="127" y="49"/>
                    <a:pt x="97" y="49"/>
                  </a:cubicBezTo>
                  <a:cubicBezTo>
                    <a:pt x="73" y="73"/>
                    <a:pt x="0" y="73"/>
                    <a:pt x="0" y="97"/>
                  </a:cubicBezTo>
                  <a:cubicBezTo>
                    <a:pt x="0" y="127"/>
                    <a:pt x="24" y="151"/>
                    <a:pt x="49" y="175"/>
                  </a:cubicBezTo>
                  <a:cubicBezTo>
                    <a:pt x="49" y="175"/>
                    <a:pt x="97" y="175"/>
                    <a:pt x="127" y="199"/>
                  </a:cubicBezTo>
                  <a:cubicBezTo>
                    <a:pt x="175" y="223"/>
                    <a:pt x="247" y="247"/>
                    <a:pt x="326" y="278"/>
                  </a:cubicBezTo>
                  <a:cubicBezTo>
                    <a:pt x="398" y="302"/>
                    <a:pt x="476" y="350"/>
                    <a:pt x="549" y="398"/>
                  </a:cubicBezTo>
                  <a:cubicBezTo>
                    <a:pt x="579" y="398"/>
                    <a:pt x="603" y="428"/>
                    <a:pt x="651" y="428"/>
                  </a:cubicBezTo>
                  <a:cubicBezTo>
                    <a:pt x="699" y="477"/>
                    <a:pt x="778" y="501"/>
                    <a:pt x="826" y="525"/>
                  </a:cubicBezTo>
                  <a:cubicBezTo>
                    <a:pt x="880" y="549"/>
                    <a:pt x="953" y="579"/>
                    <a:pt x="977" y="603"/>
                  </a:cubicBezTo>
                  <a:cubicBezTo>
                    <a:pt x="1031" y="627"/>
                    <a:pt x="1055" y="651"/>
                    <a:pt x="1103" y="675"/>
                  </a:cubicBezTo>
                  <a:cubicBezTo>
                    <a:pt x="1206" y="730"/>
                    <a:pt x="1278" y="802"/>
                    <a:pt x="1356" y="850"/>
                  </a:cubicBezTo>
                  <a:cubicBezTo>
                    <a:pt x="1429" y="904"/>
                    <a:pt x="1531" y="953"/>
                    <a:pt x="1579" y="1031"/>
                  </a:cubicBezTo>
                  <a:lnTo>
                    <a:pt x="1808" y="1254"/>
                  </a:lnTo>
                  <a:cubicBezTo>
                    <a:pt x="1881" y="1302"/>
                    <a:pt x="1935" y="1381"/>
                    <a:pt x="1983" y="1453"/>
                  </a:cubicBezTo>
                  <a:cubicBezTo>
                    <a:pt x="2007" y="1507"/>
                    <a:pt x="2056" y="1531"/>
                    <a:pt x="2086" y="1579"/>
                  </a:cubicBezTo>
                  <a:cubicBezTo>
                    <a:pt x="2110" y="1634"/>
                    <a:pt x="2134" y="1658"/>
                    <a:pt x="2158" y="1706"/>
                  </a:cubicBezTo>
                  <a:cubicBezTo>
                    <a:pt x="2260" y="1881"/>
                    <a:pt x="2357" y="2056"/>
                    <a:pt x="2459" y="2236"/>
                  </a:cubicBezTo>
                  <a:cubicBezTo>
                    <a:pt x="2483" y="2260"/>
                    <a:pt x="2508" y="2309"/>
                    <a:pt x="2508" y="2333"/>
                  </a:cubicBezTo>
                  <a:cubicBezTo>
                    <a:pt x="2538" y="2387"/>
                    <a:pt x="2538" y="2411"/>
                    <a:pt x="2562" y="2435"/>
                  </a:cubicBezTo>
                  <a:cubicBezTo>
                    <a:pt x="2586" y="2483"/>
                    <a:pt x="2586" y="2508"/>
                    <a:pt x="2610" y="2538"/>
                  </a:cubicBezTo>
                  <a:cubicBezTo>
                    <a:pt x="2634" y="2586"/>
                    <a:pt x="2634" y="2610"/>
                    <a:pt x="2658" y="2658"/>
                  </a:cubicBezTo>
                  <a:cubicBezTo>
                    <a:pt x="2688" y="2712"/>
                    <a:pt x="2688" y="2737"/>
                    <a:pt x="2712" y="2785"/>
                  </a:cubicBezTo>
                  <a:cubicBezTo>
                    <a:pt x="2712" y="2809"/>
                    <a:pt x="2737" y="2839"/>
                    <a:pt x="2761" y="2863"/>
                  </a:cubicBezTo>
                  <a:cubicBezTo>
                    <a:pt x="2785" y="2911"/>
                    <a:pt x="2785" y="2960"/>
                    <a:pt x="2809" y="3014"/>
                  </a:cubicBezTo>
                  <a:cubicBezTo>
                    <a:pt x="2839" y="3038"/>
                    <a:pt x="2839" y="3062"/>
                    <a:pt x="2863" y="3110"/>
                  </a:cubicBezTo>
                  <a:cubicBezTo>
                    <a:pt x="2887" y="3140"/>
                    <a:pt x="2887" y="3189"/>
                    <a:pt x="2911" y="3213"/>
                  </a:cubicBezTo>
                  <a:cubicBezTo>
                    <a:pt x="2935" y="3261"/>
                    <a:pt x="2960" y="3315"/>
                    <a:pt x="2960" y="3339"/>
                  </a:cubicBezTo>
                  <a:cubicBezTo>
                    <a:pt x="3014" y="3412"/>
                    <a:pt x="3062" y="3490"/>
                    <a:pt x="3110" y="3562"/>
                  </a:cubicBezTo>
                  <a:cubicBezTo>
                    <a:pt x="3140" y="3641"/>
                    <a:pt x="3164" y="3713"/>
                    <a:pt x="3213" y="3791"/>
                  </a:cubicBezTo>
                  <a:cubicBezTo>
                    <a:pt x="3261" y="3864"/>
                    <a:pt x="3291" y="3966"/>
                    <a:pt x="3339" y="4044"/>
                  </a:cubicBezTo>
                  <a:cubicBezTo>
                    <a:pt x="3363" y="4093"/>
                    <a:pt x="3363" y="4141"/>
                    <a:pt x="3387" y="4165"/>
                  </a:cubicBezTo>
                  <a:cubicBezTo>
                    <a:pt x="3412" y="4219"/>
                    <a:pt x="3442" y="4243"/>
                    <a:pt x="3466" y="4267"/>
                  </a:cubicBezTo>
                  <a:cubicBezTo>
                    <a:pt x="3466" y="4316"/>
                    <a:pt x="3490" y="4346"/>
                    <a:pt x="3514" y="4370"/>
                  </a:cubicBezTo>
                  <a:cubicBezTo>
                    <a:pt x="3538" y="4418"/>
                    <a:pt x="3538" y="4442"/>
                    <a:pt x="3562" y="4496"/>
                  </a:cubicBezTo>
                  <a:cubicBezTo>
                    <a:pt x="3562" y="4520"/>
                    <a:pt x="3592" y="4545"/>
                    <a:pt x="3592" y="4545"/>
                  </a:cubicBezTo>
                  <a:cubicBezTo>
                    <a:pt x="3592" y="4569"/>
                    <a:pt x="3592" y="4593"/>
                    <a:pt x="3616" y="4617"/>
                  </a:cubicBezTo>
                  <a:cubicBezTo>
                    <a:pt x="3616" y="4671"/>
                    <a:pt x="3665" y="4719"/>
                    <a:pt x="3689" y="4768"/>
                  </a:cubicBezTo>
                  <a:lnTo>
                    <a:pt x="3689" y="4822"/>
                  </a:lnTo>
                  <a:cubicBezTo>
                    <a:pt x="3713" y="4870"/>
                    <a:pt x="3743" y="4870"/>
                    <a:pt x="3743" y="4894"/>
                  </a:cubicBezTo>
                  <a:cubicBezTo>
                    <a:pt x="3767" y="4948"/>
                    <a:pt x="3791" y="4997"/>
                    <a:pt x="3815" y="5045"/>
                  </a:cubicBezTo>
                  <a:cubicBezTo>
                    <a:pt x="3864" y="5147"/>
                    <a:pt x="3918" y="5220"/>
                    <a:pt x="3966" y="5322"/>
                  </a:cubicBezTo>
                  <a:lnTo>
                    <a:pt x="4014" y="5370"/>
                  </a:lnTo>
                  <a:cubicBezTo>
                    <a:pt x="4014" y="5400"/>
                    <a:pt x="4044" y="5424"/>
                    <a:pt x="4068" y="5424"/>
                  </a:cubicBezTo>
                  <a:cubicBezTo>
                    <a:pt x="4093" y="5473"/>
                    <a:pt x="4093" y="5521"/>
                    <a:pt x="4141" y="5575"/>
                  </a:cubicBezTo>
                  <a:cubicBezTo>
                    <a:pt x="4141" y="5599"/>
                    <a:pt x="4165" y="5599"/>
                    <a:pt x="4195" y="5623"/>
                  </a:cubicBezTo>
                  <a:cubicBezTo>
                    <a:pt x="4195" y="5647"/>
                    <a:pt x="4195" y="5672"/>
                    <a:pt x="4219" y="5672"/>
                  </a:cubicBezTo>
                  <a:cubicBezTo>
                    <a:pt x="4243" y="5726"/>
                    <a:pt x="4291" y="5750"/>
                    <a:pt x="4316" y="5774"/>
                  </a:cubicBezTo>
                  <a:cubicBezTo>
                    <a:pt x="4370" y="5852"/>
                    <a:pt x="4442" y="5901"/>
                    <a:pt x="4520" y="5925"/>
                  </a:cubicBezTo>
                  <a:cubicBezTo>
                    <a:pt x="4593" y="5949"/>
                    <a:pt x="4671" y="6003"/>
                    <a:pt x="4743" y="6003"/>
                  </a:cubicBezTo>
                  <a:cubicBezTo>
                    <a:pt x="4768" y="6027"/>
                    <a:pt x="4822" y="6027"/>
                    <a:pt x="4846" y="6027"/>
                  </a:cubicBezTo>
                  <a:cubicBezTo>
                    <a:pt x="4894" y="6027"/>
                    <a:pt x="4918" y="5973"/>
                    <a:pt x="4918" y="5973"/>
                  </a:cubicBezTo>
                  <a:lnTo>
                    <a:pt x="4798" y="5822"/>
                  </a:lnTo>
                  <a:cubicBezTo>
                    <a:pt x="4768" y="5798"/>
                    <a:pt x="4743" y="5774"/>
                    <a:pt x="4719" y="5750"/>
                  </a:cubicBezTo>
                  <a:cubicBezTo>
                    <a:pt x="4719" y="5750"/>
                    <a:pt x="4671" y="5672"/>
                    <a:pt x="4671" y="5647"/>
                  </a:cubicBezTo>
                  <a:cubicBezTo>
                    <a:pt x="4569" y="5551"/>
                    <a:pt x="4520" y="5449"/>
                    <a:pt x="4442" y="5322"/>
                  </a:cubicBezTo>
                  <a:cubicBezTo>
                    <a:pt x="4394" y="5195"/>
                    <a:pt x="4316" y="5099"/>
                    <a:pt x="4243" y="4972"/>
                  </a:cubicBezTo>
                  <a:cubicBezTo>
                    <a:pt x="4219" y="4894"/>
                    <a:pt x="4195" y="4846"/>
                    <a:pt x="4165" y="4768"/>
                  </a:cubicBezTo>
                  <a:cubicBezTo>
                    <a:pt x="4141" y="4719"/>
                    <a:pt x="4093" y="4647"/>
                    <a:pt x="4068" y="4593"/>
                  </a:cubicBezTo>
                  <a:cubicBezTo>
                    <a:pt x="4044" y="4545"/>
                    <a:pt x="4014" y="4466"/>
                    <a:pt x="3990" y="4418"/>
                  </a:cubicBezTo>
                  <a:cubicBezTo>
                    <a:pt x="3966" y="4370"/>
                    <a:pt x="3942" y="4291"/>
                    <a:pt x="3918" y="4243"/>
                  </a:cubicBezTo>
                  <a:cubicBezTo>
                    <a:pt x="3894" y="4195"/>
                    <a:pt x="3864" y="4141"/>
                    <a:pt x="3839" y="4093"/>
                  </a:cubicBezTo>
                  <a:cubicBezTo>
                    <a:pt x="3791" y="4044"/>
                    <a:pt x="3791" y="3990"/>
                    <a:pt x="3767" y="3918"/>
                  </a:cubicBezTo>
                  <a:cubicBezTo>
                    <a:pt x="3689" y="3815"/>
                    <a:pt x="3641" y="3713"/>
                    <a:pt x="3616" y="3592"/>
                  </a:cubicBezTo>
                  <a:cubicBezTo>
                    <a:pt x="3562" y="3466"/>
                    <a:pt x="3514" y="3339"/>
                    <a:pt x="3490" y="3213"/>
                  </a:cubicBezTo>
                  <a:cubicBezTo>
                    <a:pt x="3466" y="3164"/>
                    <a:pt x="3442" y="3110"/>
                    <a:pt x="3412" y="3062"/>
                  </a:cubicBezTo>
                  <a:cubicBezTo>
                    <a:pt x="3412" y="3038"/>
                    <a:pt x="3412" y="3014"/>
                    <a:pt x="3387" y="2990"/>
                  </a:cubicBezTo>
                  <a:cubicBezTo>
                    <a:pt x="3387" y="2960"/>
                    <a:pt x="3363" y="2935"/>
                    <a:pt x="3363" y="2911"/>
                  </a:cubicBezTo>
                  <a:cubicBezTo>
                    <a:pt x="3339" y="2887"/>
                    <a:pt x="3339" y="2863"/>
                    <a:pt x="3339" y="2839"/>
                  </a:cubicBezTo>
                  <a:cubicBezTo>
                    <a:pt x="3339" y="2839"/>
                    <a:pt x="3315" y="2809"/>
                    <a:pt x="3315" y="2785"/>
                  </a:cubicBezTo>
                  <a:cubicBezTo>
                    <a:pt x="3291" y="2761"/>
                    <a:pt x="3291" y="2737"/>
                    <a:pt x="3291" y="2737"/>
                  </a:cubicBezTo>
                  <a:cubicBezTo>
                    <a:pt x="3291" y="2712"/>
                    <a:pt x="3261" y="2688"/>
                    <a:pt x="3237" y="2658"/>
                  </a:cubicBezTo>
                  <a:cubicBezTo>
                    <a:pt x="3237" y="2610"/>
                    <a:pt x="3213" y="2562"/>
                    <a:pt x="3189" y="2538"/>
                  </a:cubicBezTo>
                  <a:cubicBezTo>
                    <a:pt x="3164" y="2483"/>
                    <a:pt x="3164" y="2435"/>
                    <a:pt x="3140" y="2411"/>
                  </a:cubicBezTo>
                  <a:cubicBezTo>
                    <a:pt x="3140" y="2357"/>
                    <a:pt x="3110" y="2333"/>
                    <a:pt x="3086" y="2285"/>
                  </a:cubicBezTo>
                  <a:cubicBezTo>
                    <a:pt x="3086" y="2260"/>
                    <a:pt x="3062" y="2260"/>
                    <a:pt x="3062" y="2236"/>
                  </a:cubicBezTo>
                  <a:cubicBezTo>
                    <a:pt x="3038" y="2206"/>
                    <a:pt x="3038" y="2182"/>
                    <a:pt x="3038" y="2134"/>
                  </a:cubicBezTo>
                  <a:cubicBezTo>
                    <a:pt x="2990" y="2056"/>
                    <a:pt x="2935" y="1983"/>
                    <a:pt x="2911" y="1881"/>
                  </a:cubicBezTo>
                  <a:cubicBezTo>
                    <a:pt x="2887" y="1833"/>
                    <a:pt x="2839" y="1808"/>
                    <a:pt x="2809" y="1730"/>
                  </a:cubicBezTo>
                  <a:cubicBezTo>
                    <a:pt x="2785" y="1706"/>
                    <a:pt x="2761" y="1658"/>
                    <a:pt x="2737" y="1604"/>
                  </a:cubicBezTo>
                  <a:cubicBezTo>
                    <a:pt x="2688" y="1507"/>
                    <a:pt x="2634" y="1429"/>
                    <a:pt x="2586" y="1356"/>
                  </a:cubicBezTo>
                  <a:cubicBezTo>
                    <a:pt x="2562" y="1302"/>
                    <a:pt x="2538" y="1254"/>
                    <a:pt x="2483" y="1230"/>
                  </a:cubicBezTo>
                  <a:cubicBezTo>
                    <a:pt x="2459" y="1182"/>
                    <a:pt x="2459" y="1127"/>
                    <a:pt x="2411" y="1079"/>
                  </a:cubicBezTo>
                  <a:cubicBezTo>
                    <a:pt x="2387" y="1055"/>
                    <a:pt x="2357" y="1031"/>
                    <a:pt x="2333" y="977"/>
                  </a:cubicBezTo>
                  <a:cubicBezTo>
                    <a:pt x="2333" y="953"/>
                    <a:pt x="2285" y="929"/>
                    <a:pt x="2260" y="880"/>
                  </a:cubicBezTo>
                  <a:cubicBezTo>
                    <a:pt x="2236" y="850"/>
                    <a:pt x="2206" y="826"/>
                    <a:pt x="2206" y="778"/>
                  </a:cubicBezTo>
                  <a:cubicBezTo>
                    <a:pt x="2182" y="778"/>
                    <a:pt x="2182" y="778"/>
                    <a:pt x="2158" y="754"/>
                  </a:cubicBezTo>
                  <a:cubicBezTo>
                    <a:pt x="2158" y="754"/>
                    <a:pt x="2134" y="730"/>
                    <a:pt x="2134" y="699"/>
                  </a:cubicBezTo>
                  <a:cubicBezTo>
                    <a:pt x="2110" y="675"/>
                    <a:pt x="2056" y="651"/>
                    <a:pt x="2031" y="627"/>
                  </a:cubicBezTo>
                  <a:cubicBezTo>
                    <a:pt x="2007" y="603"/>
                    <a:pt x="1983" y="603"/>
                    <a:pt x="1959" y="579"/>
                  </a:cubicBezTo>
                  <a:cubicBezTo>
                    <a:pt x="1857" y="501"/>
                    <a:pt x="1754" y="428"/>
                    <a:pt x="1658" y="374"/>
                  </a:cubicBezTo>
                  <a:cubicBezTo>
                    <a:pt x="1507" y="247"/>
                    <a:pt x="1332" y="127"/>
                    <a:pt x="1127" y="73"/>
                  </a:cubicBezTo>
                  <a:cubicBezTo>
                    <a:pt x="1055" y="49"/>
                    <a:pt x="977" y="25"/>
                    <a:pt x="904" y="0"/>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9"/>
            <p:cNvSpPr/>
            <p:nvPr/>
          </p:nvSpPr>
          <p:spPr>
            <a:xfrm>
              <a:off x="8539256" y="1833332"/>
              <a:ext cx="58033" cy="267279"/>
            </a:xfrm>
            <a:custGeom>
              <a:avLst/>
              <a:gdLst/>
              <a:ahLst/>
              <a:cxnLst/>
              <a:rect l="l" t="t" r="r" b="b"/>
              <a:pathLst>
                <a:path w="725" h="3339" extrusionOk="0">
                  <a:moveTo>
                    <a:pt x="224" y="0"/>
                  </a:moveTo>
                  <a:lnTo>
                    <a:pt x="224" y="0"/>
                  </a:lnTo>
                  <a:cubicBezTo>
                    <a:pt x="1" y="1254"/>
                    <a:pt x="549" y="3339"/>
                    <a:pt x="549" y="3339"/>
                  </a:cubicBezTo>
                  <a:lnTo>
                    <a:pt x="724" y="3267"/>
                  </a:lnTo>
                  <a:cubicBezTo>
                    <a:pt x="326" y="1181"/>
                    <a:pt x="423" y="48"/>
                    <a:pt x="423" y="48"/>
                  </a:cubicBezTo>
                  <a:lnTo>
                    <a:pt x="224" y="0"/>
                  </a:ln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9"/>
            <p:cNvSpPr/>
            <p:nvPr/>
          </p:nvSpPr>
          <p:spPr>
            <a:xfrm>
              <a:off x="8524847" y="1806436"/>
              <a:ext cx="78684" cy="53792"/>
            </a:xfrm>
            <a:custGeom>
              <a:avLst/>
              <a:gdLst/>
              <a:ahLst/>
              <a:cxnLst/>
              <a:rect l="l" t="t" r="r" b="b"/>
              <a:pathLst>
                <a:path w="983" h="672" extrusionOk="0">
                  <a:moveTo>
                    <a:pt x="236" y="1"/>
                  </a:moveTo>
                  <a:cubicBezTo>
                    <a:pt x="209" y="1"/>
                    <a:pt x="181" y="4"/>
                    <a:pt x="151" y="11"/>
                  </a:cubicBezTo>
                  <a:cubicBezTo>
                    <a:pt x="79" y="35"/>
                    <a:pt x="0" y="137"/>
                    <a:pt x="30" y="210"/>
                  </a:cubicBezTo>
                  <a:cubicBezTo>
                    <a:pt x="30" y="234"/>
                    <a:pt x="54" y="234"/>
                    <a:pt x="54" y="258"/>
                  </a:cubicBezTo>
                  <a:lnTo>
                    <a:pt x="54" y="288"/>
                  </a:lnTo>
                  <a:cubicBezTo>
                    <a:pt x="54" y="312"/>
                    <a:pt x="79" y="336"/>
                    <a:pt x="103" y="360"/>
                  </a:cubicBezTo>
                  <a:cubicBezTo>
                    <a:pt x="127" y="360"/>
                    <a:pt x="151" y="384"/>
                    <a:pt x="181" y="384"/>
                  </a:cubicBezTo>
                  <a:cubicBezTo>
                    <a:pt x="205" y="384"/>
                    <a:pt x="229" y="360"/>
                    <a:pt x="253" y="360"/>
                  </a:cubicBezTo>
                  <a:cubicBezTo>
                    <a:pt x="253" y="439"/>
                    <a:pt x="253" y="511"/>
                    <a:pt x="277" y="559"/>
                  </a:cubicBezTo>
                  <a:cubicBezTo>
                    <a:pt x="302" y="589"/>
                    <a:pt x="302" y="638"/>
                    <a:pt x="332" y="638"/>
                  </a:cubicBezTo>
                  <a:cubicBezTo>
                    <a:pt x="356" y="662"/>
                    <a:pt x="380" y="662"/>
                    <a:pt x="404" y="662"/>
                  </a:cubicBezTo>
                  <a:cubicBezTo>
                    <a:pt x="425" y="668"/>
                    <a:pt x="444" y="671"/>
                    <a:pt x="461" y="671"/>
                  </a:cubicBezTo>
                  <a:cubicBezTo>
                    <a:pt x="508" y="671"/>
                    <a:pt x="543" y="649"/>
                    <a:pt x="579" y="613"/>
                  </a:cubicBezTo>
                  <a:cubicBezTo>
                    <a:pt x="633" y="589"/>
                    <a:pt x="657" y="511"/>
                    <a:pt x="681" y="463"/>
                  </a:cubicBezTo>
                  <a:cubicBezTo>
                    <a:pt x="705" y="439"/>
                    <a:pt x="705" y="408"/>
                    <a:pt x="754" y="408"/>
                  </a:cubicBezTo>
                  <a:cubicBezTo>
                    <a:pt x="784" y="408"/>
                    <a:pt x="808" y="408"/>
                    <a:pt x="832" y="384"/>
                  </a:cubicBezTo>
                  <a:cubicBezTo>
                    <a:pt x="904" y="384"/>
                    <a:pt x="958" y="336"/>
                    <a:pt x="983" y="258"/>
                  </a:cubicBezTo>
                  <a:cubicBezTo>
                    <a:pt x="983" y="210"/>
                    <a:pt x="983" y="137"/>
                    <a:pt x="934" y="83"/>
                  </a:cubicBezTo>
                  <a:cubicBezTo>
                    <a:pt x="904" y="59"/>
                    <a:pt x="832" y="35"/>
                    <a:pt x="784" y="35"/>
                  </a:cubicBezTo>
                  <a:lnTo>
                    <a:pt x="657" y="35"/>
                  </a:lnTo>
                  <a:cubicBezTo>
                    <a:pt x="657" y="27"/>
                    <a:pt x="654" y="24"/>
                    <a:pt x="651" y="24"/>
                  </a:cubicBezTo>
                  <a:cubicBezTo>
                    <a:pt x="644" y="24"/>
                    <a:pt x="633" y="35"/>
                    <a:pt x="633" y="35"/>
                  </a:cubicBezTo>
                  <a:lnTo>
                    <a:pt x="603" y="35"/>
                  </a:lnTo>
                  <a:cubicBezTo>
                    <a:pt x="579" y="59"/>
                    <a:pt x="555" y="59"/>
                    <a:pt x="531" y="59"/>
                  </a:cubicBezTo>
                  <a:cubicBezTo>
                    <a:pt x="482" y="59"/>
                    <a:pt x="452" y="35"/>
                    <a:pt x="428" y="35"/>
                  </a:cubicBezTo>
                  <a:cubicBezTo>
                    <a:pt x="360" y="18"/>
                    <a:pt x="301" y="1"/>
                    <a:pt x="236" y="1"/>
                  </a:cubicBez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9"/>
            <p:cNvSpPr/>
            <p:nvPr/>
          </p:nvSpPr>
          <p:spPr>
            <a:xfrm>
              <a:off x="8561028" y="1760969"/>
              <a:ext cx="215241" cy="543923"/>
            </a:xfrm>
            <a:custGeom>
              <a:avLst/>
              <a:gdLst/>
              <a:ahLst/>
              <a:cxnLst/>
              <a:rect l="l" t="t" r="r" b="b"/>
              <a:pathLst>
                <a:path w="2689" h="6795" extrusionOk="0">
                  <a:moveTo>
                    <a:pt x="1507" y="0"/>
                  </a:moveTo>
                  <a:cubicBezTo>
                    <a:pt x="1507" y="0"/>
                    <a:pt x="1483" y="127"/>
                    <a:pt x="1332" y="350"/>
                  </a:cubicBezTo>
                  <a:cubicBezTo>
                    <a:pt x="1157" y="555"/>
                    <a:pt x="277" y="1579"/>
                    <a:pt x="127" y="2212"/>
                  </a:cubicBezTo>
                  <a:cubicBezTo>
                    <a:pt x="0" y="2839"/>
                    <a:pt x="633" y="6051"/>
                    <a:pt x="729" y="6280"/>
                  </a:cubicBezTo>
                  <a:cubicBezTo>
                    <a:pt x="812" y="6479"/>
                    <a:pt x="910" y="6794"/>
                    <a:pt x="1074" y="6794"/>
                  </a:cubicBezTo>
                  <a:cubicBezTo>
                    <a:pt x="1113" y="6794"/>
                    <a:pt x="1157" y="6776"/>
                    <a:pt x="1206" y="6732"/>
                  </a:cubicBezTo>
                  <a:cubicBezTo>
                    <a:pt x="1459" y="6527"/>
                    <a:pt x="1507" y="5472"/>
                    <a:pt x="1633" y="4647"/>
                  </a:cubicBezTo>
                  <a:cubicBezTo>
                    <a:pt x="1784" y="3815"/>
                    <a:pt x="2188" y="3291"/>
                    <a:pt x="2441" y="1808"/>
                  </a:cubicBezTo>
                  <a:cubicBezTo>
                    <a:pt x="2688" y="350"/>
                    <a:pt x="1688" y="48"/>
                    <a:pt x="1688" y="48"/>
                  </a:cubicBezTo>
                  <a:lnTo>
                    <a:pt x="1507" y="0"/>
                  </a:lnTo>
                  <a:close/>
                </a:path>
              </a:pathLst>
            </a:custGeom>
            <a:solidFill>
              <a:srgbClr val="FED89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9"/>
            <p:cNvSpPr/>
            <p:nvPr/>
          </p:nvSpPr>
          <p:spPr>
            <a:xfrm>
              <a:off x="8394534" y="1863990"/>
              <a:ext cx="289523" cy="446025"/>
            </a:xfrm>
            <a:custGeom>
              <a:avLst/>
              <a:gdLst/>
              <a:ahLst/>
              <a:cxnLst/>
              <a:rect l="l" t="t" r="r" b="b"/>
              <a:pathLst>
                <a:path w="3617" h="5572" extrusionOk="0">
                  <a:moveTo>
                    <a:pt x="880" y="1"/>
                  </a:moveTo>
                  <a:cubicBezTo>
                    <a:pt x="738" y="1"/>
                    <a:pt x="652" y="21"/>
                    <a:pt x="652" y="21"/>
                  </a:cubicBezTo>
                  <a:cubicBezTo>
                    <a:pt x="248" y="69"/>
                    <a:pt x="1" y="322"/>
                    <a:pt x="1" y="322"/>
                  </a:cubicBezTo>
                  <a:cubicBezTo>
                    <a:pt x="423" y="774"/>
                    <a:pt x="724" y="1347"/>
                    <a:pt x="1001" y="2028"/>
                  </a:cubicBezTo>
                  <a:cubicBezTo>
                    <a:pt x="1303" y="2703"/>
                    <a:pt x="2484" y="5041"/>
                    <a:pt x="2785" y="5391"/>
                  </a:cubicBezTo>
                  <a:cubicBezTo>
                    <a:pt x="2900" y="5525"/>
                    <a:pt x="2994" y="5571"/>
                    <a:pt x="3065" y="5571"/>
                  </a:cubicBezTo>
                  <a:cubicBezTo>
                    <a:pt x="3195" y="5571"/>
                    <a:pt x="3253" y="5417"/>
                    <a:pt x="3237" y="5367"/>
                  </a:cubicBezTo>
                  <a:cubicBezTo>
                    <a:pt x="3237" y="5264"/>
                    <a:pt x="3617" y="3758"/>
                    <a:pt x="2864" y="1727"/>
                  </a:cubicBezTo>
                  <a:cubicBezTo>
                    <a:pt x="2273" y="190"/>
                    <a:pt x="1314" y="1"/>
                    <a:pt x="880" y="1"/>
                  </a:cubicBezTo>
                  <a:close/>
                </a:path>
              </a:pathLst>
            </a:custGeom>
            <a:solidFill>
              <a:srgbClr val="E1AF7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9"/>
            <p:cNvSpPr/>
            <p:nvPr/>
          </p:nvSpPr>
          <p:spPr>
            <a:xfrm>
              <a:off x="8394534" y="1859348"/>
              <a:ext cx="249020" cy="446345"/>
            </a:xfrm>
            <a:custGeom>
              <a:avLst/>
              <a:gdLst/>
              <a:ahLst/>
              <a:cxnLst/>
              <a:rect l="l" t="t" r="r" b="b"/>
              <a:pathLst>
                <a:path w="3111" h="5576" fill="none" extrusionOk="0">
                  <a:moveTo>
                    <a:pt x="1" y="380"/>
                  </a:moveTo>
                  <a:cubicBezTo>
                    <a:pt x="1" y="380"/>
                    <a:pt x="803" y="1"/>
                    <a:pt x="1628" y="1435"/>
                  </a:cubicBezTo>
                  <a:cubicBezTo>
                    <a:pt x="2357" y="2737"/>
                    <a:pt x="2659" y="4195"/>
                    <a:pt x="2785" y="4623"/>
                  </a:cubicBezTo>
                  <a:cubicBezTo>
                    <a:pt x="2912" y="5051"/>
                    <a:pt x="3038" y="5575"/>
                    <a:pt x="3111" y="5575"/>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9"/>
            <p:cNvSpPr/>
            <p:nvPr/>
          </p:nvSpPr>
          <p:spPr>
            <a:xfrm>
              <a:off x="8239727" y="1817403"/>
              <a:ext cx="379733" cy="482526"/>
            </a:xfrm>
            <a:custGeom>
              <a:avLst/>
              <a:gdLst/>
              <a:ahLst/>
              <a:cxnLst/>
              <a:rect l="l" t="t" r="r" b="b"/>
              <a:pathLst>
                <a:path w="4744" h="6028" fill="none" extrusionOk="0">
                  <a:moveTo>
                    <a:pt x="0" y="121"/>
                  </a:moveTo>
                  <a:cubicBezTo>
                    <a:pt x="0" y="121"/>
                    <a:pt x="1302" y="0"/>
                    <a:pt x="2182" y="1531"/>
                  </a:cubicBezTo>
                  <a:cubicBezTo>
                    <a:pt x="3086" y="3086"/>
                    <a:pt x="4165" y="5900"/>
                    <a:pt x="4743" y="6027"/>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9"/>
            <p:cNvSpPr/>
            <p:nvPr/>
          </p:nvSpPr>
          <p:spPr>
            <a:xfrm>
              <a:off x="8673891" y="1734874"/>
              <a:ext cx="279357" cy="544723"/>
            </a:xfrm>
            <a:custGeom>
              <a:avLst/>
              <a:gdLst/>
              <a:ahLst/>
              <a:cxnLst/>
              <a:rect l="l" t="t" r="r" b="b"/>
              <a:pathLst>
                <a:path w="3490" h="6805" fill="none" extrusionOk="0">
                  <a:moveTo>
                    <a:pt x="3490" y="1"/>
                  </a:moveTo>
                  <a:cubicBezTo>
                    <a:pt x="3490" y="1"/>
                    <a:pt x="2809" y="248"/>
                    <a:pt x="2206" y="1128"/>
                  </a:cubicBezTo>
                  <a:cubicBezTo>
                    <a:pt x="1604" y="2008"/>
                    <a:pt x="754" y="3840"/>
                    <a:pt x="525" y="4521"/>
                  </a:cubicBezTo>
                  <a:cubicBezTo>
                    <a:pt x="326" y="5220"/>
                    <a:pt x="151" y="6425"/>
                    <a:pt x="0" y="6805"/>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9"/>
            <p:cNvSpPr/>
            <p:nvPr/>
          </p:nvSpPr>
          <p:spPr>
            <a:xfrm>
              <a:off x="8659883" y="1760969"/>
              <a:ext cx="64276" cy="454510"/>
            </a:xfrm>
            <a:custGeom>
              <a:avLst/>
              <a:gdLst/>
              <a:ahLst/>
              <a:cxnLst/>
              <a:rect l="l" t="t" r="r" b="b"/>
              <a:pathLst>
                <a:path w="803" h="5678" fill="none" extrusionOk="0">
                  <a:moveTo>
                    <a:pt x="272" y="0"/>
                  </a:moveTo>
                  <a:cubicBezTo>
                    <a:pt x="272" y="0"/>
                    <a:pt x="802" y="579"/>
                    <a:pt x="549" y="1784"/>
                  </a:cubicBezTo>
                  <a:cubicBezTo>
                    <a:pt x="302" y="2965"/>
                    <a:pt x="73" y="4321"/>
                    <a:pt x="1" y="5677"/>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8368039" y="2277596"/>
              <a:ext cx="337790" cy="2117256"/>
            </a:xfrm>
            <a:custGeom>
              <a:avLst/>
              <a:gdLst/>
              <a:ahLst/>
              <a:cxnLst/>
              <a:rect l="l" t="t" r="r" b="b"/>
              <a:pathLst>
                <a:path w="4220" h="26450" extrusionOk="0">
                  <a:moveTo>
                    <a:pt x="3592" y="1"/>
                  </a:moveTo>
                  <a:lnTo>
                    <a:pt x="3267" y="49"/>
                  </a:lnTo>
                  <a:cubicBezTo>
                    <a:pt x="3195" y="49"/>
                    <a:pt x="3140" y="151"/>
                    <a:pt x="3140" y="224"/>
                  </a:cubicBezTo>
                  <a:cubicBezTo>
                    <a:pt x="3291" y="929"/>
                    <a:pt x="3870" y="3942"/>
                    <a:pt x="3140" y="6932"/>
                  </a:cubicBezTo>
                  <a:cubicBezTo>
                    <a:pt x="2339" y="10319"/>
                    <a:pt x="0" y="15044"/>
                    <a:pt x="1085" y="20793"/>
                  </a:cubicBezTo>
                  <a:cubicBezTo>
                    <a:pt x="1688" y="23957"/>
                    <a:pt x="1634" y="25289"/>
                    <a:pt x="1459" y="25837"/>
                  </a:cubicBezTo>
                  <a:cubicBezTo>
                    <a:pt x="1387" y="26066"/>
                    <a:pt x="1332" y="26193"/>
                    <a:pt x="1308" y="26265"/>
                  </a:cubicBezTo>
                  <a:cubicBezTo>
                    <a:pt x="1284" y="26314"/>
                    <a:pt x="1308" y="26392"/>
                    <a:pt x="1357" y="26416"/>
                  </a:cubicBezTo>
                  <a:cubicBezTo>
                    <a:pt x="1392" y="26438"/>
                    <a:pt x="1432" y="26450"/>
                    <a:pt x="1467" y="26450"/>
                  </a:cubicBezTo>
                  <a:cubicBezTo>
                    <a:pt x="1511" y="26450"/>
                    <a:pt x="1548" y="26432"/>
                    <a:pt x="1561" y="26392"/>
                  </a:cubicBezTo>
                  <a:cubicBezTo>
                    <a:pt x="1863" y="25988"/>
                    <a:pt x="2664" y="24433"/>
                    <a:pt x="1712" y="20691"/>
                  </a:cubicBezTo>
                  <a:cubicBezTo>
                    <a:pt x="555" y="16249"/>
                    <a:pt x="3195" y="9818"/>
                    <a:pt x="3719" y="7130"/>
                  </a:cubicBezTo>
                  <a:cubicBezTo>
                    <a:pt x="4219" y="4497"/>
                    <a:pt x="4147" y="1905"/>
                    <a:pt x="3767" y="127"/>
                  </a:cubicBezTo>
                  <a:cubicBezTo>
                    <a:pt x="3743" y="49"/>
                    <a:pt x="3671" y="1"/>
                    <a:pt x="3592"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7025525" y="3966118"/>
              <a:ext cx="1811018" cy="767736"/>
            </a:xfrm>
            <a:custGeom>
              <a:avLst/>
              <a:gdLst/>
              <a:ahLst/>
              <a:cxnLst/>
              <a:rect l="l" t="t" r="r" b="b"/>
              <a:pathLst>
                <a:path w="22625" h="9591" extrusionOk="0">
                  <a:moveTo>
                    <a:pt x="9437" y="5054"/>
                  </a:moveTo>
                  <a:cubicBezTo>
                    <a:pt x="9526" y="5054"/>
                    <a:pt x="9620" y="5059"/>
                    <a:pt x="9721" y="5069"/>
                  </a:cubicBezTo>
                  <a:cubicBezTo>
                    <a:pt x="10802" y="5179"/>
                    <a:pt x="12544" y="5828"/>
                    <a:pt x="14603" y="6532"/>
                  </a:cubicBezTo>
                  <a:lnTo>
                    <a:pt x="14603" y="6532"/>
                  </a:lnTo>
                  <a:cubicBezTo>
                    <a:pt x="13749" y="6688"/>
                    <a:pt x="12873" y="6755"/>
                    <a:pt x="12078" y="6755"/>
                  </a:cubicBezTo>
                  <a:cubicBezTo>
                    <a:pt x="11077" y="6755"/>
                    <a:pt x="10205" y="6649"/>
                    <a:pt x="9667" y="6479"/>
                  </a:cubicBezTo>
                  <a:cubicBezTo>
                    <a:pt x="8194" y="5984"/>
                    <a:pt x="8205" y="5054"/>
                    <a:pt x="9437" y="5054"/>
                  </a:cubicBezTo>
                  <a:close/>
                  <a:moveTo>
                    <a:pt x="20972" y="6183"/>
                  </a:moveTo>
                  <a:cubicBezTo>
                    <a:pt x="21104" y="6183"/>
                    <a:pt x="21221" y="6227"/>
                    <a:pt x="21323" y="6329"/>
                  </a:cubicBezTo>
                  <a:cubicBezTo>
                    <a:pt x="21871" y="6877"/>
                    <a:pt x="20292" y="7130"/>
                    <a:pt x="19460" y="7178"/>
                  </a:cubicBezTo>
                  <a:cubicBezTo>
                    <a:pt x="19445" y="7179"/>
                    <a:pt x="19428" y="7179"/>
                    <a:pt x="19412" y="7179"/>
                  </a:cubicBezTo>
                  <a:cubicBezTo>
                    <a:pt x="19375" y="7179"/>
                    <a:pt x="19337" y="7178"/>
                    <a:pt x="19296" y="7175"/>
                  </a:cubicBezTo>
                  <a:lnTo>
                    <a:pt x="19296" y="7175"/>
                  </a:lnTo>
                  <a:cubicBezTo>
                    <a:pt x="19941" y="6672"/>
                    <a:pt x="20533" y="6183"/>
                    <a:pt x="20972" y="6183"/>
                  </a:cubicBezTo>
                  <a:close/>
                  <a:moveTo>
                    <a:pt x="20190" y="0"/>
                  </a:moveTo>
                  <a:lnTo>
                    <a:pt x="19738" y="73"/>
                  </a:lnTo>
                  <a:cubicBezTo>
                    <a:pt x="19967" y="826"/>
                    <a:pt x="19738" y="3689"/>
                    <a:pt x="17881" y="5220"/>
                  </a:cubicBezTo>
                  <a:cubicBezTo>
                    <a:pt x="17346" y="5649"/>
                    <a:pt x="16661" y="5974"/>
                    <a:pt x="15911" y="6212"/>
                  </a:cubicBezTo>
                  <a:lnTo>
                    <a:pt x="15911" y="6212"/>
                  </a:lnTo>
                  <a:cubicBezTo>
                    <a:pt x="14913" y="5864"/>
                    <a:pt x="13696" y="5424"/>
                    <a:pt x="12228" y="4894"/>
                  </a:cubicBezTo>
                  <a:cubicBezTo>
                    <a:pt x="10755" y="4354"/>
                    <a:pt x="9591" y="4138"/>
                    <a:pt x="8714" y="4138"/>
                  </a:cubicBezTo>
                  <a:cubicBezTo>
                    <a:pt x="7066" y="4138"/>
                    <a:pt x="6434" y="4904"/>
                    <a:pt x="6678" y="5726"/>
                  </a:cubicBezTo>
                  <a:cubicBezTo>
                    <a:pt x="6941" y="6594"/>
                    <a:pt x="9489" y="7716"/>
                    <a:pt x="12375" y="7716"/>
                  </a:cubicBezTo>
                  <a:cubicBezTo>
                    <a:pt x="13590" y="7716"/>
                    <a:pt x="14865" y="7517"/>
                    <a:pt x="16054" y="7016"/>
                  </a:cubicBezTo>
                  <a:lnTo>
                    <a:pt x="16054" y="7016"/>
                  </a:lnTo>
                  <a:cubicBezTo>
                    <a:pt x="16358" y="7114"/>
                    <a:pt x="16666" y="7211"/>
                    <a:pt x="16977" y="7305"/>
                  </a:cubicBezTo>
                  <a:cubicBezTo>
                    <a:pt x="17319" y="7407"/>
                    <a:pt x="17643" y="7493"/>
                    <a:pt x="17951" y="7562"/>
                  </a:cubicBezTo>
                  <a:lnTo>
                    <a:pt x="17951" y="7562"/>
                  </a:lnTo>
                  <a:cubicBezTo>
                    <a:pt x="17301" y="7878"/>
                    <a:pt x="14915" y="8941"/>
                    <a:pt x="12544" y="8941"/>
                  </a:cubicBezTo>
                  <a:cubicBezTo>
                    <a:pt x="12091" y="8941"/>
                    <a:pt x="11638" y="8902"/>
                    <a:pt x="11198" y="8812"/>
                  </a:cubicBezTo>
                  <a:cubicBezTo>
                    <a:pt x="8160" y="8209"/>
                    <a:pt x="6859" y="6829"/>
                    <a:pt x="5376" y="5069"/>
                  </a:cubicBezTo>
                  <a:cubicBezTo>
                    <a:pt x="3961" y="3408"/>
                    <a:pt x="3026" y="1910"/>
                    <a:pt x="1889" y="1910"/>
                  </a:cubicBezTo>
                  <a:cubicBezTo>
                    <a:pt x="1772" y="1910"/>
                    <a:pt x="1653" y="1926"/>
                    <a:pt x="1531" y="1959"/>
                  </a:cubicBezTo>
                  <a:cubicBezTo>
                    <a:pt x="0" y="2357"/>
                    <a:pt x="1380" y="4141"/>
                    <a:pt x="2061" y="4918"/>
                  </a:cubicBezTo>
                  <a:cubicBezTo>
                    <a:pt x="3186" y="6209"/>
                    <a:pt x="3262" y="7162"/>
                    <a:pt x="2486" y="7162"/>
                  </a:cubicBezTo>
                  <a:cubicBezTo>
                    <a:pt x="2447" y="7162"/>
                    <a:pt x="2406" y="7159"/>
                    <a:pt x="2363" y="7154"/>
                  </a:cubicBezTo>
                  <a:cubicBezTo>
                    <a:pt x="1459" y="7082"/>
                    <a:pt x="1609" y="5901"/>
                    <a:pt x="1609" y="5901"/>
                  </a:cubicBezTo>
                  <a:lnTo>
                    <a:pt x="1609" y="5901"/>
                  </a:lnTo>
                  <a:cubicBezTo>
                    <a:pt x="856" y="6576"/>
                    <a:pt x="1230" y="7835"/>
                    <a:pt x="2387" y="8010"/>
                  </a:cubicBezTo>
                  <a:cubicBezTo>
                    <a:pt x="2494" y="8027"/>
                    <a:pt x="2595" y="8035"/>
                    <a:pt x="2690" y="8035"/>
                  </a:cubicBezTo>
                  <a:cubicBezTo>
                    <a:pt x="3709" y="8035"/>
                    <a:pt x="4055" y="7114"/>
                    <a:pt x="3917" y="6425"/>
                  </a:cubicBezTo>
                  <a:cubicBezTo>
                    <a:pt x="3791" y="5672"/>
                    <a:pt x="2061" y="3767"/>
                    <a:pt x="2260" y="3387"/>
                  </a:cubicBezTo>
                  <a:cubicBezTo>
                    <a:pt x="2324" y="3259"/>
                    <a:pt x="2424" y="3201"/>
                    <a:pt x="2549" y="3201"/>
                  </a:cubicBezTo>
                  <a:cubicBezTo>
                    <a:pt x="3009" y="3201"/>
                    <a:pt x="3813" y="3983"/>
                    <a:pt x="4448" y="4870"/>
                  </a:cubicBezTo>
                  <a:cubicBezTo>
                    <a:pt x="5201" y="5925"/>
                    <a:pt x="6883" y="7908"/>
                    <a:pt x="8540" y="8787"/>
                  </a:cubicBezTo>
                  <a:cubicBezTo>
                    <a:pt x="9612" y="9364"/>
                    <a:pt x="10832" y="9590"/>
                    <a:pt x="12058" y="9590"/>
                  </a:cubicBezTo>
                  <a:cubicBezTo>
                    <a:pt x="14673" y="9590"/>
                    <a:pt x="17315" y="8559"/>
                    <a:pt x="18603" y="7690"/>
                  </a:cubicBezTo>
                  <a:lnTo>
                    <a:pt x="18603" y="7690"/>
                  </a:lnTo>
                  <a:cubicBezTo>
                    <a:pt x="19102" y="7772"/>
                    <a:pt x="19551" y="7809"/>
                    <a:pt x="19952" y="7809"/>
                  </a:cubicBezTo>
                  <a:cubicBezTo>
                    <a:pt x="21215" y="7809"/>
                    <a:pt x="21996" y="7442"/>
                    <a:pt x="22347" y="6979"/>
                  </a:cubicBezTo>
                  <a:cubicBezTo>
                    <a:pt x="22600" y="6702"/>
                    <a:pt x="22624" y="6250"/>
                    <a:pt x="22401" y="5973"/>
                  </a:cubicBezTo>
                  <a:cubicBezTo>
                    <a:pt x="22210" y="5690"/>
                    <a:pt x="21832" y="5521"/>
                    <a:pt x="21432" y="5521"/>
                  </a:cubicBezTo>
                  <a:cubicBezTo>
                    <a:pt x="21303" y="5521"/>
                    <a:pt x="21173" y="5539"/>
                    <a:pt x="21045" y="5575"/>
                  </a:cubicBezTo>
                  <a:cubicBezTo>
                    <a:pt x="20301" y="5810"/>
                    <a:pt x="19387" y="6558"/>
                    <a:pt x="18691" y="7078"/>
                  </a:cubicBezTo>
                  <a:lnTo>
                    <a:pt x="18691" y="7078"/>
                  </a:lnTo>
                  <a:cubicBezTo>
                    <a:pt x="18252" y="6979"/>
                    <a:pt x="17681" y="6809"/>
                    <a:pt x="16956" y="6569"/>
                  </a:cubicBezTo>
                  <a:lnTo>
                    <a:pt x="16956" y="6569"/>
                  </a:lnTo>
                  <a:cubicBezTo>
                    <a:pt x="20886" y="4300"/>
                    <a:pt x="20190" y="1"/>
                    <a:pt x="2019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8000473" y="3479349"/>
              <a:ext cx="367647" cy="211405"/>
            </a:xfrm>
            <a:custGeom>
              <a:avLst/>
              <a:gdLst/>
              <a:ahLst/>
              <a:cxnLst/>
              <a:rect l="l" t="t" r="r" b="b"/>
              <a:pathLst>
                <a:path w="4593" h="2641" extrusionOk="0">
                  <a:moveTo>
                    <a:pt x="1856" y="0"/>
                  </a:moveTo>
                  <a:cubicBezTo>
                    <a:pt x="1832" y="0"/>
                    <a:pt x="1808" y="31"/>
                    <a:pt x="1784" y="31"/>
                  </a:cubicBezTo>
                  <a:lnTo>
                    <a:pt x="1657" y="31"/>
                  </a:lnTo>
                  <a:cubicBezTo>
                    <a:pt x="1579" y="55"/>
                    <a:pt x="1483" y="55"/>
                    <a:pt x="1404" y="79"/>
                  </a:cubicBezTo>
                  <a:cubicBezTo>
                    <a:pt x="1332" y="79"/>
                    <a:pt x="1254" y="103"/>
                    <a:pt x="1157" y="127"/>
                  </a:cubicBezTo>
                  <a:cubicBezTo>
                    <a:pt x="1127" y="151"/>
                    <a:pt x="1079" y="181"/>
                    <a:pt x="1031" y="181"/>
                  </a:cubicBezTo>
                  <a:cubicBezTo>
                    <a:pt x="1007" y="181"/>
                    <a:pt x="1007" y="205"/>
                    <a:pt x="976" y="205"/>
                  </a:cubicBezTo>
                  <a:cubicBezTo>
                    <a:pt x="952" y="229"/>
                    <a:pt x="904" y="229"/>
                    <a:pt x="880" y="254"/>
                  </a:cubicBezTo>
                  <a:cubicBezTo>
                    <a:pt x="802" y="278"/>
                    <a:pt x="729" y="332"/>
                    <a:pt x="675" y="380"/>
                  </a:cubicBezTo>
                  <a:cubicBezTo>
                    <a:pt x="603" y="428"/>
                    <a:pt x="524" y="507"/>
                    <a:pt x="476" y="579"/>
                  </a:cubicBezTo>
                  <a:cubicBezTo>
                    <a:pt x="428" y="633"/>
                    <a:pt x="404" y="681"/>
                    <a:pt x="350" y="730"/>
                  </a:cubicBezTo>
                  <a:cubicBezTo>
                    <a:pt x="326" y="784"/>
                    <a:pt x="277" y="832"/>
                    <a:pt x="253" y="880"/>
                  </a:cubicBezTo>
                  <a:cubicBezTo>
                    <a:pt x="223" y="904"/>
                    <a:pt x="223" y="935"/>
                    <a:pt x="199" y="959"/>
                  </a:cubicBezTo>
                  <a:cubicBezTo>
                    <a:pt x="199" y="983"/>
                    <a:pt x="199" y="1007"/>
                    <a:pt x="175" y="1031"/>
                  </a:cubicBezTo>
                  <a:cubicBezTo>
                    <a:pt x="175" y="1055"/>
                    <a:pt x="151" y="1085"/>
                    <a:pt x="151" y="1109"/>
                  </a:cubicBezTo>
                  <a:cubicBezTo>
                    <a:pt x="151" y="1109"/>
                    <a:pt x="127" y="1133"/>
                    <a:pt x="127" y="1158"/>
                  </a:cubicBezTo>
                  <a:cubicBezTo>
                    <a:pt x="127" y="1182"/>
                    <a:pt x="127" y="1182"/>
                    <a:pt x="103" y="1206"/>
                  </a:cubicBezTo>
                  <a:lnTo>
                    <a:pt x="103" y="1260"/>
                  </a:lnTo>
                  <a:cubicBezTo>
                    <a:pt x="103" y="1284"/>
                    <a:pt x="103" y="1308"/>
                    <a:pt x="72" y="1356"/>
                  </a:cubicBezTo>
                  <a:lnTo>
                    <a:pt x="72" y="1459"/>
                  </a:lnTo>
                  <a:cubicBezTo>
                    <a:pt x="48" y="1483"/>
                    <a:pt x="48" y="1507"/>
                    <a:pt x="48" y="1537"/>
                  </a:cubicBezTo>
                  <a:lnTo>
                    <a:pt x="48" y="1610"/>
                  </a:lnTo>
                  <a:lnTo>
                    <a:pt x="48" y="1688"/>
                  </a:lnTo>
                  <a:lnTo>
                    <a:pt x="48" y="1863"/>
                  </a:lnTo>
                  <a:lnTo>
                    <a:pt x="48" y="1935"/>
                  </a:lnTo>
                  <a:lnTo>
                    <a:pt x="48" y="1959"/>
                  </a:lnTo>
                  <a:lnTo>
                    <a:pt x="48" y="1989"/>
                  </a:lnTo>
                  <a:lnTo>
                    <a:pt x="48" y="2062"/>
                  </a:lnTo>
                  <a:lnTo>
                    <a:pt x="48" y="2110"/>
                  </a:lnTo>
                  <a:cubicBezTo>
                    <a:pt x="24" y="2164"/>
                    <a:pt x="24" y="2212"/>
                    <a:pt x="24" y="2260"/>
                  </a:cubicBezTo>
                  <a:cubicBezTo>
                    <a:pt x="24" y="2260"/>
                    <a:pt x="0" y="2441"/>
                    <a:pt x="72" y="2640"/>
                  </a:cubicBezTo>
                  <a:cubicBezTo>
                    <a:pt x="72" y="2640"/>
                    <a:pt x="199" y="2411"/>
                    <a:pt x="555" y="2260"/>
                  </a:cubicBezTo>
                  <a:cubicBezTo>
                    <a:pt x="928" y="2110"/>
                    <a:pt x="1308" y="2013"/>
                    <a:pt x="1555" y="1959"/>
                  </a:cubicBezTo>
                  <a:cubicBezTo>
                    <a:pt x="1731" y="1926"/>
                    <a:pt x="2016" y="1880"/>
                    <a:pt x="2290" y="1880"/>
                  </a:cubicBezTo>
                  <a:cubicBezTo>
                    <a:pt x="2410" y="1880"/>
                    <a:pt x="2528" y="1889"/>
                    <a:pt x="2634" y="1911"/>
                  </a:cubicBezTo>
                  <a:cubicBezTo>
                    <a:pt x="2989" y="1989"/>
                    <a:pt x="3441" y="2164"/>
                    <a:pt x="3441" y="2164"/>
                  </a:cubicBezTo>
                  <a:lnTo>
                    <a:pt x="4592" y="2086"/>
                  </a:lnTo>
                  <a:lnTo>
                    <a:pt x="3038" y="332"/>
                  </a:lnTo>
                  <a:cubicBezTo>
                    <a:pt x="3013" y="302"/>
                    <a:pt x="2965" y="278"/>
                    <a:pt x="2911" y="254"/>
                  </a:cubicBezTo>
                  <a:cubicBezTo>
                    <a:pt x="2839" y="229"/>
                    <a:pt x="2784" y="205"/>
                    <a:pt x="2712" y="205"/>
                  </a:cubicBezTo>
                  <a:cubicBezTo>
                    <a:pt x="2688" y="181"/>
                    <a:pt x="2664" y="181"/>
                    <a:pt x="2634" y="181"/>
                  </a:cubicBezTo>
                  <a:cubicBezTo>
                    <a:pt x="2610" y="151"/>
                    <a:pt x="2610" y="151"/>
                    <a:pt x="2586" y="151"/>
                  </a:cubicBezTo>
                  <a:cubicBezTo>
                    <a:pt x="2537" y="127"/>
                    <a:pt x="2513" y="103"/>
                    <a:pt x="2459" y="103"/>
                  </a:cubicBezTo>
                  <a:cubicBezTo>
                    <a:pt x="2411" y="79"/>
                    <a:pt x="2363" y="55"/>
                    <a:pt x="2308" y="55"/>
                  </a:cubicBezTo>
                  <a:lnTo>
                    <a:pt x="2260" y="55"/>
                  </a:lnTo>
                  <a:cubicBezTo>
                    <a:pt x="2236" y="31"/>
                    <a:pt x="2212" y="31"/>
                    <a:pt x="2182" y="31"/>
                  </a:cubicBezTo>
                  <a:lnTo>
                    <a:pt x="2109" y="31"/>
                  </a:lnTo>
                  <a:cubicBezTo>
                    <a:pt x="2085" y="31"/>
                    <a:pt x="2061" y="0"/>
                    <a:pt x="2031" y="0"/>
                  </a:cubicBezTo>
                  <a:cubicBezTo>
                    <a:pt x="2015" y="10"/>
                    <a:pt x="1996" y="14"/>
                    <a:pt x="1976" y="14"/>
                  </a:cubicBezTo>
                  <a:cubicBezTo>
                    <a:pt x="1937" y="14"/>
                    <a:pt x="1893" y="0"/>
                    <a:pt x="1856" y="0"/>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8002394" y="3556034"/>
              <a:ext cx="315537" cy="104302"/>
            </a:xfrm>
            <a:custGeom>
              <a:avLst/>
              <a:gdLst/>
              <a:ahLst/>
              <a:cxnLst/>
              <a:rect l="l" t="t" r="r" b="b"/>
              <a:pathLst>
                <a:path w="3942" h="1303" fill="none" extrusionOk="0">
                  <a:moveTo>
                    <a:pt x="0" y="1302"/>
                  </a:moveTo>
                  <a:lnTo>
                    <a:pt x="0" y="1254"/>
                  </a:lnTo>
                  <a:lnTo>
                    <a:pt x="0" y="1230"/>
                  </a:lnTo>
                  <a:cubicBezTo>
                    <a:pt x="24" y="1206"/>
                    <a:pt x="24" y="1182"/>
                    <a:pt x="24" y="1152"/>
                  </a:cubicBezTo>
                  <a:cubicBezTo>
                    <a:pt x="24" y="1128"/>
                    <a:pt x="48" y="1079"/>
                    <a:pt x="48" y="1055"/>
                  </a:cubicBezTo>
                  <a:cubicBezTo>
                    <a:pt x="79" y="1031"/>
                    <a:pt x="103" y="977"/>
                    <a:pt x="103" y="953"/>
                  </a:cubicBezTo>
                  <a:cubicBezTo>
                    <a:pt x="151" y="881"/>
                    <a:pt x="199" y="778"/>
                    <a:pt x="253" y="700"/>
                  </a:cubicBezTo>
                  <a:cubicBezTo>
                    <a:pt x="253" y="700"/>
                    <a:pt x="277" y="676"/>
                    <a:pt x="277" y="652"/>
                  </a:cubicBezTo>
                  <a:cubicBezTo>
                    <a:pt x="302" y="627"/>
                    <a:pt x="326" y="627"/>
                    <a:pt x="350" y="603"/>
                  </a:cubicBezTo>
                  <a:lnTo>
                    <a:pt x="428" y="525"/>
                  </a:lnTo>
                  <a:cubicBezTo>
                    <a:pt x="452" y="501"/>
                    <a:pt x="476" y="501"/>
                    <a:pt x="476" y="477"/>
                  </a:cubicBezTo>
                  <a:cubicBezTo>
                    <a:pt x="531" y="453"/>
                    <a:pt x="555" y="453"/>
                    <a:pt x="579" y="429"/>
                  </a:cubicBezTo>
                  <a:cubicBezTo>
                    <a:pt x="681" y="350"/>
                    <a:pt x="754" y="302"/>
                    <a:pt x="856" y="248"/>
                  </a:cubicBezTo>
                  <a:cubicBezTo>
                    <a:pt x="904" y="224"/>
                    <a:pt x="952" y="200"/>
                    <a:pt x="983" y="200"/>
                  </a:cubicBezTo>
                  <a:cubicBezTo>
                    <a:pt x="1031" y="175"/>
                    <a:pt x="1079" y="151"/>
                    <a:pt x="1133" y="151"/>
                  </a:cubicBezTo>
                  <a:cubicBezTo>
                    <a:pt x="1206" y="127"/>
                    <a:pt x="1284" y="97"/>
                    <a:pt x="1356" y="97"/>
                  </a:cubicBezTo>
                  <a:cubicBezTo>
                    <a:pt x="1435" y="73"/>
                    <a:pt x="1507" y="73"/>
                    <a:pt x="1585" y="49"/>
                  </a:cubicBezTo>
                  <a:cubicBezTo>
                    <a:pt x="1658" y="25"/>
                    <a:pt x="1736" y="25"/>
                    <a:pt x="1808" y="25"/>
                  </a:cubicBezTo>
                  <a:lnTo>
                    <a:pt x="1856" y="25"/>
                  </a:lnTo>
                  <a:cubicBezTo>
                    <a:pt x="1887" y="1"/>
                    <a:pt x="1935" y="25"/>
                    <a:pt x="1959" y="25"/>
                  </a:cubicBezTo>
                  <a:lnTo>
                    <a:pt x="2134" y="25"/>
                  </a:lnTo>
                  <a:lnTo>
                    <a:pt x="2188" y="25"/>
                  </a:lnTo>
                  <a:lnTo>
                    <a:pt x="2308" y="25"/>
                  </a:lnTo>
                  <a:lnTo>
                    <a:pt x="2363" y="25"/>
                  </a:lnTo>
                  <a:lnTo>
                    <a:pt x="2387" y="49"/>
                  </a:lnTo>
                  <a:lnTo>
                    <a:pt x="2537" y="49"/>
                  </a:lnTo>
                  <a:cubicBezTo>
                    <a:pt x="2640" y="73"/>
                    <a:pt x="2736" y="73"/>
                    <a:pt x="2839" y="97"/>
                  </a:cubicBezTo>
                  <a:cubicBezTo>
                    <a:pt x="2941" y="127"/>
                    <a:pt x="3038" y="175"/>
                    <a:pt x="3140" y="200"/>
                  </a:cubicBezTo>
                  <a:lnTo>
                    <a:pt x="3212" y="200"/>
                  </a:lnTo>
                  <a:cubicBezTo>
                    <a:pt x="3243" y="224"/>
                    <a:pt x="3291" y="224"/>
                    <a:pt x="3315" y="248"/>
                  </a:cubicBezTo>
                  <a:cubicBezTo>
                    <a:pt x="3339" y="248"/>
                    <a:pt x="3393" y="278"/>
                    <a:pt x="3417" y="278"/>
                  </a:cubicBezTo>
                  <a:cubicBezTo>
                    <a:pt x="3466" y="302"/>
                    <a:pt x="3490" y="302"/>
                    <a:pt x="3514" y="326"/>
                  </a:cubicBezTo>
                  <a:cubicBezTo>
                    <a:pt x="3568" y="350"/>
                    <a:pt x="3592" y="350"/>
                    <a:pt x="3616" y="374"/>
                  </a:cubicBezTo>
                  <a:cubicBezTo>
                    <a:pt x="3664" y="374"/>
                    <a:pt x="3719" y="398"/>
                    <a:pt x="3743" y="429"/>
                  </a:cubicBezTo>
                  <a:lnTo>
                    <a:pt x="3767" y="453"/>
                  </a:lnTo>
                  <a:cubicBezTo>
                    <a:pt x="3767" y="453"/>
                    <a:pt x="3791" y="453"/>
                    <a:pt x="3815" y="477"/>
                  </a:cubicBezTo>
                  <a:cubicBezTo>
                    <a:pt x="3815" y="477"/>
                    <a:pt x="3845" y="501"/>
                    <a:pt x="3869" y="501"/>
                  </a:cubicBezTo>
                  <a:cubicBezTo>
                    <a:pt x="3894" y="525"/>
                    <a:pt x="3918" y="525"/>
                    <a:pt x="3942" y="549"/>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8124943" y="3213751"/>
              <a:ext cx="428401" cy="551287"/>
            </a:xfrm>
            <a:custGeom>
              <a:avLst/>
              <a:gdLst/>
              <a:ahLst/>
              <a:cxnLst/>
              <a:rect l="l" t="t" r="r" b="b"/>
              <a:pathLst>
                <a:path w="5352" h="6887" extrusionOk="0">
                  <a:moveTo>
                    <a:pt x="1717" y="1"/>
                  </a:moveTo>
                  <a:cubicBezTo>
                    <a:pt x="1695" y="1"/>
                    <a:pt x="1675" y="2"/>
                    <a:pt x="1657" y="4"/>
                  </a:cubicBezTo>
                  <a:cubicBezTo>
                    <a:pt x="1434" y="4"/>
                    <a:pt x="1308" y="305"/>
                    <a:pt x="1260" y="486"/>
                  </a:cubicBezTo>
                  <a:cubicBezTo>
                    <a:pt x="1181" y="637"/>
                    <a:pt x="1181" y="637"/>
                    <a:pt x="1055" y="709"/>
                  </a:cubicBezTo>
                  <a:cubicBezTo>
                    <a:pt x="928" y="787"/>
                    <a:pt x="904" y="835"/>
                    <a:pt x="904" y="835"/>
                  </a:cubicBezTo>
                  <a:cubicBezTo>
                    <a:pt x="904" y="835"/>
                    <a:pt x="880" y="835"/>
                    <a:pt x="832" y="860"/>
                  </a:cubicBezTo>
                  <a:cubicBezTo>
                    <a:pt x="753" y="884"/>
                    <a:pt x="657" y="986"/>
                    <a:pt x="530" y="1089"/>
                  </a:cubicBezTo>
                  <a:cubicBezTo>
                    <a:pt x="404" y="1185"/>
                    <a:pt x="127" y="1239"/>
                    <a:pt x="54" y="1336"/>
                  </a:cubicBezTo>
                  <a:cubicBezTo>
                    <a:pt x="0" y="1438"/>
                    <a:pt x="54" y="1691"/>
                    <a:pt x="229" y="1938"/>
                  </a:cubicBezTo>
                  <a:cubicBezTo>
                    <a:pt x="404" y="2216"/>
                    <a:pt x="729" y="2746"/>
                    <a:pt x="958" y="2993"/>
                  </a:cubicBezTo>
                  <a:cubicBezTo>
                    <a:pt x="1181" y="3222"/>
                    <a:pt x="1585" y="3770"/>
                    <a:pt x="2085" y="4427"/>
                  </a:cubicBezTo>
                  <a:cubicBezTo>
                    <a:pt x="2585" y="5078"/>
                    <a:pt x="2917" y="5355"/>
                    <a:pt x="2917" y="5355"/>
                  </a:cubicBezTo>
                  <a:lnTo>
                    <a:pt x="4574" y="6886"/>
                  </a:lnTo>
                  <a:lnTo>
                    <a:pt x="5352" y="5205"/>
                  </a:lnTo>
                  <a:cubicBezTo>
                    <a:pt x="5352" y="5205"/>
                    <a:pt x="5352" y="5102"/>
                    <a:pt x="5123" y="3897"/>
                  </a:cubicBezTo>
                  <a:cubicBezTo>
                    <a:pt x="4900" y="2716"/>
                    <a:pt x="4448" y="2017"/>
                    <a:pt x="3441" y="1058"/>
                  </a:cubicBezTo>
                  <a:cubicBezTo>
                    <a:pt x="2541" y="158"/>
                    <a:pt x="1978" y="1"/>
                    <a:pt x="1717" y="1"/>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8398456" y="3485593"/>
              <a:ext cx="76283" cy="144806"/>
            </a:xfrm>
            <a:custGeom>
              <a:avLst/>
              <a:gdLst/>
              <a:ahLst/>
              <a:cxnLst/>
              <a:rect l="l" t="t" r="r" b="b"/>
              <a:pathLst>
                <a:path w="953" h="1809" extrusionOk="0">
                  <a:moveTo>
                    <a:pt x="0" y="1"/>
                  </a:moveTo>
                  <a:lnTo>
                    <a:pt x="0" y="1"/>
                  </a:lnTo>
                  <a:cubicBezTo>
                    <a:pt x="0" y="1"/>
                    <a:pt x="73" y="103"/>
                    <a:pt x="127" y="200"/>
                  </a:cubicBezTo>
                  <a:cubicBezTo>
                    <a:pt x="175" y="278"/>
                    <a:pt x="326" y="652"/>
                    <a:pt x="428" y="857"/>
                  </a:cubicBezTo>
                  <a:cubicBezTo>
                    <a:pt x="555" y="1055"/>
                    <a:pt x="952" y="1809"/>
                    <a:pt x="952" y="1809"/>
                  </a:cubicBezTo>
                  <a:cubicBezTo>
                    <a:pt x="729" y="1309"/>
                    <a:pt x="277" y="73"/>
                    <a:pt x="277" y="73"/>
                  </a:cubicBezTo>
                  <a:cubicBezTo>
                    <a:pt x="253" y="49"/>
                    <a:pt x="0" y="1"/>
                    <a:pt x="0" y="1"/>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8384448" y="3442207"/>
              <a:ext cx="50268" cy="59395"/>
            </a:xfrm>
            <a:custGeom>
              <a:avLst/>
              <a:gdLst/>
              <a:ahLst/>
              <a:cxnLst/>
              <a:rect l="l" t="t" r="r" b="b"/>
              <a:pathLst>
                <a:path w="628" h="742" extrusionOk="0">
                  <a:moveTo>
                    <a:pt x="219" y="0"/>
                  </a:moveTo>
                  <a:cubicBezTo>
                    <a:pt x="199" y="0"/>
                    <a:pt x="177" y="4"/>
                    <a:pt x="151" y="12"/>
                  </a:cubicBezTo>
                  <a:cubicBezTo>
                    <a:pt x="0" y="91"/>
                    <a:pt x="73" y="344"/>
                    <a:pt x="73" y="344"/>
                  </a:cubicBezTo>
                  <a:lnTo>
                    <a:pt x="199" y="591"/>
                  </a:lnTo>
                  <a:cubicBezTo>
                    <a:pt x="199" y="591"/>
                    <a:pt x="326" y="718"/>
                    <a:pt x="477" y="742"/>
                  </a:cubicBezTo>
                  <a:cubicBezTo>
                    <a:pt x="627" y="742"/>
                    <a:pt x="579" y="495"/>
                    <a:pt x="525" y="314"/>
                  </a:cubicBezTo>
                  <a:cubicBezTo>
                    <a:pt x="490" y="206"/>
                    <a:pt x="428" y="191"/>
                    <a:pt x="396" y="191"/>
                  </a:cubicBezTo>
                  <a:cubicBezTo>
                    <a:pt x="382" y="191"/>
                    <a:pt x="374" y="193"/>
                    <a:pt x="374" y="193"/>
                  </a:cubicBezTo>
                  <a:cubicBezTo>
                    <a:pt x="334" y="88"/>
                    <a:pt x="311" y="0"/>
                    <a:pt x="219" y="0"/>
                  </a:cubicBezTo>
                  <a:close/>
                </a:path>
              </a:pathLst>
            </a:custGeom>
            <a:solidFill>
              <a:srgbClr val="F8D779"/>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8305844" y="3375127"/>
              <a:ext cx="74362" cy="66199"/>
            </a:xfrm>
            <a:custGeom>
              <a:avLst/>
              <a:gdLst/>
              <a:ahLst/>
              <a:cxnLst/>
              <a:rect l="l" t="t" r="r" b="b"/>
              <a:pathLst>
                <a:path w="929" h="827" extrusionOk="0">
                  <a:moveTo>
                    <a:pt x="452" y="1"/>
                  </a:moveTo>
                  <a:cubicBezTo>
                    <a:pt x="404" y="1"/>
                    <a:pt x="356" y="1"/>
                    <a:pt x="301" y="25"/>
                  </a:cubicBezTo>
                  <a:lnTo>
                    <a:pt x="277" y="49"/>
                  </a:lnTo>
                  <a:cubicBezTo>
                    <a:pt x="253" y="49"/>
                    <a:pt x="253" y="73"/>
                    <a:pt x="229" y="73"/>
                  </a:cubicBezTo>
                  <a:lnTo>
                    <a:pt x="205" y="97"/>
                  </a:lnTo>
                  <a:cubicBezTo>
                    <a:pt x="205" y="127"/>
                    <a:pt x="175" y="127"/>
                    <a:pt x="175" y="151"/>
                  </a:cubicBezTo>
                  <a:cubicBezTo>
                    <a:pt x="175" y="151"/>
                    <a:pt x="175" y="175"/>
                    <a:pt x="151" y="200"/>
                  </a:cubicBezTo>
                  <a:lnTo>
                    <a:pt x="151" y="224"/>
                  </a:lnTo>
                  <a:lnTo>
                    <a:pt x="151" y="248"/>
                  </a:lnTo>
                  <a:lnTo>
                    <a:pt x="151" y="278"/>
                  </a:lnTo>
                  <a:lnTo>
                    <a:pt x="151" y="302"/>
                  </a:lnTo>
                  <a:lnTo>
                    <a:pt x="151" y="350"/>
                  </a:lnTo>
                  <a:cubicBezTo>
                    <a:pt x="151" y="374"/>
                    <a:pt x="127" y="374"/>
                    <a:pt x="103" y="374"/>
                  </a:cubicBezTo>
                  <a:lnTo>
                    <a:pt x="78" y="398"/>
                  </a:lnTo>
                  <a:lnTo>
                    <a:pt x="0" y="477"/>
                  </a:lnTo>
                  <a:lnTo>
                    <a:pt x="0" y="549"/>
                  </a:lnTo>
                  <a:lnTo>
                    <a:pt x="0" y="579"/>
                  </a:lnTo>
                  <a:lnTo>
                    <a:pt x="0" y="603"/>
                  </a:lnTo>
                  <a:lnTo>
                    <a:pt x="0" y="652"/>
                  </a:lnTo>
                  <a:cubicBezTo>
                    <a:pt x="0" y="676"/>
                    <a:pt x="24" y="676"/>
                    <a:pt x="24" y="700"/>
                  </a:cubicBezTo>
                  <a:cubicBezTo>
                    <a:pt x="54" y="730"/>
                    <a:pt x="103" y="754"/>
                    <a:pt x="127" y="778"/>
                  </a:cubicBezTo>
                  <a:cubicBezTo>
                    <a:pt x="151" y="802"/>
                    <a:pt x="175" y="826"/>
                    <a:pt x="229" y="826"/>
                  </a:cubicBezTo>
                  <a:cubicBezTo>
                    <a:pt x="253" y="826"/>
                    <a:pt x="277" y="802"/>
                    <a:pt x="301" y="778"/>
                  </a:cubicBezTo>
                  <a:cubicBezTo>
                    <a:pt x="325" y="778"/>
                    <a:pt x="325" y="754"/>
                    <a:pt x="325" y="730"/>
                  </a:cubicBezTo>
                  <a:lnTo>
                    <a:pt x="356" y="700"/>
                  </a:lnTo>
                  <a:cubicBezTo>
                    <a:pt x="380" y="700"/>
                    <a:pt x="380" y="700"/>
                    <a:pt x="404" y="730"/>
                  </a:cubicBezTo>
                  <a:cubicBezTo>
                    <a:pt x="404" y="730"/>
                    <a:pt x="428" y="730"/>
                    <a:pt x="428" y="754"/>
                  </a:cubicBezTo>
                  <a:lnTo>
                    <a:pt x="452" y="754"/>
                  </a:lnTo>
                  <a:lnTo>
                    <a:pt x="476" y="778"/>
                  </a:lnTo>
                  <a:cubicBezTo>
                    <a:pt x="476" y="778"/>
                    <a:pt x="506" y="778"/>
                    <a:pt x="506" y="802"/>
                  </a:cubicBezTo>
                  <a:lnTo>
                    <a:pt x="579" y="802"/>
                  </a:lnTo>
                  <a:cubicBezTo>
                    <a:pt x="579" y="802"/>
                    <a:pt x="579" y="826"/>
                    <a:pt x="603" y="826"/>
                  </a:cubicBezTo>
                  <a:lnTo>
                    <a:pt x="777" y="826"/>
                  </a:lnTo>
                  <a:cubicBezTo>
                    <a:pt x="808" y="802"/>
                    <a:pt x="808" y="802"/>
                    <a:pt x="832" y="802"/>
                  </a:cubicBezTo>
                  <a:cubicBezTo>
                    <a:pt x="856" y="778"/>
                    <a:pt x="904" y="754"/>
                    <a:pt x="904" y="700"/>
                  </a:cubicBezTo>
                  <a:cubicBezTo>
                    <a:pt x="928" y="676"/>
                    <a:pt x="928" y="627"/>
                    <a:pt x="928" y="603"/>
                  </a:cubicBezTo>
                  <a:cubicBezTo>
                    <a:pt x="928" y="579"/>
                    <a:pt x="904" y="549"/>
                    <a:pt x="904" y="525"/>
                  </a:cubicBezTo>
                  <a:cubicBezTo>
                    <a:pt x="904" y="525"/>
                    <a:pt x="904" y="501"/>
                    <a:pt x="880" y="501"/>
                  </a:cubicBezTo>
                  <a:lnTo>
                    <a:pt x="880" y="477"/>
                  </a:lnTo>
                  <a:cubicBezTo>
                    <a:pt x="856" y="429"/>
                    <a:pt x="808" y="398"/>
                    <a:pt x="777" y="350"/>
                  </a:cubicBezTo>
                  <a:cubicBezTo>
                    <a:pt x="753" y="350"/>
                    <a:pt x="729" y="350"/>
                    <a:pt x="705" y="326"/>
                  </a:cubicBezTo>
                  <a:lnTo>
                    <a:pt x="657" y="326"/>
                  </a:lnTo>
                  <a:cubicBezTo>
                    <a:pt x="657" y="326"/>
                    <a:pt x="681" y="302"/>
                    <a:pt x="681" y="278"/>
                  </a:cubicBezTo>
                  <a:lnTo>
                    <a:pt x="681" y="224"/>
                  </a:lnTo>
                  <a:lnTo>
                    <a:pt x="681" y="200"/>
                  </a:lnTo>
                  <a:lnTo>
                    <a:pt x="681" y="175"/>
                  </a:lnTo>
                  <a:cubicBezTo>
                    <a:pt x="657" y="151"/>
                    <a:pt x="657" y="127"/>
                    <a:pt x="657" y="127"/>
                  </a:cubicBezTo>
                  <a:cubicBezTo>
                    <a:pt x="657" y="97"/>
                    <a:pt x="627" y="73"/>
                    <a:pt x="627" y="73"/>
                  </a:cubicBezTo>
                  <a:cubicBezTo>
                    <a:pt x="603" y="49"/>
                    <a:pt x="603" y="49"/>
                    <a:pt x="579" y="49"/>
                  </a:cubicBezTo>
                  <a:cubicBezTo>
                    <a:pt x="579" y="25"/>
                    <a:pt x="555" y="25"/>
                    <a:pt x="555" y="25"/>
                  </a:cubicBezTo>
                  <a:cubicBezTo>
                    <a:pt x="530" y="25"/>
                    <a:pt x="530" y="1"/>
                    <a:pt x="506" y="1"/>
                  </a:cubicBez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8352110" y="3439325"/>
              <a:ext cx="56512" cy="54592"/>
            </a:xfrm>
            <a:custGeom>
              <a:avLst/>
              <a:gdLst/>
              <a:ahLst/>
              <a:cxnLst/>
              <a:rect l="l" t="t" r="r" b="b"/>
              <a:pathLst>
                <a:path w="706" h="682" extrusionOk="0">
                  <a:moveTo>
                    <a:pt x="254" y="0"/>
                  </a:moveTo>
                  <a:cubicBezTo>
                    <a:pt x="254" y="0"/>
                    <a:pt x="219" y="22"/>
                    <a:pt x="144" y="22"/>
                  </a:cubicBezTo>
                  <a:cubicBezTo>
                    <a:pt x="106" y="22"/>
                    <a:pt x="59" y="16"/>
                    <a:pt x="1" y="0"/>
                  </a:cubicBezTo>
                  <a:lnTo>
                    <a:pt x="1" y="0"/>
                  </a:lnTo>
                  <a:cubicBezTo>
                    <a:pt x="1" y="0"/>
                    <a:pt x="380" y="452"/>
                    <a:pt x="501" y="651"/>
                  </a:cubicBezTo>
                  <a:lnTo>
                    <a:pt x="706" y="681"/>
                  </a:lnTo>
                  <a:cubicBezTo>
                    <a:pt x="706" y="681"/>
                    <a:pt x="531" y="380"/>
                    <a:pt x="254" y="0"/>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8386370" y="3533861"/>
              <a:ext cx="100456" cy="148648"/>
            </a:xfrm>
            <a:custGeom>
              <a:avLst/>
              <a:gdLst/>
              <a:ahLst/>
              <a:cxnLst/>
              <a:rect l="l" t="t" r="r" b="b"/>
              <a:pathLst>
                <a:path w="1255" h="1857" extrusionOk="0">
                  <a:moveTo>
                    <a:pt x="1" y="0"/>
                  </a:moveTo>
                  <a:cubicBezTo>
                    <a:pt x="1" y="0"/>
                    <a:pt x="199" y="199"/>
                    <a:pt x="428" y="651"/>
                  </a:cubicBezTo>
                  <a:cubicBezTo>
                    <a:pt x="676" y="1103"/>
                    <a:pt x="880" y="1610"/>
                    <a:pt x="1103" y="1857"/>
                  </a:cubicBezTo>
                  <a:lnTo>
                    <a:pt x="1254" y="1784"/>
                  </a:lnTo>
                  <a:cubicBezTo>
                    <a:pt x="1254" y="1784"/>
                    <a:pt x="1103" y="1610"/>
                    <a:pt x="905" y="1230"/>
                  </a:cubicBezTo>
                  <a:cubicBezTo>
                    <a:pt x="706" y="856"/>
                    <a:pt x="477" y="254"/>
                    <a:pt x="199" y="0"/>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8410463" y="3505845"/>
              <a:ext cx="88370" cy="170901"/>
            </a:xfrm>
            <a:custGeom>
              <a:avLst/>
              <a:gdLst/>
              <a:ahLst/>
              <a:cxnLst/>
              <a:rect l="l" t="t" r="r" b="b"/>
              <a:pathLst>
                <a:path w="1104" h="2135" extrusionOk="0">
                  <a:moveTo>
                    <a:pt x="25" y="1"/>
                  </a:moveTo>
                  <a:lnTo>
                    <a:pt x="1" y="272"/>
                  </a:lnTo>
                  <a:cubicBezTo>
                    <a:pt x="278" y="802"/>
                    <a:pt x="929" y="2134"/>
                    <a:pt x="929" y="2134"/>
                  </a:cubicBezTo>
                  <a:lnTo>
                    <a:pt x="1104" y="2056"/>
                  </a:lnTo>
                  <a:cubicBezTo>
                    <a:pt x="929" y="1779"/>
                    <a:pt x="730" y="1357"/>
                    <a:pt x="555" y="1025"/>
                  </a:cubicBezTo>
                  <a:cubicBezTo>
                    <a:pt x="375" y="676"/>
                    <a:pt x="25" y="1"/>
                    <a:pt x="25" y="1"/>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8366118" y="3485112"/>
              <a:ext cx="58433" cy="61797"/>
            </a:xfrm>
            <a:custGeom>
              <a:avLst/>
              <a:gdLst/>
              <a:ahLst/>
              <a:cxnLst/>
              <a:rect l="l" t="t" r="r" b="b"/>
              <a:pathLst>
                <a:path w="730" h="772" extrusionOk="0">
                  <a:moveTo>
                    <a:pt x="374" y="1"/>
                  </a:moveTo>
                  <a:cubicBezTo>
                    <a:pt x="337" y="1"/>
                    <a:pt x="297" y="17"/>
                    <a:pt x="254" y="55"/>
                  </a:cubicBezTo>
                  <a:cubicBezTo>
                    <a:pt x="254" y="55"/>
                    <a:pt x="213" y="40"/>
                    <a:pt x="165" y="40"/>
                  </a:cubicBezTo>
                  <a:cubicBezTo>
                    <a:pt x="108" y="40"/>
                    <a:pt x="41" y="62"/>
                    <a:pt x="24" y="157"/>
                  </a:cubicBezTo>
                  <a:cubicBezTo>
                    <a:pt x="0" y="332"/>
                    <a:pt x="103" y="682"/>
                    <a:pt x="326" y="682"/>
                  </a:cubicBezTo>
                  <a:cubicBezTo>
                    <a:pt x="326" y="682"/>
                    <a:pt x="453" y="771"/>
                    <a:pt x="551" y="771"/>
                  </a:cubicBezTo>
                  <a:cubicBezTo>
                    <a:pt x="570" y="771"/>
                    <a:pt x="588" y="768"/>
                    <a:pt x="603" y="760"/>
                  </a:cubicBezTo>
                  <a:cubicBezTo>
                    <a:pt x="730" y="682"/>
                    <a:pt x="627" y="507"/>
                    <a:pt x="603" y="483"/>
                  </a:cubicBezTo>
                  <a:cubicBezTo>
                    <a:pt x="603" y="483"/>
                    <a:pt x="706" y="483"/>
                    <a:pt x="657" y="356"/>
                  </a:cubicBezTo>
                  <a:cubicBezTo>
                    <a:pt x="633" y="279"/>
                    <a:pt x="530" y="1"/>
                    <a:pt x="374" y="1"/>
                  </a:cubicBezTo>
                  <a:close/>
                </a:path>
              </a:pathLst>
            </a:custGeom>
            <a:solidFill>
              <a:srgbClr val="F8D779"/>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8197303" y="3280591"/>
              <a:ext cx="120628" cy="110546"/>
            </a:xfrm>
            <a:custGeom>
              <a:avLst/>
              <a:gdLst/>
              <a:ahLst/>
              <a:cxnLst/>
              <a:rect l="l" t="t" r="r" b="b"/>
              <a:pathLst>
                <a:path w="1507" h="1381" fill="none" extrusionOk="0">
                  <a:moveTo>
                    <a:pt x="0" y="0"/>
                  </a:moveTo>
                  <a:cubicBezTo>
                    <a:pt x="0" y="0"/>
                    <a:pt x="808" y="254"/>
                    <a:pt x="1507" y="1381"/>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8524847" y="3252574"/>
              <a:ext cx="378293" cy="428014"/>
            </a:xfrm>
            <a:custGeom>
              <a:avLst/>
              <a:gdLst/>
              <a:ahLst/>
              <a:cxnLst/>
              <a:rect l="l" t="t" r="r" b="b"/>
              <a:pathLst>
                <a:path w="4726" h="5347" extrusionOk="0">
                  <a:moveTo>
                    <a:pt x="2989" y="1"/>
                  </a:moveTo>
                  <a:cubicBezTo>
                    <a:pt x="2965" y="1"/>
                    <a:pt x="2941" y="25"/>
                    <a:pt x="2917" y="25"/>
                  </a:cubicBezTo>
                  <a:lnTo>
                    <a:pt x="2664" y="25"/>
                  </a:lnTo>
                  <a:cubicBezTo>
                    <a:pt x="2640" y="25"/>
                    <a:pt x="2616" y="49"/>
                    <a:pt x="2592" y="49"/>
                  </a:cubicBezTo>
                  <a:cubicBezTo>
                    <a:pt x="2465" y="73"/>
                    <a:pt x="2314" y="97"/>
                    <a:pt x="2188" y="152"/>
                  </a:cubicBezTo>
                  <a:cubicBezTo>
                    <a:pt x="2140" y="152"/>
                    <a:pt x="2110" y="176"/>
                    <a:pt x="2061" y="176"/>
                  </a:cubicBezTo>
                  <a:cubicBezTo>
                    <a:pt x="2037" y="200"/>
                    <a:pt x="2013" y="200"/>
                    <a:pt x="1959" y="224"/>
                  </a:cubicBezTo>
                  <a:cubicBezTo>
                    <a:pt x="1935" y="224"/>
                    <a:pt x="1887" y="248"/>
                    <a:pt x="1862" y="272"/>
                  </a:cubicBezTo>
                  <a:cubicBezTo>
                    <a:pt x="1838" y="272"/>
                    <a:pt x="1838" y="272"/>
                    <a:pt x="1808" y="302"/>
                  </a:cubicBezTo>
                  <a:lnTo>
                    <a:pt x="1784" y="302"/>
                  </a:lnTo>
                  <a:cubicBezTo>
                    <a:pt x="1712" y="326"/>
                    <a:pt x="1658" y="375"/>
                    <a:pt x="1609" y="399"/>
                  </a:cubicBezTo>
                  <a:cubicBezTo>
                    <a:pt x="1585" y="399"/>
                    <a:pt x="1585" y="423"/>
                    <a:pt x="1561" y="423"/>
                  </a:cubicBezTo>
                  <a:cubicBezTo>
                    <a:pt x="1561" y="453"/>
                    <a:pt x="1537" y="453"/>
                    <a:pt x="1537" y="453"/>
                  </a:cubicBezTo>
                  <a:cubicBezTo>
                    <a:pt x="1507" y="477"/>
                    <a:pt x="1459" y="501"/>
                    <a:pt x="1435" y="501"/>
                  </a:cubicBezTo>
                  <a:cubicBezTo>
                    <a:pt x="1386" y="549"/>
                    <a:pt x="1308" y="604"/>
                    <a:pt x="1236" y="652"/>
                  </a:cubicBezTo>
                  <a:cubicBezTo>
                    <a:pt x="1236" y="652"/>
                    <a:pt x="1206" y="652"/>
                    <a:pt x="1206" y="676"/>
                  </a:cubicBezTo>
                  <a:cubicBezTo>
                    <a:pt x="1181" y="676"/>
                    <a:pt x="1181" y="700"/>
                    <a:pt x="1157" y="700"/>
                  </a:cubicBezTo>
                  <a:cubicBezTo>
                    <a:pt x="1133" y="724"/>
                    <a:pt x="1109" y="754"/>
                    <a:pt x="1055" y="754"/>
                  </a:cubicBezTo>
                  <a:cubicBezTo>
                    <a:pt x="1007" y="802"/>
                    <a:pt x="958" y="851"/>
                    <a:pt x="904" y="905"/>
                  </a:cubicBezTo>
                  <a:cubicBezTo>
                    <a:pt x="856" y="953"/>
                    <a:pt x="808" y="1001"/>
                    <a:pt x="754" y="1056"/>
                  </a:cubicBezTo>
                  <a:cubicBezTo>
                    <a:pt x="729" y="1080"/>
                    <a:pt x="705" y="1104"/>
                    <a:pt x="681" y="1128"/>
                  </a:cubicBezTo>
                  <a:cubicBezTo>
                    <a:pt x="657" y="1152"/>
                    <a:pt x="633" y="1176"/>
                    <a:pt x="603" y="1206"/>
                  </a:cubicBezTo>
                  <a:cubicBezTo>
                    <a:pt x="555" y="1279"/>
                    <a:pt x="531" y="1327"/>
                    <a:pt x="482" y="1405"/>
                  </a:cubicBezTo>
                  <a:cubicBezTo>
                    <a:pt x="428" y="1477"/>
                    <a:pt x="380" y="1556"/>
                    <a:pt x="332" y="1628"/>
                  </a:cubicBezTo>
                  <a:cubicBezTo>
                    <a:pt x="253" y="1731"/>
                    <a:pt x="205" y="1857"/>
                    <a:pt x="127" y="1960"/>
                  </a:cubicBezTo>
                  <a:cubicBezTo>
                    <a:pt x="103" y="2008"/>
                    <a:pt x="103" y="2056"/>
                    <a:pt x="79" y="2110"/>
                  </a:cubicBezTo>
                  <a:cubicBezTo>
                    <a:pt x="54" y="2158"/>
                    <a:pt x="54" y="2207"/>
                    <a:pt x="30" y="2261"/>
                  </a:cubicBezTo>
                  <a:lnTo>
                    <a:pt x="30" y="2333"/>
                  </a:lnTo>
                  <a:cubicBezTo>
                    <a:pt x="30" y="2333"/>
                    <a:pt x="30" y="2357"/>
                    <a:pt x="0" y="2381"/>
                  </a:cubicBezTo>
                  <a:cubicBezTo>
                    <a:pt x="0" y="2412"/>
                    <a:pt x="30" y="2436"/>
                    <a:pt x="30" y="2460"/>
                  </a:cubicBezTo>
                  <a:lnTo>
                    <a:pt x="0" y="2484"/>
                  </a:lnTo>
                  <a:cubicBezTo>
                    <a:pt x="30" y="2508"/>
                    <a:pt x="30" y="2532"/>
                    <a:pt x="30" y="2532"/>
                  </a:cubicBezTo>
                  <a:lnTo>
                    <a:pt x="30" y="2586"/>
                  </a:lnTo>
                  <a:lnTo>
                    <a:pt x="30" y="2683"/>
                  </a:lnTo>
                  <a:lnTo>
                    <a:pt x="30" y="2761"/>
                  </a:lnTo>
                  <a:lnTo>
                    <a:pt x="30" y="2785"/>
                  </a:lnTo>
                  <a:lnTo>
                    <a:pt x="30" y="2809"/>
                  </a:lnTo>
                  <a:lnTo>
                    <a:pt x="30" y="2833"/>
                  </a:lnTo>
                  <a:lnTo>
                    <a:pt x="30" y="2864"/>
                  </a:lnTo>
                  <a:cubicBezTo>
                    <a:pt x="30" y="2888"/>
                    <a:pt x="54" y="2888"/>
                    <a:pt x="54" y="2912"/>
                  </a:cubicBezTo>
                  <a:cubicBezTo>
                    <a:pt x="30" y="2912"/>
                    <a:pt x="54" y="2936"/>
                    <a:pt x="54" y="2936"/>
                  </a:cubicBezTo>
                  <a:lnTo>
                    <a:pt x="54" y="2960"/>
                  </a:lnTo>
                  <a:lnTo>
                    <a:pt x="54" y="2984"/>
                  </a:lnTo>
                  <a:lnTo>
                    <a:pt x="54" y="3014"/>
                  </a:lnTo>
                  <a:lnTo>
                    <a:pt x="54" y="3038"/>
                  </a:lnTo>
                  <a:lnTo>
                    <a:pt x="54" y="3062"/>
                  </a:lnTo>
                  <a:cubicBezTo>
                    <a:pt x="54" y="3087"/>
                    <a:pt x="79" y="3087"/>
                    <a:pt x="54" y="3111"/>
                  </a:cubicBezTo>
                  <a:lnTo>
                    <a:pt x="79" y="3213"/>
                  </a:lnTo>
                  <a:lnTo>
                    <a:pt x="380" y="5347"/>
                  </a:lnTo>
                  <a:lnTo>
                    <a:pt x="2363" y="3388"/>
                  </a:lnTo>
                  <a:cubicBezTo>
                    <a:pt x="2363" y="3364"/>
                    <a:pt x="2387" y="3364"/>
                    <a:pt x="2387" y="3364"/>
                  </a:cubicBezTo>
                  <a:cubicBezTo>
                    <a:pt x="2411" y="3340"/>
                    <a:pt x="2441" y="3316"/>
                    <a:pt x="2489" y="3285"/>
                  </a:cubicBezTo>
                  <a:cubicBezTo>
                    <a:pt x="2513" y="3261"/>
                    <a:pt x="2513" y="3237"/>
                    <a:pt x="2537" y="3213"/>
                  </a:cubicBezTo>
                  <a:cubicBezTo>
                    <a:pt x="2616" y="3165"/>
                    <a:pt x="2664" y="3111"/>
                    <a:pt x="2742" y="3062"/>
                  </a:cubicBezTo>
                  <a:cubicBezTo>
                    <a:pt x="2742" y="3038"/>
                    <a:pt x="2766" y="3014"/>
                    <a:pt x="2791" y="2984"/>
                  </a:cubicBezTo>
                  <a:cubicBezTo>
                    <a:pt x="2815" y="2960"/>
                    <a:pt x="2839" y="2936"/>
                    <a:pt x="2893" y="2912"/>
                  </a:cubicBezTo>
                  <a:cubicBezTo>
                    <a:pt x="2917" y="2864"/>
                    <a:pt x="2965" y="2809"/>
                    <a:pt x="3014" y="2785"/>
                  </a:cubicBezTo>
                  <a:cubicBezTo>
                    <a:pt x="3044" y="2761"/>
                    <a:pt x="3068" y="2761"/>
                    <a:pt x="3068" y="2737"/>
                  </a:cubicBezTo>
                  <a:cubicBezTo>
                    <a:pt x="3092" y="2713"/>
                    <a:pt x="3116" y="2713"/>
                    <a:pt x="3116" y="2683"/>
                  </a:cubicBezTo>
                  <a:cubicBezTo>
                    <a:pt x="3140" y="2683"/>
                    <a:pt x="3164" y="2659"/>
                    <a:pt x="3194" y="2635"/>
                  </a:cubicBezTo>
                  <a:cubicBezTo>
                    <a:pt x="3218" y="2610"/>
                    <a:pt x="3267" y="2586"/>
                    <a:pt x="3291" y="2562"/>
                  </a:cubicBezTo>
                  <a:cubicBezTo>
                    <a:pt x="3315" y="2532"/>
                    <a:pt x="3315" y="2508"/>
                    <a:pt x="3345" y="2508"/>
                  </a:cubicBezTo>
                  <a:cubicBezTo>
                    <a:pt x="3369" y="2484"/>
                    <a:pt x="3369" y="2484"/>
                    <a:pt x="3393" y="2460"/>
                  </a:cubicBezTo>
                  <a:cubicBezTo>
                    <a:pt x="3417" y="2436"/>
                    <a:pt x="3417" y="2436"/>
                    <a:pt x="3441" y="2412"/>
                  </a:cubicBezTo>
                  <a:cubicBezTo>
                    <a:pt x="3466" y="2412"/>
                    <a:pt x="3496" y="2357"/>
                    <a:pt x="3520" y="2357"/>
                  </a:cubicBezTo>
                  <a:cubicBezTo>
                    <a:pt x="3568" y="2333"/>
                    <a:pt x="3616" y="2285"/>
                    <a:pt x="3670" y="2261"/>
                  </a:cubicBezTo>
                  <a:cubicBezTo>
                    <a:pt x="3695" y="2231"/>
                    <a:pt x="3743" y="2231"/>
                    <a:pt x="3767" y="2207"/>
                  </a:cubicBezTo>
                  <a:cubicBezTo>
                    <a:pt x="3767" y="2207"/>
                    <a:pt x="3797" y="2207"/>
                    <a:pt x="3821" y="2183"/>
                  </a:cubicBezTo>
                  <a:cubicBezTo>
                    <a:pt x="3821" y="2183"/>
                    <a:pt x="3845" y="2158"/>
                    <a:pt x="3869" y="2158"/>
                  </a:cubicBezTo>
                  <a:cubicBezTo>
                    <a:pt x="3948" y="2134"/>
                    <a:pt x="4020" y="2110"/>
                    <a:pt x="4098" y="2080"/>
                  </a:cubicBezTo>
                  <a:cubicBezTo>
                    <a:pt x="4147" y="2056"/>
                    <a:pt x="4171" y="2056"/>
                    <a:pt x="4219" y="2056"/>
                  </a:cubicBezTo>
                  <a:lnTo>
                    <a:pt x="4249" y="2032"/>
                  </a:lnTo>
                  <a:lnTo>
                    <a:pt x="4400" y="2032"/>
                  </a:lnTo>
                  <a:cubicBezTo>
                    <a:pt x="4400" y="2024"/>
                    <a:pt x="4402" y="2021"/>
                    <a:pt x="4406" y="2021"/>
                  </a:cubicBezTo>
                  <a:cubicBezTo>
                    <a:pt x="4413" y="2021"/>
                    <a:pt x="4424" y="2032"/>
                    <a:pt x="4424" y="2032"/>
                  </a:cubicBezTo>
                  <a:lnTo>
                    <a:pt x="4550" y="2032"/>
                  </a:lnTo>
                  <a:cubicBezTo>
                    <a:pt x="4574" y="2032"/>
                    <a:pt x="4574" y="2056"/>
                    <a:pt x="4599" y="2056"/>
                  </a:cubicBezTo>
                  <a:cubicBezTo>
                    <a:pt x="4599" y="2056"/>
                    <a:pt x="4623" y="2056"/>
                    <a:pt x="4647" y="2080"/>
                  </a:cubicBezTo>
                  <a:lnTo>
                    <a:pt x="4623" y="2080"/>
                  </a:lnTo>
                  <a:lnTo>
                    <a:pt x="4671" y="2110"/>
                  </a:lnTo>
                  <a:cubicBezTo>
                    <a:pt x="4701" y="2032"/>
                    <a:pt x="4725" y="1929"/>
                    <a:pt x="4701" y="1833"/>
                  </a:cubicBezTo>
                  <a:cubicBezTo>
                    <a:pt x="4701" y="1809"/>
                    <a:pt x="4701" y="1779"/>
                    <a:pt x="4671" y="1731"/>
                  </a:cubicBezTo>
                  <a:lnTo>
                    <a:pt x="4671" y="1658"/>
                  </a:lnTo>
                  <a:cubicBezTo>
                    <a:pt x="4647" y="1604"/>
                    <a:pt x="4647" y="1532"/>
                    <a:pt x="4623" y="1477"/>
                  </a:cubicBezTo>
                  <a:cubicBezTo>
                    <a:pt x="4623" y="1429"/>
                    <a:pt x="4599" y="1405"/>
                    <a:pt x="4599" y="1381"/>
                  </a:cubicBezTo>
                  <a:cubicBezTo>
                    <a:pt x="4599" y="1357"/>
                    <a:pt x="4574" y="1303"/>
                    <a:pt x="4574" y="1279"/>
                  </a:cubicBezTo>
                  <a:cubicBezTo>
                    <a:pt x="4574" y="1254"/>
                    <a:pt x="4550" y="1230"/>
                    <a:pt x="4550" y="1206"/>
                  </a:cubicBezTo>
                  <a:cubicBezTo>
                    <a:pt x="4550" y="1206"/>
                    <a:pt x="4550" y="1176"/>
                    <a:pt x="4520" y="1152"/>
                  </a:cubicBezTo>
                  <a:cubicBezTo>
                    <a:pt x="4520" y="1104"/>
                    <a:pt x="4496" y="1056"/>
                    <a:pt x="4472" y="1025"/>
                  </a:cubicBezTo>
                  <a:cubicBezTo>
                    <a:pt x="4472" y="977"/>
                    <a:pt x="4448" y="953"/>
                    <a:pt x="4424" y="905"/>
                  </a:cubicBezTo>
                  <a:cubicBezTo>
                    <a:pt x="4424" y="875"/>
                    <a:pt x="4400" y="851"/>
                    <a:pt x="4370" y="827"/>
                  </a:cubicBezTo>
                  <a:cubicBezTo>
                    <a:pt x="4370" y="802"/>
                    <a:pt x="4345" y="778"/>
                    <a:pt x="4345" y="778"/>
                  </a:cubicBezTo>
                  <a:cubicBezTo>
                    <a:pt x="4297" y="724"/>
                    <a:pt x="4273" y="676"/>
                    <a:pt x="4249" y="628"/>
                  </a:cubicBezTo>
                  <a:cubicBezTo>
                    <a:pt x="4219" y="573"/>
                    <a:pt x="4195" y="525"/>
                    <a:pt x="4147" y="501"/>
                  </a:cubicBezTo>
                  <a:lnTo>
                    <a:pt x="3918" y="272"/>
                  </a:lnTo>
                  <a:cubicBezTo>
                    <a:pt x="3893" y="272"/>
                    <a:pt x="3893" y="248"/>
                    <a:pt x="3869" y="248"/>
                  </a:cubicBezTo>
                  <a:cubicBezTo>
                    <a:pt x="3845" y="224"/>
                    <a:pt x="3845" y="224"/>
                    <a:pt x="3821" y="224"/>
                  </a:cubicBezTo>
                  <a:cubicBezTo>
                    <a:pt x="3797" y="200"/>
                    <a:pt x="3743" y="176"/>
                    <a:pt x="3719" y="176"/>
                  </a:cubicBezTo>
                  <a:cubicBezTo>
                    <a:pt x="3695" y="152"/>
                    <a:pt x="3670" y="121"/>
                    <a:pt x="3646" y="121"/>
                  </a:cubicBezTo>
                  <a:cubicBezTo>
                    <a:pt x="3592" y="97"/>
                    <a:pt x="3568" y="97"/>
                    <a:pt x="3520" y="73"/>
                  </a:cubicBezTo>
                  <a:cubicBezTo>
                    <a:pt x="3496" y="73"/>
                    <a:pt x="3466" y="49"/>
                    <a:pt x="3417" y="49"/>
                  </a:cubicBezTo>
                  <a:cubicBezTo>
                    <a:pt x="3393" y="49"/>
                    <a:pt x="3369" y="49"/>
                    <a:pt x="3315" y="25"/>
                  </a:cubicBezTo>
                  <a:lnTo>
                    <a:pt x="3164" y="25"/>
                  </a:lnTo>
                  <a:cubicBezTo>
                    <a:pt x="3140" y="25"/>
                    <a:pt x="3116" y="25"/>
                    <a:pt x="3116" y="1"/>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8249813" y="3628397"/>
              <a:ext cx="289523" cy="297777"/>
            </a:xfrm>
            <a:custGeom>
              <a:avLst/>
              <a:gdLst/>
              <a:ahLst/>
              <a:cxnLst/>
              <a:rect l="l" t="t" r="r" b="b"/>
              <a:pathLst>
                <a:path w="3617" h="3720" extrusionOk="0">
                  <a:moveTo>
                    <a:pt x="778" y="1"/>
                  </a:moveTo>
                  <a:cubicBezTo>
                    <a:pt x="700" y="1"/>
                    <a:pt x="652" y="25"/>
                    <a:pt x="604" y="25"/>
                  </a:cubicBezTo>
                  <a:cubicBezTo>
                    <a:pt x="573" y="25"/>
                    <a:pt x="549" y="49"/>
                    <a:pt x="525" y="49"/>
                  </a:cubicBezTo>
                  <a:cubicBezTo>
                    <a:pt x="513" y="61"/>
                    <a:pt x="507" y="61"/>
                    <a:pt x="501" y="61"/>
                  </a:cubicBezTo>
                  <a:cubicBezTo>
                    <a:pt x="495" y="61"/>
                    <a:pt x="489" y="61"/>
                    <a:pt x="477" y="73"/>
                  </a:cubicBezTo>
                  <a:lnTo>
                    <a:pt x="477" y="97"/>
                  </a:lnTo>
                  <a:cubicBezTo>
                    <a:pt x="423" y="127"/>
                    <a:pt x="375" y="175"/>
                    <a:pt x="350" y="224"/>
                  </a:cubicBezTo>
                  <a:cubicBezTo>
                    <a:pt x="326" y="278"/>
                    <a:pt x="302" y="326"/>
                    <a:pt x="302" y="374"/>
                  </a:cubicBezTo>
                  <a:lnTo>
                    <a:pt x="302" y="477"/>
                  </a:lnTo>
                  <a:cubicBezTo>
                    <a:pt x="272" y="501"/>
                    <a:pt x="248" y="525"/>
                    <a:pt x="248" y="549"/>
                  </a:cubicBezTo>
                  <a:cubicBezTo>
                    <a:pt x="200" y="652"/>
                    <a:pt x="152" y="754"/>
                    <a:pt x="121" y="850"/>
                  </a:cubicBezTo>
                  <a:cubicBezTo>
                    <a:pt x="97" y="881"/>
                    <a:pt x="97" y="929"/>
                    <a:pt x="97" y="953"/>
                  </a:cubicBezTo>
                  <a:cubicBezTo>
                    <a:pt x="97" y="953"/>
                    <a:pt x="97" y="977"/>
                    <a:pt x="73" y="977"/>
                  </a:cubicBezTo>
                  <a:lnTo>
                    <a:pt x="73" y="1031"/>
                  </a:lnTo>
                  <a:lnTo>
                    <a:pt x="73" y="1079"/>
                  </a:lnTo>
                  <a:cubicBezTo>
                    <a:pt x="73" y="1104"/>
                    <a:pt x="73" y="1104"/>
                    <a:pt x="49" y="1128"/>
                  </a:cubicBezTo>
                  <a:lnTo>
                    <a:pt x="49" y="1182"/>
                  </a:lnTo>
                  <a:lnTo>
                    <a:pt x="49" y="1230"/>
                  </a:lnTo>
                  <a:cubicBezTo>
                    <a:pt x="25" y="1254"/>
                    <a:pt x="49" y="1278"/>
                    <a:pt x="49" y="1302"/>
                  </a:cubicBezTo>
                  <a:lnTo>
                    <a:pt x="49" y="1357"/>
                  </a:lnTo>
                  <a:lnTo>
                    <a:pt x="25" y="1381"/>
                  </a:lnTo>
                  <a:lnTo>
                    <a:pt x="25" y="1580"/>
                  </a:lnTo>
                  <a:cubicBezTo>
                    <a:pt x="25" y="1604"/>
                    <a:pt x="1" y="1634"/>
                    <a:pt x="1" y="1634"/>
                  </a:cubicBezTo>
                  <a:cubicBezTo>
                    <a:pt x="1" y="1658"/>
                    <a:pt x="25" y="1658"/>
                    <a:pt x="25" y="1682"/>
                  </a:cubicBezTo>
                  <a:lnTo>
                    <a:pt x="25" y="1754"/>
                  </a:lnTo>
                  <a:lnTo>
                    <a:pt x="25" y="1857"/>
                  </a:lnTo>
                  <a:cubicBezTo>
                    <a:pt x="25" y="1905"/>
                    <a:pt x="49" y="1935"/>
                    <a:pt x="49" y="1959"/>
                  </a:cubicBezTo>
                  <a:cubicBezTo>
                    <a:pt x="49" y="2008"/>
                    <a:pt x="25" y="2032"/>
                    <a:pt x="49" y="2056"/>
                  </a:cubicBezTo>
                  <a:lnTo>
                    <a:pt x="49" y="2086"/>
                  </a:lnTo>
                  <a:lnTo>
                    <a:pt x="49" y="2134"/>
                  </a:lnTo>
                  <a:cubicBezTo>
                    <a:pt x="49" y="2182"/>
                    <a:pt x="73" y="2206"/>
                    <a:pt x="73" y="2237"/>
                  </a:cubicBezTo>
                  <a:lnTo>
                    <a:pt x="73" y="2285"/>
                  </a:lnTo>
                  <a:lnTo>
                    <a:pt x="73" y="2333"/>
                  </a:lnTo>
                  <a:cubicBezTo>
                    <a:pt x="97" y="2333"/>
                    <a:pt x="73" y="2357"/>
                    <a:pt x="73" y="2387"/>
                  </a:cubicBezTo>
                  <a:cubicBezTo>
                    <a:pt x="73" y="2411"/>
                    <a:pt x="97" y="2411"/>
                    <a:pt x="97" y="2436"/>
                  </a:cubicBezTo>
                  <a:cubicBezTo>
                    <a:pt x="97" y="2460"/>
                    <a:pt x="97" y="2508"/>
                    <a:pt x="121" y="2538"/>
                  </a:cubicBezTo>
                  <a:cubicBezTo>
                    <a:pt x="121" y="2610"/>
                    <a:pt x="152" y="2658"/>
                    <a:pt x="176" y="2737"/>
                  </a:cubicBezTo>
                  <a:cubicBezTo>
                    <a:pt x="200" y="2785"/>
                    <a:pt x="224" y="2839"/>
                    <a:pt x="248" y="2888"/>
                  </a:cubicBezTo>
                  <a:cubicBezTo>
                    <a:pt x="272" y="2960"/>
                    <a:pt x="302" y="3014"/>
                    <a:pt x="326" y="3086"/>
                  </a:cubicBezTo>
                  <a:cubicBezTo>
                    <a:pt x="375" y="3189"/>
                    <a:pt x="423" y="3261"/>
                    <a:pt x="501" y="3340"/>
                  </a:cubicBezTo>
                  <a:cubicBezTo>
                    <a:pt x="549" y="3388"/>
                    <a:pt x="604" y="3466"/>
                    <a:pt x="652" y="3490"/>
                  </a:cubicBezTo>
                  <a:cubicBezTo>
                    <a:pt x="676" y="3514"/>
                    <a:pt x="724" y="3538"/>
                    <a:pt x="754" y="3593"/>
                  </a:cubicBezTo>
                  <a:cubicBezTo>
                    <a:pt x="754" y="3593"/>
                    <a:pt x="778" y="3617"/>
                    <a:pt x="803" y="3617"/>
                  </a:cubicBezTo>
                  <a:cubicBezTo>
                    <a:pt x="843" y="3658"/>
                    <a:pt x="867" y="3720"/>
                    <a:pt x="906" y="3720"/>
                  </a:cubicBezTo>
                  <a:cubicBezTo>
                    <a:pt x="913" y="3720"/>
                    <a:pt x="921" y="3718"/>
                    <a:pt x="929" y="3713"/>
                  </a:cubicBezTo>
                  <a:cubicBezTo>
                    <a:pt x="1580" y="3442"/>
                    <a:pt x="1779" y="3165"/>
                    <a:pt x="2080" y="2761"/>
                  </a:cubicBezTo>
                  <a:cubicBezTo>
                    <a:pt x="2357" y="2387"/>
                    <a:pt x="2586" y="2134"/>
                    <a:pt x="3087" y="1634"/>
                  </a:cubicBezTo>
                  <a:cubicBezTo>
                    <a:pt x="3617" y="1104"/>
                    <a:pt x="3617" y="398"/>
                    <a:pt x="3617" y="398"/>
                  </a:cubicBezTo>
                  <a:cubicBezTo>
                    <a:pt x="3316" y="398"/>
                    <a:pt x="2761" y="652"/>
                    <a:pt x="2659" y="754"/>
                  </a:cubicBezTo>
                  <a:cubicBezTo>
                    <a:pt x="2532" y="850"/>
                    <a:pt x="2261" y="881"/>
                    <a:pt x="2261" y="881"/>
                  </a:cubicBezTo>
                  <a:cubicBezTo>
                    <a:pt x="2261" y="850"/>
                    <a:pt x="2231" y="850"/>
                    <a:pt x="2231" y="826"/>
                  </a:cubicBezTo>
                  <a:cubicBezTo>
                    <a:pt x="2207" y="802"/>
                    <a:pt x="2207" y="778"/>
                    <a:pt x="2183" y="754"/>
                  </a:cubicBezTo>
                  <a:cubicBezTo>
                    <a:pt x="2159" y="730"/>
                    <a:pt x="2110" y="700"/>
                    <a:pt x="2080" y="652"/>
                  </a:cubicBezTo>
                  <a:cubicBezTo>
                    <a:pt x="2056" y="627"/>
                    <a:pt x="2008" y="603"/>
                    <a:pt x="1960" y="549"/>
                  </a:cubicBezTo>
                  <a:cubicBezTo>
                    <a:pt x="1930" y="525"/>
                    <a:pt x="1881" y="477"/>
                    <a:pt x="1833" y="453"/>
                  </a:cubicBezTo>
                  <a:cubicBezTo>
                    <a:pt x="1809" y="429"/>
                    <a:pt x="1755" y="374"/>
                    <a:pt x="1707" y="350"/>
                  </a:cubicBezTo>
                  <a:cubicBezTo>
                    <a:pt x="1658" y="326"/>
                    <a:pt x="1604" y="302"/>
                    <a:pt x="1556" y="278"/>
                  </a:cubicBezTo>
                  <a:cubicBezTo>
                    <a:pt x="1532" y="248"/>
                    <a:pt x="1508" y="248"/>
                    <a:pt x="1477" y="224"/>
                  </a:cubicBezTo>
                  <a:cubicBezTo>
                    <a:pt x="1453" y="200"/>
                    <a:pt x="1429" y="200"/>
                    <a:pt x="1405" y="200"/>
                  </a:cubicBezTo>
                  <a:cubicBezTo>
                    <a:pt x="1381" y="200"/>
                    <a:pt x="1357" y="175"/>
                    <a:pt x="1327" y="175"/>
                  </a:cubicBezTo>
                  <a:cubicBezTo>
                    <a:pt x="1303" y="151"/>
                    <a:pt x="1279" y="151"/>
                    <a:pt x="1255" y="127"/>
                  </a:cubicBezTo>
                  <a:cubicBezTo>
                    <a:pt x="1152" y="73"/>
                    <a:pt x="1025" y="73"/>
                    <a:pt x="929" y="49"/>
                  </a:cubicBezTo>
                  <a:cubicBezTo>
                    <a:pt x="905" y="25"/>
                    <a:pt x="875" y="25"/>
                    <a:pt x="851" y="25"/>
                  </a:cubicBezTo>
                  <a:cubicBezTo>
                    <a:pt x="827" y="25"/>
                    <a:pt x="803" y="25"/>
                    <a:pt x="778" y="1"/>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8301922" y="3692595"/>
              <a:ext cx="128872" cy="233098"/>
            </a:xfrm>
            <a:custGeom>
              <a:avLst/>
              <a:gdLst/>
              <a:ahLst/>
              <a:cxnLst/>
              <a:rect l="l" t="t" r="r" b="b"/>
              <a:pathLst>
                <a:path w="1610" h="2912" fill="none" extrusionOk="0">
                  <a:moveTo>
                    <a:pt x="1610" y="79"/>
                  </a:moveTo>
                  <a:cubicBezTo>
                    <a:pt x="1610" y="79"/>
                    <a:pt x="977" y="0"/>
                    <a:pt x="555" y="705"/>
                  </a:cubicBezTo>
                  <a:cubicBezTo>
                    <a:pt x="1" y="1585"/>
                    <a:pt x="176" y="2562"/>
                    <a:pt x="278" y="2911"/>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9"/>
            <p:cNvSpPr/>
            <p:nvPr/>
          </p:nvSpPr>
          <p:spPr>
            <a:xfrm>
              <a:off x="8539256" y="3660256"/>
              <a:ext cx="80" cy="2481"/>
            </a:xfrm>
            <a:custGeom>
              <a:avLst/>
              <a:gdLst/>
              <a:ahLst/>
              <a:cxnLst/>
              <a:rect l="l" t="t" r="r" b="b"/>
              <a:pathLst>
                <a:path w="1" h="31" extrusionOk="0">
                  <a:moveTo>
                    <a:pt x="1" y="0"/>
                  </a:moveTo>
                  <a:lnTo>
                    <a:pt x="1" y="31"/>
                  </a:lnTo>
                  <a:close/>
                </a:path>
              </a:pathLst>
            </a:custGeom>
            <a:solidFill>
              <a:srgbClr val="683256"/>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9"/>
            <p:cNvSpPr/>
            <p:nvPr/>
          </p:nvSpPr>
          <p:spPr>
            <a:xfrm>
              <a:off x="8476580" y="3662658"/>
              <a:ext cx="149124" cy="313626"/>
            </a:xfrm>
            <a:custGeom>
              <a:avLst/>
              <a:gdLst/>
              <a:ahLst/>
              <a:cxnLst/>
              <a:rect l="l" t="t" r="r" b="b"/>
              <a:pathLst>
                <a:path w="1863" h="3918" extrusionOk="0">
                  <a:moveTo>
                    <a:pt x="784" y="1"/>
                  </a:moveTo>
                  <a:cubicBezTo>
                    <a:pt x="784" y="25"/>
                    <a:pt x="754" y="121"/>
                    <a:pt x="682" y="477"/>
                  </a:cubicBezTo>
                  <a:cubicBezTo>
                    <a:pt x="531" y="977"/>
                    <a:pt x="1" y="1453"/>
                    <a:pt x="1" y="1453"/>
                  </a:cubicBezTo>
                  <a:cubicBezTo>
                    <a:pt x="1" y="1465"/>
                    <a:pt x="1" y="1465"/>
                    <a:pt x="4" y="1465"/>
                  </a:cubicBezTo>
                  <a:cubicBezTo>
                    <a:pt x="8" y="1465"/>
                    <a:pt x="16" y="1465"/>
                    <a:pt x="31" y="1477"/>
                  </a:cubicBezTo>
                  <a:cubicBezTo>
                    <a:pt x="55" y="1507"/>
                    <a:pt x="79" y="1507"/>
                    <a:pt x="103" y="1531"/>
                  </a:cubicBezTo>
                  <a:cubicBezTo>
                    <a:pt x="127" y="1531"/>
                    <a:pt x="127" y="1555"/>
                    <a:pt x="151" y="1580"/>
                  </a:cubicBezTo>
                  <a:cubicBezTo>
                    <a:pt x="151" y="1580"/>
                    <a:pt x="151" y="1604"/>
                    <a:pt x="181" y="1604"/>
                  </a:cubicBezTo>
                  <a:cubicBezTo>
                    <a:pt x="181" y="1628"/>
                    <a:pt x="181" y="1628"/>
                    <a:pt x="205" y="1658"/>
                  </a:cubicBezTo>
                  <a:lnTo>
                    <a:pt x="230" y="1682"/>
                  </a:lnTo>
                  <a:cubicBezTo>
                    <a:pt x="230" y="1706"/>
                    <a:pt x="254" y="1706"/>
                    <a:pt x="254" y="1730"/>
                  </a:cubicBezTo>
                  <a:lnTo>
                    <a:pt x="278" y="1730"/>
                  </a:lnTo>
                  <a:lnTo>
                    <a:pt x="278" y="1754"/>
                  </a:lnTo>
                  <a:cubicBezTo>
                    <a:pt x="302" y="1778"/>
                    <a:pt x="302" y="1778"/>
                    <a:pt x="302" y="1809"/>
                  </a:cubicBezTo>
                  <a:cubicBezTo>
                    <a:pt x="332" y="1833"/>
                    <a:pt x="356" y="1881"/>
                    <a:pt x="380" y="1905"/>
                  </a:cubicBezTo>
                  <a:cubicBezTo>
                    <a:pt x="380" y="1929"/>
                    <a:pt x="404" y="1929"/>
                    <a:pt x="404" y="1959"/>
                  </a:cubicBezTo>
                  <a:lnTo>
                    <a:pt x="453" y="2008"/>
                  </a:lnTo>
                  <a:cubicBezTo>
                    <a:pt x="483" y="2080"/>
                    <a:pt x="531" y="2134"/>
                    <a:pt x="579" y="2206"/>
                  </a:cubicBezTo>
                  <a:cubicBezTo>
                    <a:pt x="579" y="2230"/>
                    <a:pt x="603" y="2261"/>
                    <a:pt x="633" y="2285"/>
                  </a:cubicBezTo>
                  <a:cubicBezTo>
                    <a:pt x="633" y="2309"/>
                    <a:pt x="657" y="2309"/>
                    <a:pt x="657" y="2333"/>
                  </a:cubicBezTo>
                  <a:cubicBezTo>
                    <a:pt x="657" y="2357"/>
                    <a:pt x="682" y="2357"/>
                    <a:pt x="682" y="2381"/>
                  </a:cubicBezTo>
                  <a:cubicBezTo>
                    <a:pt x="706" y="2381"/>
                    <a:pt x="706" y="2411"/>
                    <a:pt x="706" y="2435"/>
                  </a:cubicBezTo>
                  <a:lnTo>
                    <a:pt x="730" y="2460"/>
                  </a:lnTo>
                  <a:cubicBezTo>
                    <a:pt x="754" y="2484"/>
                    <a:pt x="754" y="2508"/>
                    <a:pt x="754" y="2508"/>
                  </a:cubicBezTo>
                  <a:lnTo>
                    <a:pt x="784" y="2532"/>
                  </a:lnTo>
                  <a:lnTo>
                    <a:pt x="784" y="2562"/>
                  </a:lnTo>
                  <a:cubicBezTo>
                    <a:pt x="808" y="2586"/>
                    <a:pt x="832" y="2610"/>
                    <a:pt x="832" y="2658"/>
                  </a:cubicBezTo>
                  <a:cubicBezTo>
                    <a:pt x="856" y="2682"/>
                    <a:pt x="880" y="2713"/>
                    <a:pt x="905" y="2737"/>
                  </a:cubicBezTo>
                  <a:cubicBezTo>
                    <a:pt x="905" y="2761"/>
                    <a:pt x="935" y="2785"/>
                    <a:pt x="959" y="2809"/>
                  </a:cubicBezTo>
                  <a:cubicBezTo>
                    <a:pt x="959" y="2833"/>
                    <a:pt x="959" y="2863"/>
                    <a:pt x="983" y="2863"/>
                  </a:cubicBezTo>
                  <a:lnTo>
                    <a:pt x="983" y="2887"/>
                  </a:lnTo>
                  <a:cubicBezTo>
                    <a:pt x="983" y="2912"/>
                    <a:pt x="1007" y="2912"/>
                    <a:pt x="1007" y="2936"/>
                  </a:cubicBezTo>
                  <a:cubicBezTo>
                    <a:pt x="1031" y="2960"/>
                    <a:pt x="1031" y="2984"/>
                    <a:pt x="1055" y="3038"/>
                  </a:cubicBezTo>
                  <a:cubicBezTo>
                    <a:pt x="1085" y="3062"/>
                    <a:pt x="1109" y="3086"/>
                    <a:pt x="1109" y="3135"/>
                  </a:cubicBezTo>
                  <a:cubicBezTo>
                    <a:pt x="1158" y="3189"/>
                    <a:pt x="1182" y="3261"/>
                    <a:pt x="1206" y="3315"/>
                  </a:cubicBezTo>
                  <a:cubicBezTo>
                    <a:pt x="1236" y="3339"/>
                    <a:pt x="1260" y="3388"/>
                    <a:pt x="1284" y="3436"/>
                  </a:cubicBezTo>
                  <a:cubicBezTo>
                    <a:pt x="1284" y="3466"/>
                    <a:pt x="1308" y="3514"/>
                    <a:pt x="1332" y="3538"/>
                  </a:cubicBezTo>
                  <a:cubicBezTo>
                    <a:pt x="1332" y="3562"/>
                    <a:pt x="1357" y="3617"/>
                    <a:pt x="1387" y="3641"/>
                  </a:cubicBezTo>
                  <a:cubicBezTo>
                    <a:pt x="1387" y="3665"/>
                    <a:pt x="1411" y="3689"/>
                    <a:pt x="1411" y="3689"/>
                  </a:cubicBezTo>
                  <a:cubicBezTo>
                    <a:pt x="1435" y="3713"/>
                    <a:pt x="1435" y="3737"/>
                    <a:pt x="1459" y="3767"/>
                  </a:cubicBezTo>
                  <a:cubicBezTo>
                    <a:pt x="1459" y="3791"/>
                    <a:pt x="1483" y="3816"/>
                    <a:pt x="1507" y="3840"/>
                  </a:cubicBezTo>
                  <a:cubicBezTo>
                    <a:pt x="1537" y="3864"/>
                    <a:pt x="1561" y="3864"/>
                    <a:pt x="1586" y="3864"/>
                  </a:cubicBezTo>
                  <a:cubicBezTo>
                    <a:pt x="1610" y="3888"/>
                    <a:pt x="1658" y="3918"/>
                    <a:pt x="1688" y="3918"/>
                  </a:cubicBezTo>
                  <a:lnTo>
                    <a:pt x="1839" y="3918"/>
                  </a:lnTo>
                  <a:cubicBezTo>
                    <a:pt x="1863" y="3918"/>
                    <a:pt x="1863" y="3888"/>
                    <a:pt x="1863" y="3888"/>
                  </a:cubicBezTo>
                  <a:lnTo>
                    <a:pt x="784" y="1"/>
                  </a:ln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8605373" y="3346710"/>
              <a:ext cx="293365" cy="265357"/>
            </a:xfrm>
            <a:custGeom>
              <a:avLst/>
              <a:gdLst/>
              <a:ahLst/>
              <a:cxnLst/>
              <a:rect l="l" t="t" r="r" b="b"/>
              <a:pathLst>
                <a:path w="3665" h="3315" fill="none" extrusionOk="0">
                  <a:moveTo>
                    <a:pt x="1" y="3315"/>
                  </a:moveTo>
                  <a:lnTo>
                    <a:pt x="1" y="3291"/>
                  </a:lnTo>
                  <a:lnTo>
                    <a:pt x="1" y="3267"/>
                  </a:lnTo>
                  <a:cubicBezTo>
                    <a:pt x="25" y="3218"/>
                    <a:pt x="25" y="3194"/>
                    <a:pt x="25" y="3164"/>
                  </a:cubicBezTo>
                  <a:cubicBezTo>
                    <a:pt x="49" y="3116"/>
                    <a:pt x="49" y="3068"/>
                    <a:pt x="79" y="3013"/>
                  </a:cubicBezTo>
                  <a:cubicBezTo>
                    <a:pt x="79" y="2965"/>
                    <a:pt x="103" y="2893"/>
                    <a:pt x="103" y="2839"/>
                  </a:cubicBezTo>
                  <a:cubicBezTo>
                    <a:pt x="151" y="2742"/>
                    <a:pt x="151" y="2640"/>
                    <a:pt x="175" y="2561"/>
                  </a:cubicBezTo>
                  <a:cubicBezTo>
                    <a:pt x="175" y="2513"/>
                    <a:pt x="200" y="2465"/>
                    <a:pt x="200" y="2411"/>
                  </a:cubicBezTo>
                  <a:cubicBezTo>
                    <a:pt x="230" y="2387"/>
                    <a:pt x="230" y="2363"/>
                    <a:pt x="254" y="2314"/>
                  </a:cubicBezTo>
                  <a:cubicBezTo>
                    <a:pt x="278" y="2260"/>
                    <a:pt x="278" y="2212"/>
                    <a:pt x="302" y="2164"/>
                  </a:cubicBezTo>
                  <a:cubicBezTo>
                    <a:pt x="326" y="2140"/>
                    <a:pt x="326" y="2109"/>
                    <a:pt x="350" y="2085"/>
                  </a:cubicBezTo>
                  <a:cubicBezTo>
                    <a:pt x="350" y="2061"/>
                    <a:pt x="380" y="2037"/>
                    <a:pt x="380" y="1989"/>
                  </a:cubicBezTo>
                  <a:cubicBezTo>
                    <a:pt x="404" y="1959"/>
                    <a:pt x="404" y="1935"/>
                    <a:pt x="429" y="1911"/>
                  </a:cubicBezTo>
                  <a:lnTo>
                    <a:pt x="429" y="1862"/>
                  </a:lnTo>
                  <a:cubicBezTo>
                    <a:pt x="477" y="1808"/>
                    <a:pt x="501" y="1736"/>
                    <a:pt x="531" y="1688"/>
                  </a:cubicBezTo>
                  <a:cubicBezTo>
                    <a:pt x="579" y="1633"/>
                    <a:pt x="603" y="1585"/>
                    <a:pt x="627" y="1537"/>
                  </a:cubicBezTo>
                  <a:cubicBezTo>
                    <a:pt x="652" y="1483"/>
                    <a:pt x="682" y="1459"/>
                    <a:pt x="706" y="1410"/>
                  </a:cubicBezTo>
                  <a:cubicBezTo>
                    <a:pt x="730" y="1386"/>
                    <a:pt x="754" y="1356"/>
                    <a:pt x="778" y="1332"/>
                  </a:cubicBezTo>
                  <a:cubicBezTo>
                    <a:pt x="778" y="1284"/>
                    <a:pt x="802" y="1260"/>
                    <a:pt x="832" y="1236"/>
                  </a:cubicBezTo>
                  <a:cubicBezTo>
                    <a:pt x="881" y="1157"/>
                    <a:pt x="929" y="1109"/>
                    <a:pt x="983" y="1031"/>
                  </a:cubicBezTo>
                  <a:cubicBezTo>
                    <a:pt x="1007" y="982"/>
                    <a:pt x="1031" y="934"/>
                    <a:pt x="1079" y="880"/>
                  </a:cubicBezTo>
                  <a:cubicBezTo>
                    <a:pt x="1104" y="856"/>
                    <a:pt x="1134" y="832"/>
                    <a:pt x="1158" y="808"/>
                  </a:cubicBezTo>
                  <a:cubicBezTo>
                    <a:pt x="1206" y="729"/>
                    <a:pt x="1284" y="681"/>
                    <a:pt x="1357" y="603"/>
                  </a:cubicBezTo>
                  <a:cubicBezTo>
                    <a:pt x="1357" y="579"/>
                    <a:pt x="1381" y="579"/>
                    <a:pt x="1381" y="579"/>
                  </a:cubicBezTo>
                  <a:cubicBezTo>
                    <a:pt x="1405" y="555"/>
                    <a:pt x="1405" y="555"/>
                    <a:pt x="1435" y="530"/>
                  </a:cubicBezTo>
                  <a:cubicBezTo>
                    <a:pt x="1459" y="506"/>
                    <a:pt x="1507" y="452"/>
                    <a:pt x="1556" y="428"/>
                  </a:cubicBezTo>
                  <a:cubicBezTo>
                    <a:pt x="1610" y="380"/>
                    <a:pt x="1682" y="332"/>
                    <a:pt x="1760" y="277"/>
                  </a:cubicBezTo>
                  <a:cubicBezTo>
                    <a:pt x="1809" y="253"/>
                    <a:pt x="1887" y="229"/>
                    <a:pt x="1935" y="181"/>
                  </a:cubicBezTo>
                  <a:cubicBezTo>
                    <a:pt x="1959" y="181"/>
                    <a:pt x="1983" y="151"/>
                    <a:pt x="2008" y="151"/>
                  </a:cubicBezTo>
                  <a:cubicBezTo>
                    <a:pt x="2038" y="151"/>
                    <a:pt x="2062" y="127"/>
                    <a:pt x="2086" y="127"/>
                  </a:cubicBezTo>
                  <a:cubicBezTo>
                    <a:pt x="2110" y="103"/>
                    <a:pt x="2134" y="103"/>
                    <a:pt x="2158" y="78"/>
                  </a:cubicBezTo>
                  <a:lnTo>
                    <a:pt x="2212" y="78"/>
                  </a:lnTo>
                  <a:cubicBezTo>
                    <a:pt x="2212" y="78"/>
                    <a:pt x="2237" y="54"/>
                    <a:pt x="2261" y="54"/>
                  </a:cubicBezTo>
                  <a:cubicBezTo>
                    <a:pt x="2261" y="54"/>
                    <a:pt x="2285" y="54"/>
                    <a:pt x="2309" y="30"/>
                  </a:cubicBezTo>
                  <a:lnTo>
                    <a:pt x="2363" y="30"/>
                  </a:lnTo>
                  <a:lnTo>
                    <a:pt x="2411" y="30"/>
                  </a:lnTo>
                  <a:cubicBezTo>
                    <a:pt x="2435" y="0"/>
                    <a:pt x="2460" y="0"/>
                    <a:pt x="2490" y="0"/>
                  </a:cubicBezTo>
                  <a:lnTo>
                    <a:pt x="2640" y="0"/>
                  </a:lnTo>
                  <a:lnTo>
                    <a:pt x="2689" y="0"/>
                  </a:lnTo>
                  <a:lnTo>
                    <a:pt x="2761" y="0"/>
                  </a:lnTo>
                  <a:lnTo>
                    <a:pt x="2839" y="0"/>
                  </a:lnTo>
                  <a:lnTo>
                    <a:pt x="2887" y="0"/>
                  </a:lnTo>
                  <a:cubicBezTo>
                    <a:pt x="2912" y="0"/>
                    <a:pt x="2912" y="30"/>
                    <a:pt x="2942" y="30"/>
                  </a:cubicBezTo>
                  <a:lnTo>
                    <a:pt x="2990" y="30"/>
                  </a:lnTo>
                  <a:lnTo>
                    <a:pt x="3014" y="30"/>
                  </a:lnTo>
                  <a:cubicBezTo>
                    <a:pt x="3038" y="54"/>
                    <a:pt x="3038" y="54"/>
                    <a:pt x="3062" y="54"/>
                  </a:cubicBezTo>
                  <a:lnTo>
                    <a:pt x="3092" y="54"/>
                  </a:lnTo>
                  <a:cubicBezTo>
                    <a:pt x="3116" y="78"/>
                    <a:pt x="3116" y="78"/>
                    <a:pt x="3141" y="78"/>
                  </a:cubicBezTo>
                  <a:lnTo>
                    <a:pt x="3165" y="103"/>
                  </a:lnTo>
                  <a:cubicBezTo>
                    <a:pt x="3213" y="127"/>
                    <a:pt x="3291" y="181"/>
                    <a:pt x="3339" y="205"/>
                  </a:cubicBezTo>
                  <a:lnTo>
                    <a:pt x="3418" y="277"/>
                  </a:lnTo>
                  <a:lnTo>
                    <a:pt x="3466" y="332"/>
                  </a:lnTo>
                  <a:cubicBezTo>
                    <a:pt x="3490" y="380"/>
                    <a:pt x="3514" y="404"/>
                    <a:pt x="3544" y="452"/>
                  </a:cubicBezTo>
                  <a:cubicBezTo>
                    <a:pt x="3544" y="482"/>
                    <a:pt x="3568" y="482"/>
                    <a:pt x="3568" y="506"/>
                  </a:cubicBezTo>
                  <a:cubicBezTo>
                    <a:pt x="3568" y="530"/>
                    <a:pt x="3568" y="530"/>
                    <a:pt x="3593" y="555"/>
                  </a:cubicBezTo>
                  <a:lnTo>
                    <a:pt x="3593" y="579"/>
                  </a:lnTo>
                  <a:cubicBezTo>
                    <a:pt x="3617" y="579"/>
                    <a:pt x="3617" y="603"/>
                    <a:pt x="3617" y="603"/>
                  </a:cubicBezTo>
                  <a:lnTo>
                    <a:pt x="3617" y="681"/>
                  </a:lnTo>
                  <a:cubicBezTo>
                    <a:pt x="3617" y="681"/>
                    <a:pt x="3617" y="705"/>
                    <a:pt x="3641" y="729"/>
                  </a:cubicBezTo>
                  <a:lnTo>
                    <a:pt x="3641" y="729"/>
                  </a:lnTo>
                  <a:lnTo>
                    <a:pt x="3641" y="784"/>
                  </a:lnTo>
                  <a:lnTo>
                    <a:pt x="3641" y="808"/>
                  </a:lnTo>
                  <a:lnTo>
                    <a:pt x="3641" y="832"/>
                  </a:lnTo>
                  <a:lnTo>
                    <a:pt x="3641" y="856"/>
                  </a:lnTo>
                  <a:cubicBezTo>
                    <a:pt x="3665" y="856"/>
                    <a:pt x="3641" y="880"/>
                    <a:pt x="3641" y="880"/>
                  </a:cubicBezTo>
                  <a:lnTo>
                    <a:pt x="3665" y="904"/>
                  </a:lnTo>
                  <a:lnTo>
                    <a:pt x="3665" y="904"/>
                  </a:ln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8536854" y="3640645"/>
              <a:ext cx="104779" cy="333238"/>
            </a:xfrm>
            <a:custGeom>
              <a:avLst/>
              <a:gdLst/>
              <a:ahLst/>
              <a:cxnLst/>
              <a:rect l="l" t="t" r="r" b="b"/>
              <a:pathLst>
                <a:path w="1309" h="4163" extrusionOk="0">
                  <a:moveTo>
                    <a:pt x="199" y="1"/>
                  </a:moveTo>
                  <a:cubicBezTo>
                    <a:pt x="44" y="1"/>
                    <a:pt x="31" y="95"/>
                    <a:pt x="31" y="95"/>
                  </a:cubicBezTo>
                  <a:cubicBezTo>
                    <a:pt x="1" y="125"/>
                    <a:pt x="31" y="173"/>
                    <a:pt x="31" y="197"/>
                  </a:cubicBezTo>
                  <a:lnTo>
                    <a:pt x="55" y="450"/>
                  </a:lnTo>
                  <a:cubicBezTo>
                    <a:pt x="55" y="450"/>
                    <a:pt x="127" y="1077"/>
                    <a:pt x="332" y="1879"/>
                  </a:cubicBezTo>
                  <a:cubicBezTo>
                    <a:pt x="555" y="2686"/>
                    <a:pt x="730" y="3410"/>
                    <a:pt x="808" y="3614"/>
                  </a:cubicBezTo>
                  <a:cubicBezTo>
                    <a:pt x="881" y="3813"/>
                    <a:pt x="959" y="4163"/>
                    <a:pt x="1110" y="4163"/>
                  </a:cubicBezTo>
                  <a:cubicBezTo>
                    <a:pt x="1236" y="4163"/>
                    <a:pt x="1309" y="4066"/>
                    <a:pt x="1309" y="3988"/>
                  </a:cubicBezTo>
                  <a:cubicBezTo>
                    <a:pt x="1285" y="3940"/>
                    <a:pt x="1285" y="3892"/>
                    <a:pt x="1285" y="3837"/>
                  </a:cubicBezTo>
                  <a:cubicBezTo>
                    <a:pt x="1285" y="3813"/>
                    <a:pt x="1182" y="3289"/>
                    <a:pt x="1086" y="2861"/>
                  </a:cubicBezTo>
                  <a:cubicBezTo>
                    <a:pt x="1007" y="2433"/>
                    <a:pt x="730" y="926"/>
                    <a:pt x="935" y="300"/>
                  </a:cubicBezTo>
                  <a:cubicBezTo>
                    <a:pt x="935" y="300"/>
                    <a:pt x="808" y="149"/>
                    <a:pt x="429" y="47"/>
                  </a:cubicBezTo>
                  <a:cubicBezTo>
                    <a:pt x="329" y="13"/>
                    <a:pt x="255" y="1"/>
                    <a:pt x="199" y="1"/>
                  </a:cubicBezTo>
                  <a:close/>
                </a:path>
              </a:pathLst>
            </a:custGeom>
            <a:solidFill>
              <a:srgbClr val="E1AF7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8541257" y="3521774"/>
              <a:ext cx="241256" cy="251429"/>
            </a:xfrm>
            <a:custGeom>
              <a:avLst/>
              <a:gdLst/>
              <a:ahLst/>
              <a:cxnLst/>
              <a:rect l="l" t="t" r="r" b="b"/>
              <a:pathLst>
                <a:path w="3014" h="3141" extrusionOk="0">
                  <a:moveTo>
                    <a:pt x="2085" y="1"/>
                  </a:moveTo>
                  <a:cubicBezTo>
                    <a:pt x="2085" y="1"/>
                    <a:pt x="2055" y="25"/>
                    <a:pt x="2031" y="25"/>
                  </a:cubicBezTo>
                  <a:cubicBezTo>
                    <a:pt x="2007" y="25"/>
                    <a:pt x="1983" y="49"/>
                    <a:pt x="1959" y="49"/>
                  </a:cubicBezTo>
                  <a:cubicBezTo>
                    <a:pt x="1905" y="49"/>
                    <a:pt x="1905" y="73"/>
                    <a:pt x="1856" y="73"/>
                  </a:cubicBezTo>
                  <a:cubicBezTo>
                    <a:pt x="1856" y="103"/>
                    <a:pt x="1856" y="103"/>
                    <a:pt x="1832" y="103"/>
                  </a:cubicBezTo>
                  <a:cubicBezTo>
                    <a:pt x="1808" y="127"/>
                    <a:pt x="1784" y="127"/>
                    <a:pt x="1784" y="127"/>
                  </a:cubicBezTo>
                  <a:cubicBezTo>
                    <a:pt x="1754" y="151"/>
                    <a:pt x="1730" y="151"/>
                    <a:pt x="1730" y="176"/>
                  </a:cubicBezTo>
                  <a:cubicBezTo>
                    <a:pt x="1706" y="176"/>
                    <a:pt x="1682" y="200"/>
                    <a:pt x="1657" y="200"/>
                  </a:cubicBezTo>
                  <a:cubicBezTo>
                    <a:pt x="1633" y="224"/>
                    <a:pt x="1603" y="224"/>
                    <a:pt x="1603" y="254"/>
                  </a:cubicBezTo>
                  <a:cubicBezTo>
                    <a:pt x="1579" y="254"/>
                    <a:pt x="1555" y="278"/>
                    <a:pt x="1555" y="278"/>
                  </a:cubicBezTo>
                  <a:cubicBezTo>
                    <a:pt x="1531" y="302"/>
                    <a:pt x="1507" y="302"/>
                    <a:pt x="1483" y="326"/>
                  </a:cubicBezTo>
                  <a:lnTo>
                    <a:pt x="1428" y="374"/>
                  </a:lnTo>
                  <a:cubicBezTo>
                    <a:pt x="1380" y="405"/>
                    <a:pt x="1332" y="453"/>
                    <a:pt x="1278" y="477"/>
                  </a:cubicBezTo>
                  <a:cubicBezTo>
                    <a:pt x="1278" y="501"/>
                    <a:pt x="1254" y="525"/>
                    <a:pt x="1230" y="555"/>
                  </a:cubicBezTo>
                  <a:cubicBezTo>
                    <a:pt x="1205" y="579"/>
                    <a:pt x="1181" y="579"/>
                    <a:pt x="1181" y="603"/>
                  </a:cubicBezTo>
                  <a:cubicBezTo>
                    <a:pt x="1127" y="652"/>
                    <a:pt x="1079" y="730"/>
                    <a:pt x="1055" y="802"/>
                  </a:cubicBezTo>
                  <a:cubicBezTo>
                    <a:pt x="1031" y="826"/>
                    <a:pt x="1031" y="826"/>
                    <a:pt x="1001" y="857"/>
                  </a:cubicBezTo>
                  <a:cubicBezTo>
                    <a:pt x="1001" y="881"/>
                    <a:pt x="976" y="881"/>
                    <a:pt x="976" y="905"/>
                  </a:cubicBezTo>
                  <a:cubicBezTo>
                    <a:pt x="952" y="929"/>
                    <a:pt x="952" y="953"/>
                    <a:pt x="928" y="977"/>
                  </a:cubicBezTo>
                  <a:cubicBezTo>
                    <a:pt x="904" y="1007"/>
                    <a:pt x="904" y="1031"/>
                    <a:pt x="880" y="1055"/>
                  </a:cubicBezTo>
                  <a:lnTo>
                    <a:pt x="880" y="1104"/>
                  </a:lnTo>
                  <a:lnTo>
                    <a:pt x="880" y="1128"/>
                  </a:lnTo>
                  <a:cubicBezTo>
                    <a:pt x="880" y="1128"/>
                    <a:pt x="452" y="1230"/>
                    <a:pt x="326" y="1254"/>
                  </a:cubicBezTo>
                  <a:cubicBezTo>
                    <a:pt x="127" y="1333"/>
                    <a:pt x="0" y="1507"/>
                    <a:pt x="0" y="1507"/>
                  </a:cubicBezTo>
                  <a:cubicBezTo>
                    <a:pt x="0" y="1507"/>
                    <a:pt x="110" y="1497"/>
                    <a:pt x="213" y="1497"/>
                  </a:cubicBezTo>
                  <a:cubicBezTo>
                    <a:pt x="265" y="1497"/>
                    <a:pt x="316" y="1499"/>
                    <a:pt x="350" y="1507"/>
                  </a:cubicBezTo>
                  <a:cubicBezTo>
                    <a:pt x="452" y="1532"/>
                    <a:pt x="826" y="1730"/>
                    <a:pt x="826" y="1730"/>
                  </a:cubicBezTo>
                  <a:lnTo>
                    <a:pt x="1706" y="2387"/>
                  </a:lnTo>
                  <a:lnTo>
                    <a:pt x="2483" y="3038"/>
                  </a:lnTo>
                  <a:lnTo>
                    <a:pt x="2688" y="3117"/>
                  </a:lnTo>
                  <a:lnTo>
                    <a:pt x="2688" y="3141"/>
                  </a:lnTo>
                  <a:cubicBezTo>
                    <a:pt x="2736" y="3117"/>
                    <a:pt x="2736" y="3086"/>
                    <a:pt x="2760" y="3062"/>
                  </a:cubicBezTo>
                  <a:cubicBezTo>
                    <a:pt x="2839" y="3014"/>
                    <a:pt x="2863" y="2912"/>
                    <a:pt x="2911" y="2839"/>
                  </a:cubicBezTo>
                  <a:cubicBezTo>
                    <a:pt x="2911" y="2815"/>
                    <a:pt x="2935" y="2785"/>
                    <a:pt x="2935" y="2761"/>
                  </a:cubicBezTo>
                  <a:cubicBezTo>
                    <a:pt x="2935" y="2737"/>
                    <a:pt x="2959" y="2713"/>
                    <a:pt x="2959" y="2689"/>
                  </a:cubicBezTo>
                  <a:lnTo>
                    <a:pt x="2959" y="2665"/>
                  </a:lnTo>
                  <a:lnTo>
                    <a:pt x="2959" y="2634"/>
                  </a:lnTo>
                  <a:lnTo>
                    <a:pt x="2959" y="2610"/>
                  </a:lnTo>
                  <a:lnTo>
                    <a:pt x="2959" y="2586"/>
                  </a:lnTo>
                  <a:cubicBezTo>
                    <a:pt x="2989" y="2562"/>
                    <a:pt x="2989" y="2562"/>
                    <a:pt x="2989" y="2538"/>
                  </a:cubicBezTo>
                  <a:lnTo>
                    <a:pt x="2989" y="2484"/>
                  </a:lnTo>
                  <a:lnTo>
                    <a:pt x="2989" y="2460"/>
                  </a:lnTo>
                  <a:lnTo>
                    <a:pt x="2989" y="2387"/>
                  </a:lnTo>
                  <a:lnTo>
                    <a:pt x="2989" y="2333"/>
                  </a:lnTo>
                  <a:lnTo>
                    <a:pt x="2989" y="2309"/>
                  </a:lnTo>
                  <a:lnTo>
                    <a:pt x="2989" y="2285"/>
                  </a:lnTo>
                  <a:lnTo>
                    <a:pt x="2989" y="2237"/>
                  </a:lnTo>
                  <a:cubicBezTo>
                    <a:pt x="2989" y="2213"/>
                    <a:pt x="3013" y="2158"/>
                    <a:pt x="2989" y="2134"/>
                  </a:cubicBezTo>
                  <a:lnTo>
                    <a:pt x="2989" y="2032"/>
                  </a:lnTo>
                  <a:lnTo>
                    <a:pt x="2989" y="1984"/>
                  </a:lnTo>
                  <a:lnTo>
                    <a:pt x="2989" y="1959"/>
                  </a:lnTo>
                  <a:lnTo>
                    <a:pt x="2989" y="1935"/>
                  </a:lnTo>
                  <a:cubicBezTo>
                    <a:pt x="2989" y="1911"/>
                    <a:pt x="2989" y="1881"/>
                    <a:pt x="2959" y="1857"/>
                  </a:cubicBezTo>
                  <a:lnTo>
                    <a:pt x="2959" y="1809"/>
                  </a:lnTo>
                  <a:cubicBezTo>
                    <a:pt x="2959" y="1761"/>
                    <a:pt x="2935" y="1730"/>
                    <a:pt x="2935" y="1682"/>
                  </a:cubicBezTo>
                  <a:cubicBezTo>
                    <a:pt x="2911" y="1610"/>
                    <a:pt x="2887" y="1532"/>
                    <a:pt x="2887" y="1459"/>
                  </a:cubicBezTo>
                  <a:cubicBezTo>
                    <a:pt x="2863" y="1429"/>
                    <a:pt x="2863" y="1405"/>
                    <a:pt x="2863" y="1381"/>
                  </a:cubicBezTo>
                  <a:cubicBezTo>
                    <a:pt x="2863" y="1357"/>
                    <a:pt x="2839" y="1333"/>
                    <a:pt x="2839" y="1278"/>
                  </a:cubicBezTo>
                  <a:cubicBezTo>
                    <a:pt x="2839" y="1254"/>
                    <a:pt x="2809" y="1230"/>
                    <a:pt x="2809" y="1206"/>
                  </a:cubicBezTo>
                  <a:cubicBezTo>
                    <a:pt x="2809" y="1182"/>
                    <a:pt x="2784" y="1158"/>
                    <a:pt x="2784" y="1128"/>
                  </a:cubicBezTo>
                  <a:cubicBezTo>
                    <a:pt x="2736" y="1007"/>
                    <a:pt x="2688" y="881"/>
                    <a:pt x="2658" y="778"/>
                  </a:cubicBezTo>
                  <a:cubicBezTo>
                    <a:pt x="2634" y="730"/>
                    <a:pt x="2610" y="676"/>
                    <a:pt x="2586" y="628"/>
                  </a:cubicBezTo>
                  <a:cubicBezTo>
                    <a:pt x="2586" y="603"/>
                    <a:pt x="2561" y="555"/>
                    <a:pt x="2561" y="525"/>
                  </a:cubicBezTo>
                  <a:cubicBezTo>
                    <a:pt x="2537" y="501"/>
                    <a:pt x="2537" y="501"/>
                    <a:pt x="2537" y="477"/>
                  </a:cubicBezTo>
                  <a:cubicBezTo>
                    <a:pt x="2537" y="453"/>
                    <a:pt x="2507" y="453"/>
                    <a:pt x="2507" y="453"/>
                  </a:cubicBezTo>
                  <a:cubicBezTo>
                    <a:pt x="2507" y="429"/>
                    <a:pt x="2483" y="405"/>
                    <a:pt x="2459" y="374"/>
                  </a:cubicBezTo>
                  <a:cubicBezTo>
                    <a:pt x="2435" y="326"/>
                    <a:pt x="2411" y="278"/>
                    <a:pt x="2357" y="200"/>
                  </a:cubicBezTo>
                  <a:cubicBezTo>
                    <a:pt x="2357" y="200"/>
                    <a:pt x="2332" y="200"/>
                    <a:pt x="2332" y="176"/>
                  </a:cubicBezTo>
                  <a:lnTo>
                    <a:pt x="2308" y="151"/>
                  </a:lnTo>
                  <a:cubicBezTo>
                    <a:pt x="2308" y="127"/>
                    <a:pt x="2284" y="127"/>
                    <a:pt x="2260" y="103"/>
                  </a:cubicBezTo>
                  <a:cubicBezTo>
                    <a:pt x="2236" y="73"/>
                    <a:pt x="2206" y="25"/>
                    <a:pt x="2158" y="25"/>
                  </a:cubicBezTo>
                  <a:lnTo>
                    <a:pt x="2134" y="1"/>
                  </a:lnTo>
                  <a:close/>
                </a:path>
              </a:pathLst>
            </a:custGeom>
            <a:solidFill>
              <a:srgbClr val="FED89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a:off x="8539256" y="3610067"/>
              <a:ext cx="219163" cy="161216"/>
            </a:xfrm>
            <a:custGeom>
              <a:avLst/>
              <a:gdLst/>
              <a:ahLst/>
              <a:cxnLst/>
              <a:rect l="l" t="t" r="r" b="b"/>
              <a:pathLst>
                <a:path w="2738" h="2014" fill="none" extrusionOk="0">
                  <a:moveTo>
                    <a:pt x="2737" y="2014"/>
                  </a:moveTo>
                  <a:cubicBezTo>
                    <a:pt x="2713" y="1983"/>
                    <a:pt x="2737" y="1935"/>
                    <a:pt x="2737" y="1935"/>
                  </a:cubicBezTo>
                  <a:lnTo>
                    <a:pt x="2737" y="1911"/>
                  </a:lnTo>
                  <a:cubicBezTo>
                    <a:pt x="2737" y="1887"/>
                    <a:pt x="2713" y="1887"/>
                    <a:pt x="2713" y="1887"/>
                  </a:cubicBezTo>
                  <a:lnTo>
                    <a:pt x="2713" y="1863"/>
                  </a:lnTo>
                  <a:lnTo>
                    <a:pt x="2713" y="1833"/>
                  </a:lnTo>
                  <a:lnTo>
                    <a:pt x="2713" y="1833"/>
                  </a:lnTo>
                  <a:lnTo>
                    <a:pt x="2713" y="1809"/>
                  </a:lnTo>
                  <a:lnTo>
                    <a:pt x="2713" y="1785"/>
                  </a:lnTo>
                  <a:lnTo>
                    <a:pt x="2713" y="1785"/>
                  </a:lnTo>
                  <a:lnTo>
                    <a:pt x="2683" y="1760"/>
                  </a:lnTo>
                  <a:lnTo>
                    <a:pt x="2683" y="1736"/>
                  </a:lnTo>
                  <a:lnTo>
                    <a:pt x="2683" y="1712"/>
                  </a:lnTo>
                  <a:lnTo>
                    <a:pt x="2683" y="1712"/>
                  </a:lnTo>
                  <a:lnTo>
                    <a:pt x="2683" y="1682"/>
                  </a:lnTo>
                  <a:lnTo>
                    <a:pt x="2683" y="1658"/>
                  </a:lnTo>
                  <a:lnTo>
                    <a:pt x="2659" y="1634"/>
                  </a:lnTo>
                  <a:lnTo>
                    <a:pt x="2659" y="1586"/>
                  </a:lnTo>
                  <a:cubicBezTo>
                    <a:pt x="2635" y="1531"/>
                    <a:pt x="2635" y="1507"/>
                    <a:pt x="2611" y="1459"/>
                  </a:cubicBezTo>
                  <a:lnTo>
                    <a:pt x="2611" y="1411"/>
                  </a:lnTo>
                  <a:lnTo>
                    <a:pt x="2611" y="1381"/>
                  </a:lnTo>
                  <a:cubicBezTo>
                    <a:pt x="2586" y="1357"/>
                    <a:pt x="2586" y="1333"/>
                    <a:pt x="2586" y="1308"/>
                  </a:cubicBezTo>
                  <a:cubicBezTo>
                    <a:pt x="2562" y="1308"/>
                    <a:pt x="2562" y="1308"/>
                    <a:pt x="2562" y="1284"/>
                  </a:cubicBezTo>
                  <a:lnTo>
                    <a:pt x="2562" y="1260"/>
                  </a:lnTo>
                  <a:lnTo>
                    <a:pt x="2532" y="1260"/>
                  </a:lnTo>
                  <a:lnTo>
                    <a:pt x="2532" y="1182"/>
                  </a:lnTo>
                  <a:cubicBezTo>
                    <a:pt x="2508" y="1158"/>
                    <a:pt x="2508" y="1158"/>
                    <a:pt x="2484" y="1134"/>
                  </a:cubicBezTo>
                  <a:cubicBezTo>
                    <a:pt x="2484" y="1110"/>
                    <a:pt x="2460" y="1079"/>
                    <a:pt x="2436" y="1055"/>
                  </a:cubicBezTo>
                  <a:cubicBezTo>
                    <a:pt x="2412" y="1007"/>
                    <a:pt x="2382" y="983"/>
                    <a:pt x="2357" y="929"/>
                  </a:cubicBezTo>
                  <a:cubicBezTo>
                    <a:pt x="2357" y="929"/>
                    <a:pt x="2357" y="905"/>
                    <a:pt x="2333" y="905"/>
                  </a:cubicBezTo>
                  <a:cubicBezTo>
                    <a:pt x="2333" y="881"/>
                    <a:pt x="2309" y="881"/>
                    <a:pt x="2309" y="856"/>
                  </a:cubicBezTo>
                  <a:cubicBezTo>
                    <a:pt x="2285" y="856"/>
                    <a:pt x="2285" y="832"/>
                    <a:pt x="2261" y="808"/>
                  </a:cubicBezTo>
                  <a:cubicBezTo>
                    <a:pt x="2261" y="778"/>
                    <a:pt x="2231" y="778"/>
                    <a:pt x="2231" y="754"/>
                  </a:cubicBezTo>
                  <a:cubicBezTo>
                    <a:pt x="2207" y="754"/>
                    <a:pt x="2207" y="730"/>
                    <a:pt x="2207" y="730"/>
                  </a:cubicBezTo>
                  <a:cubicBezTo>
                    <a:pt x="2183" y="706"/>
                    <a:pt x="2159" y="682"/>
                    <a:pt x="2134" y="658"/>
                  </a:cubicBezTo>
                  <a:cubicBezTo>
                    <a:pt x="2110" y="627"/>
                    <a:pt x="2080" y="627"/>
                    <a:pt x="2080" y="603"/>
                  </a:cubicBezTo>
                  <a:cubicBezTo>
                    <a:pt x="2056" y="579"/>
                    <a:pt x="2032" y="555"/>
                    <a:pt x="2032" y="531"/>
                  </a:cubicBezTo>
                  <a:cubicBezTo>
                    <a:pt x="2008" y="507"/>
                    <a:pt x="1984" y="477"/>
                    <a:pt x="1960" y="453"/>
                  </a:cubicBezTo>
                  <a:cubicBezTo>
                    <a:pt x="1930" y="429"/>
                    <a:pt x="1905" y="429"/>
                    <a:pt x="1881" y="404"/>
                  </a:cubicBezTo>
                  <a:cubicBezTo>
                    <a:pt x="1857" y="356"/>
                    <a:pt x="1809" y="326"/>
                    <a:pt x="1779" y="302"/>
                  </a:cubicBezTo>
                  <a:cubicBezTo>
                    <a:pt x="1731" y="254"/>
                    <a:pt x="1682" y="230"/>
                    <a:pt x="1628" y="175"/>
                  </a:cubicBezTo>
                  <a:cubicBezTo>
                    <a:pt x="1604" y="151"/>
                    <a:pt x="1556" y="127"/>
                    <a:pt x="1532" y="103"/>
                  </a:cubicBezTo>
                  <a:cubicBezTo>
                    <a:pt x="1453" y="79"/>
                    <a:pt x="1405" y="55"/>
                    <a:pt x="1327" y="25"/>
                  </a:cubicBezTo>
                  <a:lnTo>
                    <a:pt x="1230" y="25"/>
                  </a:lnTo>
                  <a:cubicBezTo>
                    <a:pt x="1206" y="1"/>
                    <a:pt x="1176" y="1"/>
                    <a:pt x="1152" y="1"/>
                  </a:cubicBezTo>
                  <a:lnTo>
                    <a:pt x="1104" y="1"/>
                  </a:lnTo>
                  <a:lnTo>
                    <a:pt x="1080" y="1"/>
                  </a:lnTo>
                  <a:lnTo>
                    <a:pt x="1001" y="1"/>
                  </a:lnTo>
                  <a:lnTo>
                    <a:pt x="953" y="1"/>
                  </a:lnTo>
                  <a:cubicBezTo>
                    <a:pt x="953" y="25"/>
                    <a:pt x="929" y="1"/>
                    <a:pt x="905" y="25"/>
                  </a:cubicBezTo>
                  <a:lnTo>
                    <a:pt x="875" y="25"/>
                  </a:lnTo>
                  <a:lnTo>
                    <a:pt x="851" y="25"/>
                  </a:lnTo>
                  <a:lnTo>
                    <a:pt x="827" y="25"/>
                  </a:lnTo>
                  <a:cubicBezTo>
                    <a:pt x="803" y="25"/>
                    <a:pt x="778" y="55"/>
                    <a:pt x="724" y="55"/>
                  </a:cubicBezTo>
                  <a:cubicBezTo>
                    <a:pt x="700" y="55"/>
                    <a:pt x="652" y="55"/>
                    <a:pt x="604" y="79"/>
                  </a:cubicBezTo>
                  <a:cubicBezTo>
                    <a:pt x="574" y="79"/>
                    <a:pt x="549" y="103"/>
                    <a:pt x="525" y="103"/>
                  </a:cubicBezTo>
                  <a:lnTo>
                    <a:pt x="477" y="103"/>
                  </a:lnTo>
                  <a:cubicBezTo>
                    <a:pt x="477" y="127"/>
                    <a:pt x="453" y="127"/>
                    <a:pt x="453" y="127"/>
                  </a:cubicBezTo>
                  <a:cubicBezTo>
                    <a:pt x="423" y="127"/>
                    <a:pt x="423" y="127"/>
                    <a:pt x="399" y="151"/>
                  </a:cubicBezTo>
                  <a:cubicBezTo>
                    <a:pt x="375" y="151"/>
                    <a:pt x="326" y="175"/>
                    <a:pt x="302" y="175"/>
                  </a:cubicBezTo>
                  <a:cubicBezTo>
                    <a:pt x="272" y="206"/>
                    <a:pt x="248" y="206"/>
                    <a:pt x="224" y="230"/>
                  </a:cubicBezTo>
                  <a:cubicBezTo>
                    <a:pt x="200" y="230"/>
                    <a:pt x="176" y="230"/>
                    <a:pt x="152" y="254"/>
                  </a:cubicBezTo>
                  <a:cubicBezTo>
                    <a:pt x="122" y="278"/>
                    <a:pt x="97" y="278"/>
                    <a:pt x="97" y="302"/>
                  </a:cubicBezTo>
                  <a:cubicBezTo>
                    <a:pt x="49" y="326"/>
                    <a:pt x="25" y="380"/>
                    <a:pt x="1" y="429"/>
                  </a:cubicBezTo>
                  <a:lnTo>
                    <a:pt x="1" y="477"/>
                  </a:ln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8536854" y="3640485"/>
              <a:ext cx="219563" cy="132719"/>
            </a:xfrm>
            <a:custGeom>
              <a:avLst/>
              <a:gdLst/>
              <a:ahLst/>
              <a:cxnLst/>
              <a:rect l="l" t="t" r="r" b="b"/>
              <a:pathLst>
                <a:path w="2743" h="1658" fill="none" extrusionOk="0">
                  <a:moveTo>
                    <a:pt x="31" y="302"/>
                  </a:moveTo>
                  <a:cubicBezTo>
                    <a:pt x="31" y="302"/>
                    <a:pt x="1" y="24"/>
                    <a:pt x="127" y="24"/>
                  </a:cubicBezTo>
                  <a:cubicBezTo>
                    <a:pt x="278" y="0"/>
                    <a:pt x="429" y="24"/>
                    <a:pt x="634" y="127"/>
                  </a:cubicBezTo>
                  <a:cubicBezTo>
                    <a:pt x="833" y="223"/>
                    <a:pt x="1007" y="374"/>
                    <a:pt x="1309" y="549"/>
                  </a:cubicBezTo>
                  <a:cubicBezTo>
                    <a:pt x="1586" y="730"/>
                    <a:pt x="2014" y="1127"/>
                    <a:pt x="2164" y="1230"/>
                  </a:cubicBezTo>
                  <a:cubicBezTo>
                    <a:pt x="2315" y="1332"/>
                    <a:pt x="2466" y="1579"/>
                    <a:pt x="2743" y="1658"/>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319995" y="886290"/>
              <a:ext cx="912833" cy="3413225"/>
            </a:xfrm>
            <a:custGeom>
              <a:avLst/>
              <a:gdLst/>
              <a:ahLst/>
              <a:cxnLst/>
              <a:rect l="l" t="t" r="r" b="b"/>
              <a:pathLst>
                <a:path w="11404" h="42640" fill="none" extrusionOk="0">
                  <a:moveTo>
                    <a:pt x="7709" y="5804"/>
                  </a:moveTo>
                  <a:lnTo>
                    <a:pt x="7709" y="5804"/>
                  </a:lnTo>
                  <a:cubicBezTo>
                    <a:pt x="7763" y="5853"/>
                    <a:pt x="7811" y="5877"/>
                    <a:pt x="7883" y="5931"/>
                  </a:cubicBezTo>
                  <a:lnTo>
                    <a:pt x="8462" y="6383"/>
                  </a:lnTo>
                  <a:lnTo>
                    <a:pt x="9065" y="6883"/>
                  </a:lnTo>
                  <a:cubicBezTo>
                    <a:pt x="9119" y="6931"/>
                    <a:pt x="9167" y="6986"/>
                    <a:pt x="9239" y="7034"/>
                  </a:cubicBezTo>
                  <a:lnTo>
                    <a:pt x="9239" y="7034"/>
                  </a:lnTo>
                  <a:lnTo>
                    <a:pt x="9239" y="7034"/>
                  </a:lnTo>
                  <a:cubicBezTo>
                    <a:pt x="9318" y="7082"/>
                    <a:pt x="9366" y="7136"/>
                    <a:pt x="9468" y="7160"/>
                  </a:cubicBezTo>
                  <a:lnTo>
                    <a:pt x="9468" y="7185"/>
                  </a:lnTo>
                  <a:lnTo>
                    <a:pt x="9493" y="7160"/>
                  </a:lnTo>
                  <a:cubicBezTo>
                    <a:pt x="9541" y="7136"/>
                    <a:pt x="9541" y="7112"/>
                    <a:pt x="9571" y="7112"/>
                  </a:cubicBezTo>
                  <a:lnTo>
                    <a:pt x="9595" y="7082"/>
                  </a:lnTo>
                  <a:cubicBezTo>
                    <a:pt x="9667" y="7010"/>
                    <a:pt x="9691" y="6907"/>
                    <a:pt x="9746" y="6835"/>
                  </a:cubicBezTo>
                  <a:cubicBezTo>
                    <a:pt x="9746" y="6811"/>
                    <a:pt x="9770" y="6781"/>
                    <a:pt x="9770" y="6757"/>
                  </a:cubicBezTo>
                  <a:lnTo>
                    <a:pt x="9770" y="6757"/>
                  </a:lnTo>
                  <a:cubicBezTo>
                    <a:pt x="9770" y="6733"/>
                    <a:pt x="9794" y="6708"/>
                    <a:pt x="9794" y="6684"/>
                  </a:cubicBezTo>
                  <a:lnTo>
                    <a:pt x="9794" y="6660"/>
                  </a:lnTo>
                  <a:lnTo>
                    <a:pt x="9794" y="6660"/>
                  </a:lnTo>
                  <a:lnTo>
                    <a:pt x="9794" y="6630"/>
                  </a:lnTo>
                  <a:lnTo>
                    <a:pt x="9794" y="6606"/>
                  </a:lnTo>
                  <a:cubicBezTo>
                    <a:pt x="9794" y="6606"/>
                    <a:pt x="9818" y="6606"/>
                    <a:pt x="9818" y="6582"/>
                  </a:cubicBezTo>
                  <a:lnTo>
                    <a:pt x="9818" y="6582"/>
                  </a:lnTo>
                  <a:lnTo>
                    <a:pt x="9818" y="6558"/>
                  </a:lnTo>
                  <a:lnTo>
                    <a:pt x="9818" y="6534"/>
                  </a:lnTo>
                  <a:lnTo>
                    <a:pt x="9818" y="6510"/>
                  </a:lnTo>
                  <a:lnTo>
                    <a:pt x="9818" y="6479"/>
                  </a:lnTo>
                  <a:lnTo>
                    <a:pt x="9818" y="6455"/>
                  </a:lnTo>
                  <a:lnTo>
                    <a:pt x="9818" y="6455"/>
                  </a:lnTo>
                  <a:lnTo>
                    <a:pt x="9818" y="6431"/>
                  </a:lnTo>
                  <a:lnTo>
                    <a:pt x="9818" y="6383"/>
                  </a:lnTo>
                  <a:lnTo>
                    <a:pt x="9818" y="6305"/>
                  </a:lnTo>
                  <a:lnTo>
                    <a:pt x="9842" y="6305"/>
                  </a:lnTo>
                  <a:lnTo>
                    <a:pt x="9842" y="6281"/>
                  </a:lnTo>
                  <a:lnTo>
                    <a:pt x="9842" y="6232"/>
                  </a:lnTo>
                  <a:lnTo>
                    <a:pt x="9842" y="6232"/>
                  </a:lnTo>
                  <a:lnTo>
                    <a:pt x="9842" y="6208"/>
                  </a:lnTo>
                  <a:lnTo>
                    <a:pt x="9842" y="6130"/>
                  </a:lnTo>
                  <a:lnTo>
                    <a:pt x="9842" y="6027"/>
                  </a:lnTo>
                  <a:lnTo>
                    <a:pt x="9842" y="6003"/>
                  </a:lnTo>
                  <a:lnTo>
                    <a:pt x="9842" y="5979"/>
                  </a:lnTo>
                  <a:cubicBezTo>
                    <a:pt x="9818" y="5979"/>
                    <a:pt x="9818" y="5979"/>
                    <a:pt x="9818" y="5955"/>
                  </a:cubicBezTo>
                  <a:lnTo>
                    <a:pt x="9818" y="5931"/>
                  </a:lnTo>
                  <a:lnTo>
                    <a:pt x="9818" y="5907"/>
                  </a:lnTo>
                  <a:lnTo>
                    <a:pt x="9818" y="5877"/>
                  </a:lnTo>
                  <a:lnTo>
                    <a:pt x="9818" y="5829"/>
                  </a:lnTo>
                  <a:lnTo>
                    <a:pt x="9818" y="5804"/>
                  </a:lnTo>
                  <a:lnTo>
                    <a:pt x="9818" y="5780"/>
                  </a:lnTo>
                  <a:cubicBezTo>
                    <a:pt x="9794" y="5756"/>
                    <a:pt x="9794" y="5702"/>
                    <a:pt x="9794" y="5678"/>
                  </a:cubicBezTo>
                  <a:cubicBezTo>
                    <a:pt x="9770" y="5630"/>
                    <a:pt x="9770" y="5575"/>
                    <a:pt x="9770" y="5551"/>
                  </a:cubicBezTo>
                  <a:cubicBezTo>
                    <a:pt x="9746" y="5503"/>
                    <a:pt x="9746" y="5479"/>
                    <a:pt x="9746" y="5455"/>
                  </a:cubicBezTo>
                  <a:cubicBezTo>
                    <a:pt x="9722" y="5425"/>
                    <a:pt x="9722" y="5425"/>
                    <a:pt x="9722" y="5401"/>
                  </a:cubicBezTo>
                  <a:lnTo>
                    <a:pt x="9722" y="5352"/>
                  </a:lnTo>
                  <a:cubicBezTo>
                    <a:pt x="9691" y="5328"/>
                    <a:pt x="9691" y="5304"/>
                    <a:pt x="9691" y="5274"/>
                  </a:cubicBezTo>
                  <a:cubicBezTo>
                    <a:pt x="9691" y="5250"/>
                    <a:pt x="9667" y="5226"/>
                    <a:pt x="9667" y="5202"/>
                  </a:cubicBezTo>
                  <a:lnTo>
                    <a:pt x="9667" y="5178"/>
                  </a:lnTo>
                  <a:cubicBezTo>
                    <a:pt x="9667" y="5178"/>
                    <a:pt x="9667" y="5154"/>
                    <a:pt x="9643" y="5154"/>
                  </a:cubicBezTo>
                  <a:lnTo>
                    <a:pt x="9643" y="5099"/>
                  </a:lnTo>
                  <a:cubicBezTo>
                    <a:pt x="9619" y="5051"/>
                    <a:pt x="9595" y="5003"/>
                    <a:pt x="9595" y="4949"/>
                  </a:cubicBezTo>
                  <a:cubicBezTo>
                    <a:pt x="9571" y="4876"/>
                    <a:pt x="9541" y="4798"/>
                    <a:pt x="9517" y="4750"/>
                  </a:cubicBezTo>
                  <a:cubicBezTo>
                    <a:pt x="9493" y="4702"/>
                    <a:pt x="9493" y="4647"/>
                    <a:pt x="9468" y="4599"/>
                  </a:cubicBezTo>
                  <a:cubicBezTo>
                    <a:pt x="9444" y="4575"/>
                    <a:pt x="9444" y="4575"/>
                    <a:pt x="9444" y="4551"/>
                  </a:cubicBezTo>
                  <a:cubicBezTo>
                    <a:pt x="9444" y="4521"/>
                    <a:pt x="9420" y="4497"/>
                    <a:pt x="9420" y="4497"/>
                  </a:cubicBezTo>
                  <a:lnTo>
                    <a:pt x="9420" y="4473"/>
                  </a:lnTo>
                  <a:cubicBezTo>
                    <a:pt x="9390" y="4473"/>
                    <a:pt x="9390" y="4448"/>
                    <a:pt x="9390" y="4448"/>
                  </a:cubicBezTo>
                  <a:lnTo>
                    <a:pt x="9390" y="4424"/>
                  </a:lnTo>
                  <a:lnTo>
                    <a:pt x="9366" y="4400"/>
                  </a:lnTo>
                  <a:lnTo>
                    <a:pt x="9366" y="4370"/>
                  </a:lnTo>
                  <a:cubicBezTo>
                    <a:pt x="9342" y="4370"/>
                    <a:pt x="9342" y="4346"/>
                    <a:pt x="9342" y="4346"/>
                  </a:cubicBezTo>
                  <a:cubicBezTo>
                    <a:pt x="9318" y="4298"/>
                    <a:pt x="9294" y="4274"/>
                    <a:pt x="9294" y="4250"/>
                  </a:cubicBezTo>
                  <a:cubicBezTo>
                    <a:pt x="9270" y="4219"/>
                    <a:pt x="9239" y="4195"/>
                    <a:pt x="9215" y="4171"/>
                  </a:cubicBezTo>
                  <a:lnTo>
                    <a:pt x="9215" y="4147"/>
                  </a:lnTo>
                  <a:lnTo>
                    <a:pt x="9191" y="4147"/>
                  </a:lnTo>
                  <a:lnTo>
                    <a:pt x="9191" y="4123"/>
                  </a:lnTo>
                  <a:lnTo>
                    <a:pt x="9191" y="4123"/>
                  </a:lnTo>
                  <a:cubicBezTo>
                    <a:pt x="9167" y="4099"/>
                    <a:pt x="9143" y="4069"/>
                    <a:pt x="9119" y="4045"/>
                  </a:cubicBezTo>
                  <a:lnTo>
                    <a:pt x="9119" y="4045"/>
                  </a:lnTo>
                  <a:cubicBezTo>
                    <a:pt x="9089" y="4021"/>
                    <a:pt x="9089" y="3996"/>
                    <a:pt x="9065" y="3996"/>
                  </a:cubicBezTo>
                  <a:lnTo>
                    <a:pt x="9065" y="3972"/>
                  </a:lnTo>
                  <a:cubicBezTo>
                    <a:pt x="9089" y="3972"/>
                    <a:pt x="9119" y="3948"/>
                    <a:pt x="9143" y="3918"/>
                  </a:cubicBezTo>
                  <a:lnTo>
                    <a:pt x="9167" y="3894"/>
                  </a:lnTo>
                  <a:cubicBezTo>
                    <a:pt x="9191" y="3870"/>
                    <a:pt x="9191" y="3870"/>
                    <a:pt x="9215" y="3870"/>
                  </a:cubicBezTo>
                  <a:cubicBezTo>
                    <a:pt x="9270" y="3822"/>
                    <a:pt x="9318" y="3767"/>
                    <a:pt x="9366" y="3719"/>
                  </a:cubicBezTo>
                  <a:lnTo>
                    <a:pt x="9390" y="3695"/>
                  </a:lnTo>
                  <a:cubicBezTo>
                    <a:pt x="9390" y="3695"/>
                    <a:pt x="9420" y="3695"/>
                    <a:pt x="9420" y="3671"/>
                  </a:cubicBezTo>
                  <a:cubicBezTo>
                    <a:pt x="9444" y="3671"/>
                    <a:pt x="9444" y="3647"/>
                    <a:pt x="9468" y="3647"/>
                  </a:cubicBezTo>
                  <a:cubicBezTo>
                    <a:pt x="9493" y="3617"/>
                    <a:pt x="9493" y="3593"/>
                    <a:pt x="9517" y="3569"/>
                  </a:cubicBezTo>
                  <a:lnTo>
                    <a:pt x="9541" y="3569"/>
                  </a:lnTo>
                  <a:cubicBezTo>
                    <a:pt x="9595" y="3520"/>
                    <a:pt x="9643" y="3466"/>
                    <a:pt x="9667" y="3442"/>
                  </a:cubicBezTo>
                  <a:lnTo>
                    <a:pt x="9691" y="3418"/>
                  </a:lnTo>
                  <a:cubicBezTo>
                    <a:pt x="9722" y="3418"/>
                    <a:pt x="9722" y="3394"/>
                    <a:pt x="9746" y="3394"/>
                  </a:cubicBezTo>
                  <a:cubicBezTo>
                    <a:pt x="9746" y="3370"/>
                    <a:pt x="9770" y="3370"/>
                    <a:pt x="9770" y="3370"/>
                  </a:cubicBezTo>
                  <a:lnTo>
                    <a:pt x="9794" y="3346"/>
                  </a:lnTo>
                  <a:lnTo>
                    <a:pt x="9842" y="3291"/>
                  </a:lnTo>
                  <a:cubicBezTo>
                    <a:pt x="9872" y="3267"/>
                    <a:pt x="9896" y="3267"/>
                    <a:pt x="9920" y="3243"/>
                  </a:cubicBezTo>
                  <a:cubicBezTo>
                    <a:pt x="9920" y="3243"/>
                    <a:pt x="9945" y="3219"/>
                    <a:pt x="9969" y="3219"/>
                  </a:cubicBezTo>
                  <a:lnTo>
                    <a:pt x="10023" y="3165"/>
                  </a:lnTo>
                  <a:cubicBezTo>
                    <a:pt x="10023" y="3141"/>
                    <a:pt x="10023" y="3141"/>
                    <a:pt x="10047" y="3141"/>
                  </a:cubicBezTo>
                  <a:cubicBezTo>
                    <a:pt x="10047" y="3141"/>
                    <a:pt x="10047" y="3116"/>
                    <a:pt x="10071" y="3116"/>
                  </a:cubicBezTo>
                  <a:lnTo>
                    <a:pt x="10095" y="3092"/>
                  </a:lnTo>
                  <a:lnTo>
                    <a:pt x="10119" y="3068"/>
                  </a:lnTo>
                  <a:cubicBezTo>
                    <a:pt x="10119" y="3068"/>
                    <a:pt x="10143" y="3068"/>
                    <a:pt x="10143" y="3044"/>
                  </a:cubicBezTo>
                  <a:cubicBezTo>
                    <a:pt x="10174" y="3044"/>
                    <a:pt x="10174" y="3014"/>
                    <a:pt x="10198" y="3014"/>
                  </a:cubicBezTo>
                  <a:cubicBezTo>
                    <a:pt x="10222" y="2990"/>
                    <a:pt x="10270" y="2966"/>
                    <a:pt x="10294" y="2966"/>
                  </a:cubicBezTo>
                  <a:lnTo>
                    <a:pt x="10348" y="2942"/>
                  </a:lnTo>
                  <a:cubicBezTo>
                    <a:pt x="10348" y="2918"/>
                    <a:pt x="10372" y="2918"/>
                    <a:pt x="10372" y="2918"/>
                  </a:cubicBezTo>
                  <a:cubicBezTo>
                    <a:pt x="10397" y="2894"/>
                    <a:pt x="10421" y="2894"/>
                    <a:pt x="10421" y="2894"/>
                  </a:cubicBezTo>
                  <a:lnTo>
                    <a:pt x="10445" y="2863"/>
                  </a:lnTo>
                  <a:lnTo>
                    <a:pt x="10475" y="2863"/>
                  </a:lnTo>
                  <a:lnTo>
                    <a:pt x="10499" y="2839"/>
                  </a:lnTo>
                  <a:lnTo>
                    <a:pt x="10523" y="2839"/>
                  </a:lnTo>
                  <a:cubicBezTo>
                    <a:pt x="10571" y="2815"/>
                    <a:pt x="10626" y="2791"/>
                    <a:pt x="10674" y="2791"/>
                  </a:cubicBezTo>
                  <a:cubicBezTo>
                    <a:pt x="10698" y="2767"/>
                    <a:pt x="10722" y="2767"/>
                    <a:pt x="10746" y="2767"/>
                  </a:cubicBezTo>
                  <a:cubicBezTo>
                    <a:pt x="10800" y="2743"/>
                    <a:pt x="10824" y="2743"/>
                    <a:pt x="10873" y="2743"/>
                  </a:cubicBezTo>
                  <a:cubicBezTo>
                    <a:pt x="10873" y="2713"/>
                    <a:pt x="10897" y="2713"/>
                    <a:pt x="10897" y="2713"/>
                  </a:cubicBezTo>
                  <a:lnTo>
                    <a:pt x="10927" y="2713"/>
                  </a:lnTo>
                  <a:lnTo>
                    <a:pt x="10927" y="2713"/>
                  </a:lnTo>
                  <a:lnTo>
                    <a:pt x="10951" y="2713"/>
                  </a:lnTo>
                  <a:lnTo>
                    <a:pt x="10975" y="2713"/>
                  </a:lnTo>
                  <a:lnTo>
                    <a:pt x="10999" y="2713"/>
                  </a:lnTo>
                  <a:lnTo>
                    <a:pt x="10999" y="2713"/>
                  </a:lnTo>
                  <a:lnTo>
                    <a:pt x="11023" y="2713"/>
                  </a:lnTo>
                  <a:lnTo>
                    <a:pt x="11047" y="2713"/>
                  </a:lnTo>
                  <a:lnTo>
                    <a:pt x="11047" y="2713"/>
                  </a:lnTo>
                  <a:lnTo>
                    <a:pt x="11078" y="2713"/>
                  </a:lnTo>
                  <a:lnTo>
                    <a:pt x="11102" y="2713"/>
                  </a:lnTo>
                  <a:lnTo>
                    <a:pt x="11102" y="2713"/>
                  </a:lnTo>
                  <a:lnTo>
                    <a:pt x="11126" y="2713"/>
                  </a:lnTo>
                  <a:lnTo>
                    <a:pt x="11126" y="2713"/>
                  </a:lnTo>
                  <a:lnTo>
                    <a:pt x="11174" y="2713"/>
                  </a:lnTo>
                  <a:lnTo>
                    <a:pt x="11198" y="2713"/>
                  </a:lnTo>
                  <a:lnTo>
                    <a:pt x="11349" y="2815"/>
                  </a:lnTo>
                  <a:lnTo>
                    <a:pt x="11379" y="2767"/>
                  </a:lnTo>
                  <a:lnTo>
                    <a:pt x="11379" y="2767"/>
                  </a:lnTo>
                  <a:lnTo>
                    <a:pt x="11379" y="2767"/>
                  </a:lnTo>
                  <a:lnTo>
                    <a:pt x="11379" y="2767"/>
                  </a:lnTo>
                  <a:lnTo>
                    <a:pt x="11379" y="2689"/>
                  </a:lnTo>
                  <a:cubicBezTo>
                    <a:pt x="11379" y="2640"/>
                    <a:pt x="11403" y="2538"/>
                    <a:pt x="11379" y="2466"/>
                  </a:cubicBezTo>
                  <a:lnTo>
                    <a:pt x="11379" y="2441"/>
                  </a:lnTo>
                  <a:lnTo>
                    <a:pt x="11379" y="2387"/>
                  </a:lnTo>
                  <a:lnTo>
                    <a:pt x="11379" y="2339"/>
                  </a:lnTo>
                  <a:cubicBezTo>
                    <a:pt x="11379" y="2339"/>
                    <a:pt x="11379" y="2315"/>
                    <a:pt x="11349" y="2315"/>
                  </a:cubicBezTo>
                  <a:cubicBezTo>
                    <a:pt x="11349" y="2261"/>
                    <a:pt x="11349" y="2188"/>
                    <a:pt x="11325" y="2140"/>
                  </a:cubicBezTo>
                  <a:lnTo>
                    <a:pt x="11325" y="2110"/>
                  </a:lnTo>
                  <a:cubicBezTo>
                    <a:pt x="11325" y="2086"/>
                    <a:pt x="11325" y="2086"/>
                    <a:pt x="11301" y="2062"/>
                  </a:cubicBezTo>
                  <a:lnTo>
                    <a:pt x="11301" y="2014"/>
                  </a:lnTo>
                  <a:cubicBezTo>
                    <a:pt x="11301" y="1989"/>
                    <a:pt x="11276" y="1959"/>
                    <a:pt x="11276" y="1935"/>
                  </a:cubicBezTo>
                  <a:lnTo>
                    <a:pt x="11276" y="1911"/>
                  </a:lnTo>
                  <a:lnTo>
                    <a:pt x="11252" y="1887"/>
                  </a:lnTo>
                  <a:lnTo>
                    <a:pt x="11252" y="1863"/>
                  </a:lnTo>
                  <a:lnTo>
                    <a:pt x="11252" y="1839"/>
                  </a:lnTo>
                  <a:cubicBezTo>
                    <a:pt x="11228" y="1809"/>
                    <a:pt x="11228" y="1785"/>
                    <a:pt x="11228" y="1785"/>
                  </a:cubicBezTo>
                  <a:cubicBezTo>
                    <a:pt x="11228" y="1760"/>
                    <a:pt x="11198" y="1736"/>
                    <a:pt x="11198" y="1712"/>
                  </a:cubicBezTo>
                  <a:cubicBezTo>
                    <a:pt x="11198" y="1688"/>
                    <a:pt x="11174" y="1688"/>
                    <a:pt x="11174" y="1658"/>
                  </a:cubicBezTo>
                  <a:cubicBezTo>
                    <a:pt x="11174" y="1634"/>
                    <a:pt x="11150" y="1610"/>
                    <a:pt x="11150" y="1586"/>
                  </a:cubicBezTo>
                  <a:cubicBezTo>
                    <a:pt x="11150" y="1562"/>
                    <a:pt x="11126" y="1562"/>
                    <a:pt x="11126" y="1537"/>
                  </a:cubicBezTo>
                  <a:cubicBezTo>
                    <a:pt x="11126" y="1507"/>
                    <a:pt x="11102" y="1483"/>
                    <a:pt x="11102" y="1483"/>
                  </a:cubicBezTo>
                  <a:cubicBezTo>
                    <a:pt x="11078" y="1483"/>
                    <a:pt x="11078" y="1459"/>
                    <a:pt x="11078" y="1459"/>
                  </a:cubicBezTo>
                  <a:lnTo>
                    <a:pt x="11078" y="1435"/>
                  </a:lnTo>
                  <a:cubicBezTo>
                    <a:pt x="11047" y="1411"/>
                    <a:pt x="11047" y="1411"/>
                    <a:pt x="11047" y="1387"/>
                  </a:cubicBezTo>
                  <a:cubicBezTo>
                    <a:pt x="11023" y="1357"/>
                    <a:pt x="11023" y="1333"/>
                    <a:pt x="10999" y="1333"/>
                  </a:cubicBezTo>
                  <a:cubicBezTo>
                    <a:pt x="10975" y="1284"/>
                    <a:pt x="10975" y="1260"/>
                    <a:pt x="10951" y="1236"/>
                  </a:cubicBezTo>
                  <a:cubicBezTo>
                    <a:pt x="10927" y="1236"/>
                    <a:pt x="10927" y="1206"/>
                    <a:pt x="10927" y="1182"/>
                  </a:cubicBezTo>
                  <a:cubicBezTo>
                    <a:pt x="10897" y="1158"/>
                    <a:pt x="10873" y="1134"/>
                    <a:pt x="10849" y="1110"/>
                  </a:cubicBezTo>
                  <a:cubicBezTo>
                    <a:pt x="10824" y="1085"/>
                    <a:pt x="10824" y="1085"/>
                    <a:pt x="10800" y="1055"/>
                  </a:cubicBezTo>
                  <a:cubicBezTo>
                    <a:pt x="10746" y="1007"/>
                    <a:pt x="10698" y="935"/>
                    <a:pt x="10626" y="881"/>
                  </a:cubicBezTo>
                  <a:lnTo>
                    <a:pt x="10595" y="881"/>
                  </a:lnTo>
                  <a:cubicBezTo>
                    <a:pt x="10595" y="856"/>
                    <a:pt x="10571" y="856"/>
                    <a:pt x="10571" y="856"/>
                  </a:cubicBezTo>
                  <a:cubicBezTo>
                    <a:pt x="10547" y="832"/>
                    <a:pt x="10523" y="832"/>
                    <a:pt x="10523" y="832"/>
                  </a:cubicBezTo>
                  <a:cubicBezTo>
                    <a:pt x="10499" y="808"/>
                    <a:pt x="10445" y="784"/>
                    <a:pt x="10421" y="754"/>
                  </a:cubicBezTo>
                  <a:cubicBezTo>
                    <a:pt x="10397" y="754"/>
                    <a:pt x="10348" y="730"/>
                    <a:pt x="10324" y="706"/>
                  </a:cubicBezTo>
                  <a:lnTo>
                    <a:pt x="10294" y="706"/>
                  </a:lnTo>
                  <a:cubicBezTo>
                    <a:pt x="10270" y="706"/>
                    <a:pt x="10246" y="682"/>
                    <a:pt x="10222" y="682"/>
                  </a:cubicBezTo>
                  <a:lnTo>
                    <a:pt x="10198" y="682"/>
                  </a:lnTo>
                  <a:cubicBezTo>
                    <a:pt x="10174" y="658"/>
                    <a:pt x="10143" y="658"/>
                    <a:pt x="10119" y="658"/>
                  </a:cubicBezTo>
                  <a:cubicBezTo>
                    <a:pt x="10095" y="633"/>
                    <a:pt x="10071" y="633"/>
                    <a:pt x="10071" y="633"/>
                  </a:cubicBezTo>
                  <a:lnTo>
                    <a:pt x="10023" y="633"/>
                  </a:lnTo>
                  <a:cubicBezTo>
                    <a:pt x="9993" y="633"/>
                    <a:pt x="9969" y="603"/>
                    <a:pt x="9920" y="603"/>
                  </a:cubicBezTo>
                  <a:lnTo>
                    <a:pt x="9920" y="603"/>
                  </a:lnTo>
                  <a:lnTo>
                    <a:pt x="9896" y="603"/>
                  </a:lnTo>
                  <a:lnTo>
                    <a:pt x="9896" y="603"/>
                  </a:lnTo>
                  <a:lnTo>
                    <a:pt x="9842" y="603"/>
                  </a:lnTo>
                  <a:lnTo>
                    <a:pt x="9818" y="603"/>
                  </a:lnTo>
                  <a:lnTo>
                    <a:pt x="9794" y="603"/>
                  </a:lnTo>
                  <a:lnTo>
                    <a:pt x="9746" y="603"/>
                  </a:lnTo>
                  <a:lnTo>
                    <a:pt x="9722" y="603"/>
                  </a:lnTo>
                  <a:lnTo>
                    <a:pt x="9667" y="603"/>
                  </a:lnTo>
                  <a:lnTo>
                    <a:pt x="9667" y="633"/>
                  </a:lnTo>
                  <a:lnTo>
                    <a:pt x="9667" y="633"/>
                  </a:lnTo>
                  <a:lnTo>
                    <a:pt x="9667" y="603"/>
                  </a:lnTo>
                  <a:lnTo>
                    <a:pt x="9619" y="603"/>
                  </a:lnTo>
                  <a:lnTo>
                    <a:pt x="9517" y="603"/>
                  </a:lnTo>
                  <a:lnTo>
                    <a:pt x="9493" y="603"/>
                  </a:lnTo>
                  <a:lnTo>
                    <a:pt x="9444" y="603"/>
                  </a:lnTo>
                  <a:lnTo>
                    <a:pt x="9444" y="603"/>
                  </a:lnTo>
                  <a:lnTo>
                    <a:pt x="9390" y="603"/>
                  </a:lnTo>
                  <a:lnTo>
                    <a:pt x="9366" y="603"/>
                  </a:lnTo>
                  <a:lnTo>
                    <a:pt x="9342" y="603"/>
                  </a:lnTo>
                  <a:cubicBezTo>
                    <a:pt x="9318" y="603"/>
                    <a:pt x="9294" y="633"/>
                    <a:pt x="9270" y="633"/>
                  </a:cubicBezTo>
                  <a:lnTo>
                    <a:pt x="9270" y="633"/>
                  </a:lnTo>
                  <a:cubicBezTo>
                    <a:pt x="9119" y="658"/>
                    <a:pt x="8992" y="682"/>
                    <a:pt x="8866" y="730"/>
                  </a:cubicBezTo>
                  <a:lnTo>
                    <a:pt x="8818" y="730"/>
                  </a:lnTo>
                  <a:cubicBezTo>
                    <a:pt x="8787" y="730"/>
                    <a:pt x="8763" y="754"/>
                    <a:pt x="8739" y="754"/>
                  </a:cubicBezTo>
                  <a:cubicBezTo>
                    <a:pt x="8715" y="754"/>
                    <a:pt x="8715" y="754"/>
                    <a:pt x="8691" y="784"/>
                  </a:cubicBezTo>
                  <a:lnTo>
                    <a:pt x="8637" y="784"/>
                  </a:lnTo>
                  <a:cubicBezTo>
                    <a:pt x="8613" y="808"/>
                    <a:pt x="8589" y="808"/>
                    <a:pt x="8564" y="832"/>
                  </a:cubicBezTo>
                  <a:lnTo>
                    <a:pt x="8516" y="832"/>
                  </a:lnTo>
                  <a:lnTo>
                    <a:pt x="8516" y="856"/>
                  </a:lnTo>
                  <a:lnTo>
                    <a:pt x="8486" y="856"/>
                  </a:lnTo>
                  <a:cubicBezTo>
                    <a:pt x="8462" y="856"/>
                    <a:pt x="8462" y="881"/>
                    <a:pt x="8462" y="881"/>
                  </a:cubicBezTo>
                  <a:lnTo>
                    <a:pt x="8438" y="881"/>
                  </a:lnTo>
                  <a:cubicBezTo>
                    <a:pt x="8390" y="905"/>
                    <a:pt x="8366" y="905"/>
                    <a:pt x="8335" y="935"/>
                  </a:cubicBezTo>
                  <a:cubicBezTo>
                    <a:pt x="8311" y="959"/>
                    <a:pt x="8287" y="959"/>
                    <a:pt x="8263" y="983"/>
                  </a:cubicBezTo>
                  <a:cubicBezTo>
                    <a:pt x="8263" y="983"/>
                    <a:pt x="8239" y="983"/>
                    <a:pt x="8239" y="1007"/>
                  </a:cubicBezTo>
                  <a:lnTo>
                    <a:pt x="8215" y="1007"/>
                  </a:lnTo>
                  <a:lnTo>
                    <a:pt x="8215" y="1007"/>
                  </a:lnTo>
                  <a:cubicBezTo>
                    <a:pt x="8185" y="1007"/>
                    <a:pt x="8185" y="1031"/>
                    <a:pt x="8185" y="1031"/>
                  </a:cubicBezTo>
                  <a:cubicBezTo>
                    <a:pt x="8161" y="1031"/>
                    <a:pt x="8161" y="1031"/>
                    <a:pt x="8137" y="1055"/>
                  </a:cubicBezTo>
                  <a:cubicBezTo>
                    <a:pt x="8137" y="1055"/>
                    <a:pt x="8112" y="1085"/>
                    <a:pt x="8088" y="1085"/>
                  </a:cubicBezTo>
                  <a:cubicBezTo>
                    <a:pt x="8064" y="1110"/>
                    <a:pt x="8034" y="1134"/>
                    <a:pt x="7986" y="1158"/>
                  </a:cubicBezTo>
                  <a:cubicBezTo>
                    <a:pt x="7962" y="1158"/>
                    <a:pt x="7938" y="1182"/>
                    <a:pt x="7883" y="1206"/>
                  </a:cubicBezTo>
                  <a:lnTo>
                    <a:pt x="7883" y="1236"/>
                  </a:lnTo>
                  <a:lnTo>
                    <a:pt x="7859" y="1236"/>
                  </a:lnTo>
                  <a:lnTo>
                    <a:pt x="7835" y="1260"/>
                  </a:lnTo>
                  <a:lnTo>
                    <a:pt x="7811" y="1260"/>
                  </a:lnTo>
                  <a:lnTo>
                    <a:pt x="7763" y="1308"/>
                  </a:lnTo>
                  <a:cubicBezTo>
                    <a:pt x="7733" y="1308"/>
                    <a:pt x="7733" y="1308"/>
                    <a:pt x="7709" y="1333"/>
                  </a:cubicBezTo>
                  <a:cubicBezTo>
                    <a:pt x="7660" y="1357"/>
                    <a:pt x="7612" y="1411"/>
                    <a:pt x="7534" y="1459"/>
                  </a:cubicBezTo>
                  <a:lnTo>
                    <a:pt x="7462" y="1537"/>
                  </a:lnTo>
                  <a:lnTo>
                    <a:pt x="7383" y="1610"/>
                  </a:lnTo>
                  <a:cubicBezTo>
                    <a:pt x="7359" y="1634"/>
                    <a:pt x="7335" y="1658"/>
                    <a:pt x="7311" y="1712"/>
                  </a:cubicBezTo>
                  <a:lnTo>
                    <a:pt x="7281" y="1736"/>
                  </a:lnTo>
                  <a:cubicBezTo>
                    <a:pt x="7257" y="1760"/>
                    <a:pt x="7257" y="1760"/>
                    <a:pt x="7233" y="1785"/>
                  </a:cubicBezTo>
                  <a:cubicBezTo>
                    <a:pt x="7208" y="1839"/>
                    <a:pt x="7184" y="1887"/>
                    <a:pt x="7130" y="1911"/>
                  </a:cubicBezTo>
                  <a:lnTo>
                    <a:pt x="7106" y="1959"/>
                  </a:lnTo>
                  <a:cubicBezTo>
                    <a:pt x="7082" y="1989"/>
                    <a:pt x="7082" y="2014"/>
                    <a:pt x="7058" y="2038"/>
                  </a:cubicBezTo>
                  <a:cubicBezTo>
                    <a:pt x="7034" y="2086"/>
                    <a:pt x="6979" y="2140"/>
                    <a:pt x="6955" y="2188"/>
                  </a:cubicBezTo>
                  <a:cubicBezTo>
                    <a:pt x="6883" y="2291"/>
                    <a:pt x="6829" y="2411"/>
                    <a:pt x="6756" y="2538"/>
                  </a:cubicBezTo>
                  <a:cubicBezTo>
                    <a:pt x="6732" y="2592"/>
                    <a:pt x="6708" y="2640"/>
                    <a:pt x="6708" y="2689"/>
                  </a:cubicBezTo>
                  <a:lnTo>
                    <a:pt x="6678" y="2689"/>
                  </a:lnTo>
                  <a:cubicBezTo>
                    <a:pt x="6678" y="2743"/>
                    <a:pt x="6654" y="2791"/>
                    <a:pt x="6654" y="2815"/>
                  </a:cubicBezTo>
                  <a:cubicBezTo>
                    <a:pt x="6654" y="2839"/>
                    <a:pt x="6654" y="2863"/>
                    <a:pt x="6630" y="2863"/>
                  </a:cubicBezTo>
                  <a:lnTo>
                    <a:pt x="6630" y="2894"/>
                  </a:lnTo>
                  <a:lnTo>
                    <a:pt x="6630" y="2918"/>
                  </a:lnTo>
                  <a:lnTo>
                    <a:pt x="6630" y="2966"/>
                  </a:lnTo>
                  <a:lnTo>
                    <a:pt x="6630" y="3014"/>
                  </a:lnTo>
                  <a:lnTo>
                    <a:pt x="6630" y="3014"/>
                  </a:lnTo>
                  <a:lnTo>
                    <a:pt x="6630" y="3044"/>
                  </a:lnTo>
                  <a:lnTo>
                    <a:pt x="6630" y="3092"/>
                  </a:lnTo>
                  <a:lnTo>
                    <a:pt x="6630" y="3092"/>
                  </a:lnTo>
                  <a:lnTo>
                    <a:pt x="6630" y="3116"/>
                  </a:lnTo>
                  <a:lnTo>
                    <a:pt x="6630" y="3267"/>
                  </a:lnTo>
                  <a:lnTo>
                    <a:pt x="6630" y="3291"/>
                  </a:lnTo>
                  <a:lnTo>
                    <a:pt x="6630" y="3291"/>
                  </a:lnTo>
                  <a:cubicBezTo>
                    <a:pt x="6377" y="2538"/>
                    <a:pt x="5955" y="1911"/>
                    <a:pt x="5147" y="1110"/>
                  </a:cubicBezTo>
                  <a:cubicBezTo>
                    <a:pt x="4171" y="127"/>
                    <a:pt x="3592" y="1"/>
                    <a:pt x="3394" y="1"/>
                  </a:cubicBezTo>
                  <a:lnTo>
                    <a:pt x="3339" y="1"/>
                  </a:lnTo>
                  <a:cubicBezTo>
                    <a:pt x="3092" y="31"/>
                    <a:pt x="2966" y="380"/>
                    <a:pt x="2887" y="507"/>
                  </a:cubicBezTo>
                  <a:cubicBezTo>
                    <a:pt x="2839" y="633"/>
                    <a:pt x="2839" y="633"/>
                    <a:pt x="2737" y="706"/>
                  </a:cubicBezTo>
                  <a:lnTo>
                    <a:pt x="2713" y="706"/>
                  </a:lnTo>
                  <a:cubicBezTo>
                    <a:pt x="2610" y="754"/>
                    <a:pt x="2586" y="808"/>
                    <a:pt x="2562" y="832"/>
                  </a:cubicBezTo>
                  <a:cubicBezTo>
                    <a:pt x="2562" y="832"/>
                    <a:pt x="2538" y="856"/>
                    <a:pt x="2490" y="856"/>
                  </a:cubicBezTo>
                  <a:cubicBezTo>
                    <a:pt x="2459" y="881"/>
                    <a:pt x="2411" y="905"/>
                    <a:pt x="2339" y="983"/>
                  </a:cubicBezTo>
                  <a:cubicBezTo>
                    <a:pt x="2285" y="1007"/>
                    <a:pt x="2236" y="1055"/>
                    <a:pt x="2188" y="1110"/>
                  </a:cubicBezTo>
                  <a:cubicBezTo>
                    <a:pt x="2134" y="1134"/>
                    <a:pt x="2038" y="1182"/>
                    <a:pt x="1959" y="1206"/>
                  </a:cubicBezTo>
                  <a:cubicBezTo>
                    <a:pt x="1857" y="1236"/>
                    <a:pt x="1736" y="1284"/>
                    <a:pt x="1706" y="1333"/>
                  </a:cubicBezTo>
                  <a:cubicBezTo>
                    <a:pt x="1634" y="1459"/>
                    <a:pt x="1682" y="1712"/>
                    <a:pt x="1857" y="1989"/>
                  </a:cubicBezTo>
                  <a:cubicBezTo>
                    <a:pt x="2007" y="2237"/>
                    <a:pt x="2363" y="2791"/>
                    <a:pt x="2586" y="3044"/>
                  </a:cubicBezTo>
                  <a:cubicBezTo>
                    <a:pt x="2688" y="3165"/>
                    <a:pt x="2839" y="3346"/>
                    <a:pt x="2990" y="3569"/>
                  </a:cubicBezTo>
                  <a:cubicBezTo>
                    <a:pt x="2966" y="3569"/>
                    <a:pt x="2911" y="3544"/>
                    <a:pt x="2863" y="3520"/>
                  </a:cubicBezTo>
                  <a:lnTo>
                    <a:pt x="2815" y="3520"/>
                  </a:lnTo>
                  <a:cubicBezTo>
                    <a:pt x="2791" y="3520"/>
                    <a:pt x="2791" y="3520"/>
                    <a:pt x="2791" y="3496"/>
                  </a:cubicBezTo>
                  <a:lnTo>
                    <a:pt x="2737" y="3496"/>
                  </a:lnTo>
                  <a:cubicBezTo>
                    <a:pt x="2737" y="3496"/>
                    <a:pt x="2713" y="3496"/>
                    <a:pt x="2713" y="3466"/>
                  </a:cubicBezTo>
                  <a:lnTo>
                    <a:pt x="2688" y="3466"/>
                  </a:lnTo>
                  <a:cubicBezTo>
                    <a:pt x="2640" y="3442"/>
                    <a:pt x="2610" y="3442"/>
                    <a:pt x="2562" y="3418"/>
                  </a:cubicBezTo>
                  <a:lnTo>
                    <a:pt x="2538" y="3418"/>
                  </a:lnTo>
                  <a:cubicBezTo>
                    <a:pt x="2490" y="3394"/>
                    <a:pt x="2459" y="3370"/>
                    <a:pt x="2411" y="3370"/>
                  </a:cubicBezTo>
                  <a:lnTo>
                    <a:pt x="2387" y="3370"/>
                  </a:lnTo>
                  <a:lnTo>
                    <a:pt x="2363" y="3370"/>
                  </a:lnTo>
                  <a:cubicBezTo>
                    <a:pt x="2339" y="3346"/>
                    <a:pt x="2309" y="3346"/>
                    <a:pt x="2285" y="3346"/>
                  </a:cubicBezTo>
                  <a:lnTo>
                    <a:pt x="2236" y="3346"/>
                  </a:lnTo>
                  <a:lnTo>
                    <a:pt x="2188" y="3346"/>
                  </a:lnTo>
                  <a:lnTo>
                    <a:pt x="2158" y="3315"/>
                  </a:lnTo>
                  <a:lnTo>
                    <a:pt x="2134" y="3315"/>
                  </a:lnTo>
                  <a:lnTo>
                    <a:pt x="2134" y="3315"/>
                  </a:lnTo>
                  <a:lnTo>
                    <a:pt x="1935" y="3315"/>
                  </a:lnTo>
                  <a:lnTo>
                    <a:pt x="1911" y="3315"/>
                  </a:lnTo>
                  <a:lnTo>
                    <a:pt x="1857" y="3315"/>
                  </a:lnTo>
                  <a:cubicBezTo>
                    <a:pt x="1833" y="3315"/>
                    <a:pt x="1808" y="3346"/>
                    <a:pt x="1784" y="3346"/>
                  </a:cubicBezTo>
                  <a:lnTo>
                    <a:pt x="1760" y="3346"/>
                  </a:lnTo>
                  <a:cubicBezTo>
                    <a:pt x="1658" y="3346"/>
                    <a:pt x="1586" y="3370"/>
                    <a:pt x="1483" y="3370"/>
                  </a:cubicBezTo>
                  <a:cubicBezTo>
                    <a:pt x="1405" y="3394"/>
                    <a:pt x="1332" y="3418"/>
                    <a:pt x="1230" y="3442"/>
                  </a:cubicBezTo>
                  <a:cubicBezTo>
                    <a:pt x="1206" y="3442"/>
                    <a:pt x="1158" y="3466"/>
                    <a:pt x="1103" y="3496"/>
                  </a:cubicBezTo>
                  <a:cubicBezTo>
                    <a:pt x="1079" y="3496"/>
                    <a:pt x="1079" y="3496"/>
                    <a:pt x="1055" y="3520"/>
                  </a:cubicBezTo>
                  <a:lnTo>
                    <a:pt x="1031" y="3520"/>
                  </a:lnTo>
                  <a:cubicBezTo>
                    <a:pt x="1031" y="3520"/>
                    <a:pt x="1007" y="3520"/>
                    <a:pt x="983" y="3544"/>
                  </a:cubicBezTo>
                  <a:lnTo>
                    <a:pt x="953" y="3544"/>
                  </a:lnTo>
                  <a:cubicBezTo>
                    <a:pt x="880" y="3569"/>
                    <a:pt x="802" y="3617"/>
                    <a:pt x="730" y="3695"/>
                  </a:cubicBezTo>
                  <a:cubicBezTo>
                    <a:pt x="651" y="3743"/>
                    <a:pt x="579" y="3798"/>
                    <a:pt x="531" y="3870"/>
                  </a:cubicBezTo>
                  <a:cubicBezTo>
                    <a:pt x="501" y="3894"/>
                    <a:pt x="501" y="3918"/>
                    <a:pt x="477" y="3948"/>
                  </a:cubicBezTo>
                  <a:cubicBezTo>
                    <a:pt x="452" y="3972"/>
                    <a:pt x="428" y="3996"/>
                    <a:pt x="404" y="4021"/>
                  </a:cubicBezTo>
                  <a:lnTo>
                    <a:pt x="404" y="4045"/>
                  </a:lnTo>
                  <a:cubicBezTo>
                    <a:pt x="350" y="4099"/>
                    <a:pt x="326" y="4147"/>
                    <a:pt x="278" y="4195"/>
                  </a:cubicBezTo>
                  <a:lnTo>
                    <a:pt x="278" y="4219"/>
                  </a:lnTo>
                  <a:lnTo>
                    <a:pt x="254" y="4250"/>
                  </a:lnTo>
                  <a:cubicBezTo>
                    <a:pt x="254" y="4274"/>
                    <a:pt x="254" y="4274"/>
                    <a:pt x="229" y="4298"/>
                  </a:cubicBezTo>
                  <a:lnTo>
                    <a:pt x="229" y="4346"/>
                  </a:lnTo>
                  <a:cubicBezTo>
                    <a:pt x="199" y="4346"/>
                    <a:pt x="199" y="4370"/>
                    <a:pt x="199" y="4400"/>
                  </a:cubicBezTo>
                  <a:cubicBezTo>
                    <a:pt x="199" y="4424"/>
                    <a:pt x="175" y="4424"/>
                    <a:pt x="175" y="4424"/>
                  </a:cubicBezTo>
                  <a:lnTo>
                    <a:pt x="175" y="4473"/>
                  </a:lnTo>
                  <a:cubicBezTo>
                    <a:pt x="175" y="4473"/>
                    <a:pt x="151" y="4473"/>
                    <a:pt x="151" y="4497"/>
                  </a:cubicBezTo>
                  <a:lnTo>
                    <a:pt x="151" y="4521"/>
                  </a:lnTo>
                  <a:lnTo>
                    <a:pt x="151" y="4551"/>
                  </a:lnTo>
                  <a:lnTo>
                    <a:pt x="127" y="4575"/>
                  </a:lnTo>
                  <a:lnTo>
                    <a:pt x="127" y="4623"/>
                  </a:lnTo>
                  <a:lnTo>
                    <a:pt x="127" y="4647"/>
                  </a:lnTo>
                  <a:cubicBezTo>
                    <a:pt x="103" y="4702"/>
                    <a:pt x="103" y="4726"/>
                    <a:pt x="103" y="4750"/>
                  </a:cubicBezTo>
                  <a:lnTo>
                    <a:pt x="103" y="4774"/>
                  </a:lnTo>
                  <a:lnTo>
                    <a:pt x="103" y="4798"/>
                  </a:lnTo>
                  <a:cubicBezTo>
                    <a:pt x="79" y="4798"/>
                    <a:pt x="79" y="4822"/>
                    <a:pt x="79" y="4852"/>
                  </a:cubicBezTo>
                  <a:lnTo>
                    <a:pt x="79" y="4900"/>
                  </a:lnTo>
                  <a:lnTo>
                    <a:pt x="79" y="4949"/>
                  </a:lnTo>
                  <a:lnTo>
                    <a:pt x="79" y="5003"/>
                  </a:lnTo>
                  <a:lnTo>
                    <a:pt x="79" y="5202"/>
                  </a:lnTo>
                  <a:lnTo>
                    <a:pt x="79" y="5250"/>
                  </a:lnTo>
                  <a:lnTo>
                    <a:pt x="79" y="5274"/>
                  </a:lnTo>
                  <a:lnTo>
                    <a:pt x="79" y="5274"/>
                  </a:lnTo>
                  <a:lnTo>
                    <a:pt x="79" y="5304"/>
                  </a:lnTo>
                  <a:lnTo>
                    <a:pt x="79" y="5304"/>
                  </a:lnTo>
                  <a:lnTo>
                    <a:pt x="79" y="5328"/>
                  </a:lnTo>
                  <a:lnTo>
                    <a:pt x="79" y="5377"/>
                  </a:lnTo>
                  <a:lnTo>
                    <a:pt x="79" y="5401"/>
                  </a:lnTo>
                  <a:lnTo>
                    <a:pt x="79" y="5425"/>
                  </a:lnTo>
                  <a:cubicBezTo>
                    <a:pt x="49" y="5455"/>
                    <a:pt x="49" y="5479"/>
                    <a:pt x="49" y="5527"/>
                  </a:cubicBezTo>
                  <a:lnTo>
                    <a:pt x="49" y="5527"/>
                  </a:lnTo>
                  <a:lnTo>
                    <a:pt x="49" y="5575"/>
                  </a:lnTo>
                  <a:lnTo>
                    <a:pt x="49" y="5575"/>
                  </a:lnTo>
                  <a:cubicBezTo>
                    <a:pt x="49" y="5606"/>
                    <a:pt x="0" y="5780"/>
                    <a:pt x="79" y="5979"/>
                  </a:cubicBezTo>
                  <a:lnTo>
                    <a:pt x="103" y="6058"/>
                  </a:lnTo>
                  <a:lnTo>
                    <a:pt x="151" y="5979"/>
                  </a:lnTo>
                  <a:cubicBezTo>
                    <a:pt x="151" y="5979"/>
                    <a:pt x="278" y="5756"/>
                    <a:pt x="627" y="5630"/>
                  </a:cubicBezTo>
                  <a:cubicBezTo>
                    <a:pt x="953" y="5503"/>
                    <a:pt x="1332" y="5401"/>
                    <a:pt x="1610" y="5352"/>
                  </a:cubicBezTo>
                  <a:cubicBezTo>
                    <a:pt x="2062" y="5274"/>
                    <a:pt x="2435" y="5250"/>
                    <a:pt x="2688" y="5304"/>
                  </a:cubicBezTo>
                  <a:cubicBezTo>
                    <a:pt x="2966" y="5377"/>
                    <a:pt x="3339" y="5503"/>
                    <a:pt x="3442" y="5551"/>
                  </a:cubicBezTo>
                  <a:lnTo>
                    <a:pt x="3442" y="5606"/>
                  </a:lnTo>
                  <a:lnTo>
                    <a:pt x="3442" y="5630"/>
                  </a:lnTo>
                  <a:cubicBezTo>
                    <a:pt x="3442" y="5654"/>
                    <a:pt x="3442" y="5654"/>
                    <a:pt x="3418" y="5678"/>
                  </a:cubicBezTo>
                  <a:cubicBezTo>
                    <a:pt x="3418" y="5702"/>
                    <a:pt x="3394" y="5726"/>
                    <a:pt x="3363" y="5780"/>
                  </a:cubicBezTo>
                  <a:cubicBezTo>
                    <a:pt x="3315" y="5853"/>
                    <a:pt x="3267" y="5979"/>
                    <a:pt x="3243" y="6082"/>
                  </a:cubicBezTo>
                  <a:lnTo>
                    <a:pt x="3243" y="6130"/>
                  </a:lnTo>
                  <a:lnTo>
                    <a:pt x="3243" y="6154"/>
                  </a:lnTo>
                  <a:cubicBezTo>
                    <a:pt x="3213" y="6178"/>
                    <a:pt x="3213" y="6178"/>
                    <a:pt x="3213" y="6208"/>
                  </a:cubicBezTo>
                  <a:lnTo>
                    <a:pt x="3213" y="6232"/>
                  </a:lnTo>
                  <a:lnTo>
                    <a:pt x="3213" y="6256"/>
                  </a:lnTo>
                  <a:lnTo>
                    <a:pt x="3213" y="6256"/>
                  </a:lnTo>
                  <a:cubicBezTo>
                    <a:pt x="3189" y="6256"/>
                    <a:pt x="3189" y="6281"/>
                    <a:pt x="3189" y="6305"/>
                  </a:cubicBezTo>
                  <a:lnTo>
                    <a:pt x="3189" y="6329"/>
                  </a:lnTo>
                  <a:lnTo>
                    <a:pt x="3189" y="6329"/>
                  </a:lnTo>
                  <a:cubicBezTo>
                    <a:pt x="3165" y="6359"/>
                    <a:pt x="3165" y="6383"/>
                    <a:pt x="3165" y="6383"/>
                  </a:cubicBezTo>
                  <a:lnTo>
                    <a:pt x="3165" y="6407"/>
                  </a:lnTo>
                  <a:lnTo>
                    <a:pt x="3165" y="6407"/>
                  </a:lnTo>
                  <a:lnTo>
                    <a:pt x="3165" y="6431"/>
                  </a:lnTo>
                  <a:lnTo>
                    <a:pt x="3165" y="6510"/>
                  </a:lnTo>
                  <a:lnTo>
                    <a:pt x="3165" y="6534"/>
                  </a:lnTo>
                  <a:lnTo>
                    <a:pt x="3165" y="6558"/>
                  </a:lnTo>
                  <a:lnTo>
                    <a:pt x="3165" y="6582"/>
                  </a:lnTo>
                  <a:lnTo>
                    <a:pt x="3165" y="6582"/>
                  </a:lnTo>
                  <a:cubicBezTo>
                    <a:pt x="3140" y="6582"/>
                    <a:pt x="3140" y="6606"/>
                    <a:pt x="3140" y="6606"/>
                  </a:cubicBezTo>
                  <a:lnTo>
                    <a:pt x="3140" y="6708"/>
                  </a:lnTo>
                  <a:lnTo>
                    <a:pt x="3140" y="6811"/>
                  </a:lnTo>
                  <a:lnTo>
                    <a:pt x="3140" y="6811"/>
                  </a:lnTo>
                  <a:cubicBezTo>
                    <a:pt x="3116" y="6835"/>
                    <a:pt x="3116" y="6835"/>
                    <a:pt x="3116" y="6859"/>
                  </a:cubicBezTo>
                  <a:cubicBezTo>
                    <a:pt x="3116" y="6883"/>
                    <a:pt x="3140" y="6907"/>
                    <a:pt x="3140" y="6907"/>
                  </a:cubicBezTo>
                  <a:lnTo>
                    <a:pt x="3140" y="6962"/>
                  </a:lnTo>
                  <a:lnTo>
                    <a:pt x="3140" y="6986"/>
                  </a:lnTo>
                  <a:lnTo>
                    <a:pt x="3140" y="7034"/>
                  </a:lnTo>
                  <a:lnTo>
                    <a:pt x="3140" y="7082"/>
                  </a:lnTo>
                  <a:lnTo>
                    <a:pt x="3140" y="7160"/>
                  </a:lnTo>
                  <a:lnTo>
                    <a:pt x="3140" y="7185"/>
                  </a:lnTo>
                  <a:lnTo>
                    <a:pt x="3140" y="7209"/>
                  </a:lnTo>
                  <a:lnTo>
                    <a:pt x="3140" y="7287"/>
                  </a:lnTo>
                  <a:cubicBezTo>
                    <a:pt x="3140" y="7311"/>
                    <a:pt x="3165" y="7335"/>
                    <a:pt x="3165" y="7335"/>
                  </a:cubicBezTo>
                  <a:lnTo>
                    <a:pt x="3165" y="7335"/>
                  </a:lnTo>
                  <a:lnTo>
                    <a:pt x="3165" y="7359"/>
                  </a:lnTo>
                  <a:lnTo>
                    <a:pt x="3165" y="7414"/>
                  </a:lnTo>
                  <a:lnTo>
                    <a:pt x="3165" y="7462"/>
                  </a:lnTo>
                  <a:lnTo>
                    <a:pt x="3165" y="7486"/>
                  </a:lnTo>
                  <a:lnTo>
                    <a:pt x="3165" y="7510"/>
                  </a:lnTo>
                  <a:cubicBezTo>
                    <a:pt x="3189" y="7534"/>
                    <a:pt x="3189" y="7534"/>
                    <a:pt x="3189" y="7564"/>
                  </a:cubicBezTo>
                  <a:lnTo>
                    <a:pt x="3189" y="7564"/>
                  </a:lnTo>
                  <a:lnTo>
                    <a:pt x="3189" y="7588"/>
                  </a:lnTo>
                  <a:lnTo>
                    <a:pt x="3189" y="7612"/>
                  </a:lnTo>
                  <a:lnTo>
                    <a:pt x="3189" y="7661"/>
                  </a:lnTo>
                  <a:lnTo>
                    <a:pt x="3189" y="7661"/>
                  </a:lnTo>
                  <a:cubicBezTo>
                    <a:pt x="3213" y="7685"/>
                    <a:pt x="3213" y="7715"/>
                    <a:pt x="3213" y="7715"/>
                  </a:cubicBezTo>
                  <a:lnTo>
                    <a:pt x="3213" y="7763"/>
                  </a:lnTo>
                  <a:cubicBezTo>
                    <a:pt x="3243" y="7811"/>
                    <a:pt x="3243" y="7866"/>
                    <a:pt x="3267" y="7890"/>
                  </a:cubicBezTo>
                  <a:cubicBezTo>
                    <a:pt x="3267" y="7914"/>
                    <a:pt x="3267" y="7938"/>
                    <a:pt x="3291" y="7962"/>
                  </a:cubicBezTo>
                  <a:cubicBezTo>
                    <a:pt x="3291" y="8016"/>
                    <a:pt x="3315" y="8040"/>
                    <a:pt x="3315" y="8089"/>
                  </a:cubicBezTo>
                  <a:cubicBezTo>
                    <a:pt x="3339" y="8089"/>
                    <a:pt x="3339" y="8113"/>
                    <a:pt x="3339" y="8137"/>
                  </a:cubicBezTo>
                  <a:cubicBezTo>
                    <a:pt x="3363" y="8167"/>
                    <a:pt x="3363" y="8191"/>
                    <a:pt x="3363" y="8191"/>
                  </a:cubicBezTo>
                  <a:cubicBezTo>
                    <a:pt x="3394" y="8239"/>
                    <a:pt x="3394" y="8287"/>
                    <a:pt x="3418" y="8318"/>
                  </a:cubicBezTo>
                  <a:cubicBezTo>
                    <a:pt x="3466" y="8414"/>
                    <a:pt x="3514" y="8516"/>
                    <a:pt x="3617" y="8619"/>
                  </a:cubicBezTo>
                  <a:cubicBezTo>
                    <a:pt x="3617" y="8619"/>
                    <a:pt x="3641" y="8643"/>
                    <a:pt x="3641" y="8667"/>
                  </a:cubicBezTo>
                  <a:cubicBezTo>
                    <a:pt x="3695" y="8691"/>
                    <a:pt x="3719" y="8739"/>
                    <a:pt x="3743" y="8770"/>
                  </a:cubicBezTo>
                  <a:cubicBezTo>
                    <a:pt x="3791" y="8794"/>
                    <a:pt x="3815" y="8818"/>
                    <a:pt x="3846" y="8842"/>
                  </a:cubicBezTo>
                  <a:cubicBezTo>
                    <a:pt x="3870" y="8866"/>
                    <a:pt x="3894" y="8866"/>
                    <a:pt x="3918" y="8890"/>
                  </a:cubicBezTo>
                  <a:cubicBezTo>
                    <a:pt x="3918" y="8890"/>
                    <a:pt x="3942" y="8920"/>
                    <a:pt x="3942" y="8944"/>
                  </a:cubicBezTo>
                  <a:cubicBezTo>
                    <a:pt x="3966" y="8968"/>
                    <a:pt x="3996" y="8993"/>
                    <a:pt x="4044" y="8993"/>
                  </a:cubicBezTo>
                  <a:lnTo>
                    <a:pt x="4069" y="8993"/>
                  </a:lnTo>
                  <a:cubicBezTo>
                    <a:pt x="4750" y="8715"/>
                    <a:pt x="4948" y="8438"/>
                    <a:pt x="5250" y="8040"/>
                  </a:cubicBezTo>
                  <a:cubicBezTo>
                    <a:pt x="5473" y="7739"/>
                    <a:pt x="5654" y="7534"/>
                    <a:pt x="5979" y="7209"/>
                  </a:cubicBezTo>
                  <a:lnTo>
                    <a:pt x="6003" y="7209"/>
                  </a:lnTo>
                  <a:cubicBezTo>
                    <a:pt x="6027" y="7209"/>
                    <a:pt x="6027" y="7233"/>
                    <a:pt x="6051" y="7263"/>
                  </a:cubicBezTo>
                  <a:cubicBezTo>
                    <a:pt x="6075" y="7263"/>
                    <a:pt x="6075" y="7287"/>
                    <a:pt x="6106" y="7287"/>
                  </a:cubicBezTo>
                  <a:lnTo>
                    <a:pt x="6106" y="7311"/>
                  </a:lnTo>
                  <a:cubicBezTo>
                    <a:pt x="6130" y="7311"/>
                    <a:pt x="6130" y="7311"/>
                    <a:pt x="6130" y="7335"/>
                  </a:cubicBezTo>
                  <a:lnTo>
                    <a:pt x="6130" y="7335"/>
                  </a:lnTo>
                  <a:cubicBezTo>
                    <a:pt x="6130" y="7359"/>
                    <a:pt x="6154" y="7359"/>
                    <a:pt x="6154" y="7359"/>
                  </a:cubicBezTo>
                  <a:lnTo>
                    <a:pt x="6154" y="7383"/>
                  </a:lnTo>
                  <a:cubicBezTo>
                    <a:pt x="6154" y="7383"/>
                    <a:pt x="6178" y="7383"/>
                    <a:pt x="6178" y="7414"/>
                  </a:cubicBezTo>
                  <a:lnTo>
                    <a:pt x="6178" y="7414"/>
                  </a:lnTo>
                  <a:lnTo>
                    <a:pt x="6202" y="7438"/>
                  </a:lnTo>
                  <a:cubicBezTo>
                    <a:pt x="6202" y="7438"/>
                    <a:pt x="6202" y="7462"/>
                    <a:pt x="6226" y="7462"/>
                  </a:cubicBezTo>
                  <a:lnTo>
                    <a:pt x="6226" y="7486"/>
                  </a:lnTo>
                  <a:cubicBezTo>
                    <a:pt x="6226" y="7486"/>
                    <a:pt x="6256" y="7486"/>
                    <a:pt x="6256" y="7510"/>
                  </a:cubicBezTo>
                  <a:lnTo>
                    <a:pt x="6256" y="7534"/>
                  </a:lnTo>
                  <a:lnTo>
                    <a:pt x="6280" y="7564"/>
                  </a:lnTo>
                  <a:cubicBezTo>
                    <a:pt x="6304" y="7588"/>
                    <a:pt x="6304" y="7612"/>
                    <a:pt x="6329" y="7637"/>
                  </a:cubicBezTo>
                  <a:lnTo>
                    <a:pt x="6329" y="7661"/>
                  </a:lnTo>
                  <a:lnTo>
                    <a:pt x="6353" y="7661"/>
                  </a:lnTo>
                  <a:cubicBezTo>
                    <a:pt x="6353" y="7685"/>
                    <a:pt x="6353" y="7685"/>
                    <a:pt x="6377" y="7715"/>
                  </a:cubicBezTo>
                  <a:lnTo>
                    <a:pt x="6377" y="7739"/>
                  </a:lnTo>
                  <a:cubicBezTo>
                    <a:pt x="6407" y="7763"/>
                    <a:pt x="6431" y="7787"/>
                    <a:pt x="6455" y="7835"/>
                  </a:cubicBezTo>
                  <a:cubicBezTo>
                    <a:pt x="6479" y="7866"/>
                    <a:pt x="6479" y="7890"/>
                    <a:pt x="6503" y="7914"/>
                  </a:cubicBezTo>
                  <a:cubicBezTo>
                    <a:pt x="6527" y="7938"/>
                    <a:pt x="6527" y="7962"/>
                    <a:pt x="6527" y="7962"/>
                  </a:cubicBezTo>
                  <a:cubicBezTo>
                    <a:pt x="6558" y="7986"/>
                    <a:pt x="6558" y="7986"/>
                    <a:pt x="6558" y="8016"/>
                  </a:cubicBezTo>
                  <a:lnTo>
                    <a:pt x="6606" y="8064"/>
                  </a:lnTo>
                  <a:lnTo>
                    <a:pt x="6606" y="8089"/>
                  </a:lnTo>
                  <a:cubicBezTo>
                    <a:pt x="6606" y="8089"/>
                    <a:pt x="6630" y="8089"/>
                    <a:pt x="6630" y="8113"/>
                  </a:cubicBezTo>
                  <a:cubicBezTo>
                    <a:pt x="6630" y="8113"/>
                    <a:pt x="6630" y="8137"/>
                    <a:pt x="6654" y="8137"/>
                  </a:cubicBezTo>
                  <a:lnTo>
                    <a:pt x="6654" y="8191"/>
                  </a:lnTo>
                  <a:lnTo>
                    <a:pt x="6678" y="8191"/>
                  </a:lnTo>
                  <a:lnTo>
                    <a:pt x="6678" y="8215"/>
                  </a:lnTo>
                  <a:cubicBezTo>
                    <a:pt x="6678" y="8215"/>
                    <a:pt x="6678" y="8239"/>
                    <a:pt x="6708" y="8239"/>
                  </a:cubicBezTo>
                  <a:lnTo>
                    <a:pt x="6708" y="8263"/>
                  </a:lnTo>
                  <a:lnTo>
                    <a:pt x="6708" y="8287"/>
                  </a:lnTo>
                  <a:lnTo>
                    <a:pt x="6732" y="8287"/>
                  </a:lnTo>
                  <a:cubicBezTo>
                    <a:pt x="6732" y="8318"/>
                    <a:pt x="6756" y="8342"/>
                    <a:pt x="6756" y="8342"/>
                  </a:cubicBezTo>
                  <a:lnTo>
                    <a:pt x="6781" y="8366"/>
                  </a:lnTo>
                  <a:cubicBezTo>
                    <a:pt x="6781" y="8390"/>
                    <a:pt x="6805" y="8414"/>
                    <a:pt x="6805" y="8414"/>
                  </a:cubicBezTo>
                  <a:cubicBezTo>
                    <a:pt x="6805" y="8438"/>
                    <a:pt x="6829" y="8468"/>
                    <a:pt x="6829" y="8468"/>
                  </a:cubicBezTo>
                  <a:cubicBezTo>
                    <a:pt x="6859" y="8492"/>
                    <a:pt x="6859" y="8516"/>
                    <a:pt x="6883" y="8541"/>
                  </a:cubicBezTo>
                  <a:lnTo>
                    <a:pt x="6883" y="8565"/>
                  </a:lnTo>
                  <a:lnTo>
                    <a:pt x="6907" y="8619"/>
                  </a:lnTo>
                  <a:lnTo>
                    <a:pt x="6931" y="8643"/>
                  </a:lnTo>
                  <a:lnTo>
                    <a:pt x="6931" y="8643"/>
                  </a:lnTo>
                  <a:cubicBezTo>
                    <a:pt x="6955" y="8667"/>
                    <a:pt x="6955" y="8691"/>
                    <a:pt x="6979" y="8715"/>
                  </a:cubicBezTo>
                  <a:lnTo>
                    <a:pt x="6979" y="8770"/>
                  </a:lnTo>
                  <a:cubicBezTo>
                    <a:pt x="7010" y="8770"/>
                    <a:pt x="7010" y="8794"/>
                    <a:pt x="7034" y="8818"/>
                  </a:cubicBezTo>
                  <a:lnTo>
                    <a:pt x="7034" y="8866"/>
                  </a:lnTo>
                  <a:cubicBezTo>
                    <a:pt x="7058" y="8890"/>
                    <a:pt x="7058" y="8920"/>
                    <a:pt x="7082" y="8944"/>
                  </a:cubicBezTo>
                  <a:cubicBezTo>
                    <a:pt x="7106" y="8968"/>
                    <a:pt x="7106" y="8993"/>
                    <a:pt x="7130" y="9041"/>
                  </a:cubicBezTo>
                  <a:cubicBezTo>
                    <a:pt x="7160" y="9071"/>
                    <a:pt x="7160" y="9095"/>
                    <a:pt x="7184" y="9119"/>
                  </a:cubicBezTo>
                  <a:cubicBezTo>
                    <a:pt x="7184" y="9143"/>
                    <a:pt x="7184" y="9143"/>
                    <a:pt x="7208" y="9167"/>
                  </a:cubicBezTo>
                  <a:cubicBezTo>
                    <a:pt x="7208" y="9191"/>
                    <a:pt x="7233" y="9246"/>
                    <a:pt x="7233" y="9270"/>
                  </a:cubicBezTo>
                  <a:cubicBezTo>
                    <a:pt x="7257" y="9294"/>
                    <a:pt x="7281" y="9342"/>
                    <a:pt x="7281" y="9372"/>
                  </a:cubicBezTo>
                  <a:lnTo>
                    <a:pt x="7311" y="9372"/>
                  </a:lnTo>
                  <a:lnTo>
                    <a:pt x="7311" y="9420"/>
                  </a:lnTo>
                  <a:cubicBezTo>
                    <a:pt x="7335" y="9420"/>
                    <a:pt x="7335" y="9420"/>
                    <a:pt x="7335" y="9445"/>
                  </a:cubicBezTo>
                  <a:cubicBezTo>
                    <a:pt x="7335" y="9445"/>
                    <a:pt x="7359" y="9445"/>
                    <a:pt x="7359" y="9469"/>
                  </a:cubicBezTo>
                  <a:lnTo>
                    <a:pt x="7383" y="9493"/>
                  </a:lnTo>
                  <a:lnTo>
                    <a:pt x="7383" y="9523"/>
                  </a:lnTo>
                  <a:cubicBezTo>
                    <a:pt x="7510" y="9975"/>
                    <a:pt x="7859" y="11180"/>
                    <a:pt x="8540" y="12458"/>
                  </a:cubicBezTo>
                  <a:cubicBezTo>
                    <a:pt x="8691" y="12759"/>
                    <a:pt x="8890" y="13061"/>
                    <a:pt x="9089" y="13338"/>
                  </a:cubicBezTo>
                  <a:cubicBezTo>
                    <a:pt x="9517" y="13965"/>
                    <a:pt x="9872" y="14495"/>
                    <a:pt x="9770" y="15098"/>
                  </a:cubicBezTo>
                  <a:cubicBezTo>
                    <a:pt x="9643" y="15773"/>
                    <a:pt x="8691" y="15821"/>
                    <a:pt x="7582" y="15851"/>
                  </a:cubicBezTo>
                  <a:cubicBezTo>
                    <a:pt x="6256" y="15899"/>
                    <a:pt x="4774" y="15923"/>
                    <a:pt x="4195" y="17105"/>
                  </a:cubicBezTo>
                  <a:cubicBezTo>
                    <a:pt x="3267" y="18937"/>
                    <a:pt x="4774" y="20293"/>
                    <a:pt x="6353" y="21697"/>
                  </a:cubicBezTo>
                  <a:cubicBezTo>
                    <a:pt x="6859" y="22149"/>
                    <a:pt x="7383" y="22601"/>
                    <a:pt x="7811" y="23107"/>
                  </a:cubicBezTo>
                  <a:cubicBezTo>
                    <a:pt x="10348" y="25819"/>
                    <a:pt x="9444" y="30466"/>
                    <a:pt x="8263" y="33853"/>
                  </a:cubicBezTo>
                  <a:cubicBezTo>
                    <a:pt x="6955" y="37571"/>
                    <a:pt x="5828" y="39554"/>
                    <a:pt x="5021" y="40681"/>
                  </a:cubicBezTo>
                  <a:cubicBezTo>
                    <a:pt x="3767" y="42465"/>
                    <a:pt x="3665" y="42164"/>
                    <a:pt x="3665" y="42164"/>
                  </a:cubicBezTo>
                  <a:lnTo>
                    <a:pt x="3695" y="42640"/>
                  </a:lnTo>
                  <a:cubicBezTo>
                    <a:pt x="3695" y="42640"/>
                    <a:pt x="4900" y="41435"/>
                    <a:pt x="5250" y="41013"/>
                  </a:cubicBezTo>
                  <a:cubicBezTo>
                    <a:pt x="9041" y="36438"/>
                    <a:pt x="10927" y="30665"/>
                    <a:pt x="10897" y="26946"/>
                  </a:cubicBezTo>
                  <a:cubicBezTo>
                    <a:pt x="10873" y="24813"/>
                    <a:pt x="10119" y="23053"/>
                    <a:pt x="8637" y="21697"/>
                  </a:cubicBezTo>
                  <a:lnTo>
                    <a:pt x="8564" y="21625"/>
                  </a:lnTo>
                  <a:cubicBezTo>
                    <a:pt x="8462" y="21546"/>
                    <a:pt x="8311" y="21396"/>
                    <a:pt x="8088" y="21245"/>
                  </a:cubicBezTo>
                  <a:cubicBezTo>
                    <a:pt x="7160" y="20443"/>
                    <a:pt x="5202" y="18834"/>
                    <a:pt x="5503" y="18009"/>
                  </a:cubicBezTo>
                  <a:cubicBezTo>
                    <a:pt x="5599" y="17659"/>
                    <a:pt x="6106" y="17478"/>
                    <a:pt x="6931" y="17454"/>
                  </a:cubicBezTo>
                  <a:cubicBezTo>
                    <a:pt x="8842" y="17430"/>
                    <a:pt x="10047" y="17026"/>
                    <a:pt x="10547" y="16303"/>
                  </a:cubicBezTo>
                  <a:cubicBezTo>
                    <a:pt x="10849" y="15851"/>
                    <a:pt x="10849" y="15248"/>
                    <a:pt x="10571" y="14519"/>
                  </a:cubicBezTo>
                  <a:cubicBezTo>
                    <a:pt x="10475" y="14242"/>
                    <a:pt x="10198" y="13862"/>
                    <a:pt x="9872" y="13440"/>
                  </a:cubicBezTo>
                  <a:cubicBezTo>
                    <a:pt x="9541" y="12988"/>
                    <a:pt x="9167" y="12458"/>
                    <a:pt x="8914" y="11982"/>
                  </a:cubicBezTo>
                  <a:cubicBezTo>
                    <a:pt x="8311" y="10801"/>
                    <a:pt x="8112" y="9921"/>
                    <a:pt x="8034" y="9493"/>
                  </a:cubicBezTo>
                  <a:lnTo>
                    <a:pt x="8034" y="9445"/>
                  </a:lnTo>
                  <a:lnTo>
                    <a:pt x="8034" y="9294"/>
                  </a:lnTo>
                </a:path>
              </a:pathLst>
            </a:custGeom>
            <a:noFill/>
            <a:ln w="2550" cap="flat" cmpd="sng">
              <a:solidFill>
                <a:srgbClr val="485D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a:off x="396198" y="482531"/>
              <a:ext cx="2247664" cy="1778735"/>
            </a:xfrm>
            <a:custGeom>
              <a:avLst/>
              <a:gdLst/>
              <a:ahLst/>
              <a:cxnLst/>
              <a:rect l="l" t="t" r="r" b="b"/>
              <a:pathLst>
                <a:path w="28080" h="22221" extrusionOk="0">
                  <a:moveTo>
                    <a:pt x="10547" y="103"/>
                  </a:moveTo>
                  <a:cubicBezTo>
                    <a:pt x="10999" y="103"/>
                    <a:pt x="11427" y="175"/>
                    <a:pt x="11807" y="302"/>
                  </a:cubicBezTo>
                  <a:cubicBezTo>
                    <a:pt x="13916" y="1031"/>
                    <a:pt x="11681" y="3514"/>
                    <a:pt x="12735" y="5099"/>
                  </a:cubicBezTo>
                  <a:cubicBezTo>
                    <a:pt x="13139" y="5726"/>
                    <a:pt x="14013" y="6129"/>
                    <a:pt x="15194" y="6129"/>
                  </a:cubicBezTo>
                  <a:cubicBezTo>
                    <a:pt x="16351" y="6129"/>
                    <a:pt x="17780" y="5726"/>
                    <a:pt x="19262" y="4798"/>
                  </a:cubicBezTo>
                  <a:cubicBezTo>
                    <a:pt x="21926" y="3164"/>
                    <a:pt x="23957" y="1555"/>
                    <a:pt x="25542" y="1555"/>
                  </a:cubicBezTo>
                  <a:cubicBezTo>
                    <a:pt x="26018" y="1555"/>
                    <a:pt x="26446" y="1706"/>
                    <a:pt x="26820" y="2007"/>
                  </a:cubicBezTo>
                  <a:cubicBezTo>
                    <a:pt x="28079" y="2990"/>
                    <a:pt x="27272" y="4569"/>
                    <a:pt x="26042" y="4972"/>
                  </a:cubicBezTo>
                  <a:cubicBezTo>
                    <a:pt x="25843" y="5045"/>
                    <a:pt x="25614" y="5099"/>
                    <a:pt x="25415" y="5099"/>
                  </a:cubicBezTo>
                  <a:cubicBezTo>
                    <a:pt x="25042" y="5099"/>
                    <a:pt x="24686" y="4996"/>
                    <a:pt x="24409" y="4822"/>
                  </a:cubicBezTo>
                  <a:cubicBezTo>
                    <a:pt x="24108" y="4671"/>
                    <a:pt x="24234" y="4243"/>
                    <a:pt x="24536" y="4243"/>
                  </a:cubicBezTo>
                  <a:lnTo>
                    <a:pt x="24590" y="4243"/>
                  </a:lnTo>
                  <a:lnTo>
                    <a:pt x="24590" y="4267"/>
                  </a:lnTo>
                  <a:lnTo>
                    <a:pt x="24765" y="4267"/>
                  </a:lnTo>
                  <a:cubicBezTo>
                    <a:pt x="25313" y="4267"/>
                    <a:pt x="25867" y="4044"/>
                    <a:pt x="25892" y="3568"/>
                  </a:cubicBezTo>
                  <a:cubicBezTo>
                    <a:pt x="25916" y="2965"/>
                    <a:pt x="25494" y="2761"/>
                    <a:pt x="24963" y="2761"/>
                  </a:cubicBezTo>
                  <a:cubicBezTo>
                    <a:pt x="24765" y="2761"/>
                    <a:pt x="24536" y="2815"/>
                    <a:pt x="24313" y="2863"/>
                  </a:cubicBezTo>
                  <a:cubicBezTo>
                    <a:pt x="22782" y="3237"/>
                    <a:pt x="22251" y="3894"/>
                    <a:pt x="19792" y="5527"/>
                  </a:cubicBezTo>
                  <a:cubicBezTo>
                    <a:pt x="17508" y="7033"/>
                    <a:pt x="15700" y="7485"/>
                    <a:pt x="14290" y="7485"/>
                  </a:cubicBezTo>
                  <a:cubicBezTo>
                    <a:pt x="13489" y="7485"/>
                    <a:pt x="12808" y="7335"/>
                    <a:pt x="12283" y="7154"/>
                  </a:cubicBezTo>
                  <a:cubicBezTo>
                    <a:pt x="10728" y="6654"/>
                    <a:pt x="9897" y="5021"/>
                    <a:pt x="10650" y="3237"/>
                  </a:cubicBezTo>
                  <a:cubicBezTo>
                    <a:pt x="11379" y="1459"/>
                    <a:pt x="11102" y="1278"/>
                    <a:pt x="10276" y="1230"/>
                  </a:cubicBezTo>
                  <a:lnTo>
                    <a:pt x="10198" y="1230"/>
                  </a:lnTo>
                  <a:cubicBezTo>
                    <a:pt x="9270" y="1230"/>
                    <a:pt x="6058" y="2212"/>
                    <a:pt x="3442" y="7003"/>
                  </a:cubicBezTo>
                  <a:cubicBezTo>
                    <a:pt x="808" y="11825"/>
                    <a:pt x="1134" y="17731"/>
                    <a:pt x="1182" y="21974"/>
                  </a:cubicBezTo>
                  <a:lnTo>
                    <a:pt x="1182" y="21998"/>
                  </a:lnTo>
                  <a:lnTo>
                    <a:pt x="1158" y="22100"/>
                  </a:lnTo>
                  <a:lnTo>
                    <a:pt x="1158" y="22124"/>
                  </a:lnTo>
                  <a:cubicBezTo>
                    <a:pt x="1055" y="22124"/>
                    <a:pt x="658" y="19889"/>
                    <a:pt x="603" y="19539"/>
                  </a:cubicBezTo>
                  <a:cubicBezTo>
                    <a:pt x="356" y="16423"/>
                    <a:pt x="79" y="13711"/>
                    <a:pt x="1206" y="9565"/>
                  </a:cubicBezTo>
                  <a:cubicBezTo>
                    <a:pt x="2894" y="3339"/>
                    <a:pt x="7414" y="103"/>
                    <a:pt x="10547" y="103"/>
                  </a:cubicBezTo>
                  <a:close/>
                  <a:moveTo>
                    <a:pt x="10547" y="0"/>
                  </a:moveTo>
                  <a:cubicBezTo>
                    <a:pt x="8866" y="0"/>
                    <a:pt x="6931" y="880"/>
                    <a:pt x="5274" y="2411"/>
                  </a:cubicBezTo>
                  <a:cubicBezTo>
                    <a:pt x="3918" y="3665"/>
                    <a:pt x="2086" y="5900"/>
                    <a:pt x="1110" y="9541"/>
                  </a:cubicBezTo>
                  <a:cubicBezTo>
                    <a:pt x="1" y="13609"/>
                    <a:pt x="230" y="16297"/>
                    <a:pt x="507" y="19388"/>
                  </a:cubicBezTo>
                  <a:lnTo>
                    <a:pt x="507" y="19539"/>
                  </a:lnTo>
                  <a:cubicBezTo>
                    <a:pt x="531" y="19738"/>
                    <a:pt x="634" y="20365"/>
                    <a:pt x="754" y="20991"/>
                  </a:cubicBezTo>
                  <a:cubicBezTo>
                    <a:pt x="1007" y="22221"/>
                    <a:pt x="1055" y="22221"/>
                    <a:pt x="1158" y="22221"/>
                  </a:cubicBezTo>
                  <a:cubicBezTo>
                    <a:pt x="1182" y="22221"/>
                    <a:pt x="1260" y="22221"/>
                    <a:pt x="1260" y="22100"/>
                  </a:cubicBezTo>
                  <a:lnTo>
                    <a:pt x="1284" y="22022"/>
                  </a:lnTo>
                  <a:lnTo>
                    <a:pt x="1284" y="21950"/>
                  </a:lnTo>
                  <a:cubicBezTo>
                    <a:pt x="1284" y="21618"/>
                    <a:pt x="1260" y="21269"/>
                    <a:pt x="1260" y="20919"/>
                  </a:cubicBezTo>
                  <a:cubicBezTo>
                    <a:pt x="1206" y="16725"/>
                    <a:pt x="1110" y="11475"/>
                    <a:pt x="3520" y="7058"/>
                  </a:cubicBezTo>
                  <a:cubicBezTo>
                    <a:pt x="4623" y="5021"/>
                    <a:pt x="6003" y="3417"/>
                    <a:pt x="7510" y="2411"/>
                  </a:cubicBezTo>
                  <a:cubicBezTo>
                    <a:pt x="8691" y="1609"/>
                    <a:pt x="9698" y="1332"/>
                    <a:pt x="10198" y="1332"/>
                  </a:cubicBezTo>
                  <a:lnTo>
                    <a:pt x="10276" y="1332"/>
                  </a:lnTo>
                  <a:cubicBezTo>
                    <a:pt x="10602" y="1356"/>
                    <a:pt x="10825" y="1380"/>
                    <a:pt x="10927" y="1531"/>
                  </a:cubicBezTo>
                  <a:cubicBezTo>
                    <a:pt x="11054" y="1760"/>
                    <a:pt x="10951" y="2260"/>
                    <a:pt x="10547" y="3188"/>
                  </a:cubicBezTo>
                  <a:cubicBezTo>
                    <a:pt x="10174" y="4068"/>
                    <a:pt x="10174" y="4996"/>
                    <a:pt x="10523" y="5750"/>
                  </a:cubicBezTo>
                  <a:cubicBezTo>
                    <a:pt x="10849" y="6479"/>
                    <a:pt x="11451" y="7003"/>
                    <a:pt x="12235" y="7256"/>
                  </a:cubicBezTo>
                  <a:cubicBezTo>
                    <a:pt x="12934" y="7485"/>
                    <a:pt x="13591" y="7582"/>
                    <a:pt x="14290" y="7582"/>
                  </a:cubicBezTo>
                  <a:cubicBezTo>
                    <a:pt x="16002" y="7582"/>
                    <a:pt x="17858" y="6931"/>
                    <a:pt x="19841" y="5599"/>
                  </a:cubicBezTo>
                  <a:cubicBezTo>
                    <a:pt x="20522" y="5147"/>
                    <a:pt x="21070" y="4773"/>
                    <a:pt x="21498" y="4472"/>
                  </a:cubicBezTo>
                  <a:cubicBezTo>
                    <a:pt x="22655" y="3640"/>
                    <a:pt x="23234" y="3213"/>
                    <a:pt x="24337" y="2965"/>
                  </a:cubicBezTo>
                  <a:cubicBezTo>
                    <a:pt x="24560" y="2887"/>
                    <a:pt x="24789" y="2863"/>
                    <a:pt x="24963" y="2863"/>
                  </a:cubicBezTo>
                  <a:cubicBezTo>
                    <a:pt x="25192" y="2863"/>
                    <a:pt x="25494" y="2911"/>
                    <a:pt x="25644" y="3086"/>
                  </a:cubicBezTo>
                  <a:cubicBezTo>
                    <a:pt x="25765" y="3188"/>
                    <a:pt x="25819" y="3363"/>
                    <a:pt x="25795" y="3538"/>
                  </a:cubicBezTo>
                  <a:cubicBezTo>
                    <a:pt x="25765" y="3966"/>
                    <a:pt x="25265" y="4171"/>
                    <a:pt x="24765" y="4171"/>
                  </a:cubicBezTo>
                  <a:lnTo>
                    <a:pt x="24590" y="4171"/>
                  </a:lnTo>
                  <a:cubicBezTo>
                    <a:pt x="24560" y="4141"/>
                    <a:pt x="24560" y="4141"/>
                    <a:pt x="24536" y="4141"/>
                  </a:cubicBezTo>
                  <a:cubicBezTo>
                    <a:pt x="24361" y="4141"/>
                    <a:pt x="24186" y="4267"/>
                    <a:pt x="24162" y="4472"/>
                  </a:cubicBezTo>
                  <a:cubicBezTo>
                    <a:pt x="24108" y="4647"/>
                    <a:pt x="24186" y="4822"/>
                    <a:pt x="24361" y="4924"/>
                  </a:cubicBezTo>
                  <a:cubicBezTo>
                    <a:pt x="24686" y="5099"/>
                    <a:pt x="25042" y="5195"/>
                    <a:pt x="25415" y="5195"/>
                  </a:cubicBezTo>
                  <a:cubicBezTo>
                    <a:pt x="25644" y="5195"/>
                    <a:pt x="25867" y="5147"/>
                    <a:pt x="26066" y="5075"/>
                  </a:cubicBezTo>
                  <a:cubicBezTo>
                    <a:pt x="26820" y="4822"/>
                    <a:pt x="27398" y="4171"/>
                    <a:pt x="27525" y="3466"/>
                  </a:cubicBezTo>
                  <a:cubicBezTo>
                    <a:pt x="27627" y="2863"/>
                    <a:pt x="27398" y="2333"/>
                    <a:pt x="26874" y="1935"/>
                  </a:cubicBezTo>
                  <a:cubicBezTo>
                    <a:pt x="26494" y="1609"/>
                    <a:pt x="26042" y="1459"/>
                    <a:pt x="25542" y="1459"/>
                  </a:cubicBezTo>
                  <a:cubicBezTo>
                    <a:pt x="24258" y="1459"/>
                    <a:pt x="22728" y="2459"/>
                    <a:pt x="20769" y="3719"/>
                  </a:cubicBezTo>
                  <a:cubicBezTo>
                    <a:pt x="20269" y="4044"/>
                    <a:pt x="19768" y="4394"/>
                    <a:pt x="19214" y="4719"/>
                  </a:cubicBezTo>
                  <a:cubicBezTo>
                    <a:pt x="17858" y="5551"/>
                    <a:pt x="16454" y="6027"/>
                    <a:pt x="15194" y="6027"/>
                  </a:cubicBezTo>
                  <a:cubicBezTo>
                    <a:pt x="14091" y="6027"/>
                    <a:pt x="13211" y="5647"/>
                    <a:pt x="12808" y="5045"/>
                  </a:cubicBezTo>
                  <a:cubicBezTo>
                    <a:pt x="12386" y="4394"/>
                    <a:pt x="12536" y="3538"/>
                    <a:pt x="12687" y="2736"/>
                  </a:cubicBezTo>
                  <a:cubicBezTo>
                    <a:pt x="12910" y="1706"/>
                    <a:pt x="13109" y="627"/>
                    <a:pt x="11831" y="199"/>
                  </a:cubicBezTo>
                  <a:cubicBezTo>
                    <a:pt x="11451" y="73"/>
                    <a:pt x="11030" y="0"/>
                    <a:pt x="10547"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a:off x="271728" y="419693"/>
              <a:ext cx="1869451" cy="1821801"/>
            </a:xfrm>
            <a:custGeom>
              <a:avLst/>
              <a:gdLst/>
              <a:ahLst/>
              <a:cxnLst/>
              <a:rect l="l" t="t" r="r" b="b"/>
              <a:pathLst>
                <a:path w="23355" h="22759" extrusionOk="0">
                  <a:moveTo>
                    <a:pt x="20276" y="0"/>
                  </a:moveTo>
                  <a:cubicBezTo>
                    <a:pt x="19539" y="0"/>
                    <a:pt x="18664" y="484"/>
                    <a:pt x="18913" y="1189"/>
                  </a:cubicBezTo>
                  <a:cubicBezTo>
                    <a:pt x="19262" y="2165"/>
                    <a:pt x="20992" y="1563"/>
                    <a:pt x="21697" y="2117"/>
                  </a:cubicBezTo>
                  <a:cubicBezTo>
                    <a:pt x="22402" y="2666"/>
                    <a:pt x="20594" y="3419"/>
                    <a:pt x="17707" y="3473"/>
                  </a:cubicBezTo>
                  <a:cubicBezTo>
                    <a:pt x="17645" y="3474"/>
                    <a:pt x="17583" y="3474"/>
                    <a:pt x="17521" y="3474"/>
                  </a:cubicBezTo>
                  <a:cubicBezTo>
                    <a:pt x="13470" y="3474"/>
                    <a:pt x="10501" y="1937"/>
                    <a:pt x="7462" y="1563"/>
                  </a:cubicBezTo>
                  <a:cubicBezTo>
                    <a:pt x="6855" y="1489"/>
                    <a:pt x="6262" y="1444"/>
                    <a:pt x="5695" y="1444"/>
                  </a:cubicBezTo>
                  <a:cubicBezTo>
                    <a:pt x="3396" y="1444"/>
                    <a:pt x="1524" y="2179"/>
                    <a:pt x="881" y="4679"/>
                  </a:cubicBezTo>
                  <a:cubicBezTo>
                    <a:pt x="1" y="8066"/>
                    <a:pt x="3117" y="13592"/>
                    <a:pt x="3514" y="16328"/>
                  </a:cubicBezTo>
                  <a:cubicBezTo>
                    <a:pt x="3942" y="19089"/>
                    <a:pt x="2737" y="22759"/>
                    <a:pt x="2737" y="22759"/>
                  </a:cubicBezTo>
                  <a:lnTo>
                    <a:pt x="2966" y="22735"/>
                  </a:lnTo>
                  <a:cubicBezTo>
                    <a:pt x="4647" y="18763"/>
                    <a:pt x="4870" y="18414"/>
                    <a:pt x="3792" y="14243"/>
                  </a:cubicBezTo>
                  <a:cubicBezTo>
                    <a:pt x="3165" y="11706"/>
                    <a:pt x="953" y="6258"/>
                    <a:pt x="2791" y="3973"/>
                  </a:cubicBezTo>
                  <a:cubicBezTo>
                    <a:pt x="3502" y="3076"/>
                    <a:pt x="4725" y="2790"/>
                    <a:pt x="6031" y="2790"/>
                  </a:cubicBezTo>
                  <a:cubicBezTo>
                    <a:pt x="8048" y="2790"/>
                    <a:pt x="10264" y="3470"/>
                    <a:pt x="11102" y="3624"/>
                  </a:cubicBezTo>
                  <a:cubicBezTo>
                    <a:pt x="12012" y="3778"/>
                    <a:pt x="14132" y="4439"/>
                    <a:pt x="17206" y="4439"/>
                  </a:cubicBezTo>
                  <a:cubicBezTo>
                    <a:pt x="17616" y="4439"/>
                    <a:pt x="18042" y="4428"/>
                    <a:pt x="18485" y="4401"/>
                  </a:cubicBezTo>
                  <a:cubicBezTo>
                    <a:pt x="22276" y="4172"/>
                    <a:pt x="23354" y="2846"/>
                    <a:pt x="22854" y="1888"/>
                  </a:cubicBezTo>
                  <a:cubicBezTo>
                    <a:pt x="22402" y="1063"/>
                    <a:pt x="19937" y="1460"/>
                    <a:pt x="19889" y="707"/>
                  </a:cubicBezTo>
                  <a:cubicBezTo>
                    <a:pt x="19865" y="285"/>
                    <a:pt x="21046" y="285"/>
                    <a:pt x="21046" y="285"/>
                  </a:cubicBezTo>
                  <a:cubicBezTo>
                    <a:pt x="20880" y="89"/>
                    <a:pt x="20591" y="0"/>
                    <a:pt x="2027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323837" y="1155970"/>
              <a:ext cx="368207" cy="209004"/>
            </a:xfrm>
            <a:custGeom>
              <a:avLst/>
              <a:gdLst/>
              <a:ahLst/>
              <a:cxnLst/>
              <a:rect l="l" t="t" r="r" b="b"/>
              <a:pathLst>
                <a:path w="4600" h="2611" extrusionOk="0">
                  <a:moveTo>
                    <a:pt x="1712" y="1"/>
                  </a:moveTo>
                  <a:cubicBezTo>
                    <a:pt x="1610" y="25"/>
                    <a:pt x="1538" y="25"/>
                    <a:pt x="1459" y="49"/>
                  </a:cubicBezTo>
                  <a:cubicBezTo>
                    <a:pt x="1357" y="49"/>
                    <a:pt x="1284" y="73"/>
                    <a:pt x="1206" y="97"/>
                  </a:cubicBezTo>
                  <a:cubicBezTo>
                    <a:pt x="1158" y="127"/>
                    <a:pt x="1110" y="127"/>
                    <a:pt x="1085" y="151"/>
                  </a:cubicBezTo>
                  <a:cubicBezTo>
                    <a:pt x="1055" y="151"/>
                    <a:pt x="1031" y="175"/>
                    <a:pt x="1007" y="175"/>
                  </a:cubicBezTo>
                  <a:cubicBezTo>
                    <a:pt x="983" y="200"/>
                    <a:pt x="959" y="200"/>
                    <a:pt x="935" y="224"/>
                  </a:cubicBezTo>
                  <a:cubicBezTo>
                    <a:pt x="856" y="248"/>
                    <a:pt x="784" y="302"/>
                    <a:pt x="706" y="350"/>
                  </a:cubicBezTo>
                  <a:cubicBezTo>
                    <a:pt x="633" y="398"/>
                    <a:pt x="555" y="453"/>
                    <a:pt x="507" y="525"/>
                  </a:cubicBezTo>
                  <a:cubicBezTo>
                    <a:pt x="483" y="579"/>
                    <a:pt x="429" y="627"/>
                    <a:pt x="380" y="676"/>
                  </a:cubicBezTo>
                  <a:cubicBezTo>
                    <a:pt x="356" y="730"/>
                    <a:pt x="302" y="778"/>
                    <a:pt x="278" y="850"/>
                  </a:cubicBezTo>
                  <a:cubicBezTo>
                    <a:pt x="254" y="850"/>
                    <a:pt x="254" y="881"/>
                    <a:pt x="230" y="905"/>
                  </a:cubicBezTo>
                  <a:cubicBezTo>
                    <a:pt x="230" y="929"/>
                    <a:pt x="230" y="953"/>
                    <a:pt x="206" y="977"/>
                  </a:cubicBezTo>
                  <a:cubicBezTo>
                    <a:pt x="206" y="1001"/>
                    <a:pt x="181" y="1031"/>
                    <a:pt x="181" y="1055"/>
                  </a:cubicBezTo>
                  <a:cubicBezTo>
                    <a:pt x="181" y="1079"/>
                    <a:pt x="151" y="1104"/>
                    <a:pt x="151" y="1104"/>
                  </a:cubicBezTo>
                  <a:cubicBezTo>
                    <a:pt x="151" y="1128"/>
                    <a:pt x="151" y="1152"/>
                    <a:pt x="127" y="1152"/>
                  </a:cubicBezTo>
                  <a:lnTo>
                    <a:pt x="127" y="1206"/>
                  </a:lnTo>
                  <a:cubicBezTo>
                    <a:pt x="103" y="1230"/>
                    <a:pt x="103" y="1278"/>
                    <a:pt x="103" y="1302"/>
                  </a:cubicBezTo>
                  <a:cubicBezTo>
                    <a:pt x="103" y="1333"/>
                    <a:pt x="79" y="1357"/>
                    <a:pt x="79" y="1405"/>
                  </a:cubicBezTo>
                  <a:lnTo>
                    <a:pt x="79" y="1483"/>
                  </a:lnTo>
                  <a:cubicBezTo>
                    <a:pt x="79" y="1531"/>
                    <a:pt x="55" y="1531"/>
                    <a:pt x="55" y="1580"/>
                  </a:cubicBezTo>
                  <a:lnTo>
                    <a:pt x="55" y="1658"/>
                  </a:lnTo>
                  <a:lnTo>
                    <a:pt x="55" y="1809"/>
                  </a:lnTo>
                  <a:lnTo>
                    <a:pt x="55" y="1881"/>
                  </a:lnTo>
                  <a:lnTo>
                    <a:pt x="55" y="1905"/>
                  </a:lnTo>
                  <a:lnTo>
                    <a:pt x="55" y="1935"/>
                  </a:lnTo>
                  <a:lnTo>
                    <a:pt x="55" y="2008"/>
                  </a:lnTo>
                  <a:lnTo>
                    <a:pt x="55" y="2056"/>
                  </a:lnTo>
                  <a:cubicBezTo>
                    <a:pt x="55" y="2110"/>
                    <a:pt x="31" y="2158"/>
                    <a:pt x="31" y="2206"/>
                  </a:cubicBezTo>
                  <a:cubicBezTo>
                    <a:pt x="31" y="2206"/>
                    <a:pt x="1" y="2387"/>
                    <a:pt x="79" y="2610"/>
                  </a:cubicBezTo>
                  <a:cubicBezTo>
                    <a:pt x="79" y="2610"/>
                    <a:pt x="206" y="2357"/>
                    <a:pt x="579" y="2237"/>
                  </a:cubicBezTo>
                  <a:cubicBezTo>
                    <a:pt x="935" y="2086"/>
                    <a:pt x="1308" y="1983"/>
                    <a:pt x="1562" y="1935"/>
                  </a:cubicBezTo>
                  <a:cubicBezTo>
                    <a:pt x="1719" y="1901"/>
                    <a:pt x="1972" y="1868"/>
                    <a:pt x="2226" y="1868"/>
                  </a:cubicBezTo>
                  <a:cubicBezTo>
                    <a:pt x="2370" y="1868"/>
                    <a:pt x="2514" y="1879"/>
                    <a:pt x="2640" y="1905"/>
                  </a:cubicBezTo>
                  <a:cubicBezTo>
                    <a:pt x="2990" y="1983"/>
                    <a:pt x="3442" y="2158"/>
                    <a:pt x="3442" y="2158"/>
                  </a:cubicBezTo>
                  <a:lnTo>
                    <a:pt x="4599" y="2110"/>
                  </a:lnTo>
                  <a:lnTo>
                    <a:pt x="3092" y="326"/>
                  </a:lnTo>
                  <a:cubicBezTo>
                    <a:pt x="3044" y="302"/>
                    <a:pt x="2990" y="278"/>
                    <a:pt x="2942" y="248"/>
                  </a:cubicBezTo>
                  <a:cubicBezTo>
                    <a:pt x="2894" y="224"/>
                    <a:pt x="2815" y="200"/>
                    <a:pt x="2743" y="175"/>
                  </a:cubicBezTo>
                  <a:cubicBezTo>
                    <a:pt x="2743" y="175"/>
                    <a:pt x="2713" y="175"/>
                    <a:pt x="2689" y="151"/>
                  </a:cubicBezTo>
                  <a:cubicBezTo>
                    <a:pt x="2665" y="151"/>
                    <a:pt x="2640" y="151"/>
                    <a:pt x="2616" y="127"/>
                  </a:cubicBezTo>
                  <a:cubicBezTo>
                    <a:pt x="2592" y="127"/>
                    <a:pt x="2538" y="97"/>
                    <a:pt x="2514" y="73"/>
                  </a:cubicBezTo>
                  <a:cubicBezTo>
                    <a:pt x="2466" y="73"/>
                    <a:pt x="2411" y="49"/>
                    <a:pt x="2363" y="49"/>
                  </a:cubicBezTo>
                  <a:cubicBezTo>
                    <a:pt x="2339" y="49"/>
                    <a:pt x="2315" y="25"/>
                    <a:pt x="2315" y="25"/>
                  </a:cubicBezTo>
                  <a:lnTo>
                    <a:pt x="2212" y="25"/>
                  </a:lnTo>
                  <a:cubicBezTo>
                    <a:pt x="2188" y="1"/>
                    <a:pt x="2164" y="1"/>
                    <a:pt x="2140" y="1"/>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326238" y="1232175"/>
              <a:ext cx="315617" cy="100460"/>
            </a:xfrm>
            <a:custGeom>
              <a:avLst/>
              <a:gdLst/>
              <a:ahLst/>
              <a:cxnLst/>
              <a:rect l="l" t="t" r="r" b="b"/>
              <a:pathLst>
                <a:path w="3943" h="1255" fill="none" extrusionOk="0">
                  <a:moveTo>
                    <a:pt x="1" y="1254"/>
                  </a:moveTo>
                  <a:lnTo>
                    <a:pt x="1" y="1230"/>
                  </a:lnTo>
                  <a:cubicBezTo>
                    <a:pt x="1" y="1206"/>
                    <a:pt x="1" y="1206"/>
                    <a:pt x="25" y="1182"/>
                  </a:cubicBezTo>
                  <a:lnTo>
                    <a:pt x="25" y="1104"/>
                  </a:lnTo>
                  <a:cubicBezTo>
                    <a:pt x="25" y="1080"/>
                    <a:pt x="49" y="1056"/>
                    <a:pt x="73" y="1007"/>
                  </a:cubicBezTo>
                  <a:cubicBezTo>
                    <a:pt x="73" y="983"/>
                    <a:pt x="97" y="929"/>
                    <a:pt x="121" y="905"/>
                  </a:cubicBezTo>
                  <a:cubicBezTo>
                    <a:pt x="151" y="833"/>
                    <a:pt x="200" y="754"/>
                    <a:pt x="248" y="682"/>
                  </a:cubicBezTo>
                  <a:cubicBezTo>
                    <a:pt x="272" y="652"/>
                    <a:pt x="272" y="628"/>
                    <a:pt x="302" y="628"/>
                  </a:cubicBezTo>
                  <a:cubicBezTo>
                    <a:pt x="326" y="604"/>
                    <a:pt x="326" y="579"/>
                    <a:pt x="350" y="579"/>
                  </a:cubicBezTo>
                  <a:cubicBezTo>
                    <a:pt x="399" y="531"/>
                    <a:pt x="423" y="501"/>
                    <a:pt x="453" y="477"/>
                  </a:cubicBezTo>
                  <a:cubicBezTo>
                    <a:pt x="477" y="477"/>
                    <a:pt x="477" y="453"/>
                    <a:pt x="501" y="453"/>
                  </a:cubicBezTo>
                  <a:cubicBezTo>
                    <a:pt x="525" y="429"/>
                    <a:pt x="573" y="405"/>
                    <a:pt x="603" y="381"/>
                  </a:cubicBezTo>
                  <a:cubicBezTo>
                    <a:pt x="676" y="326"/>
                    <a:pt x="778" y="278"/>
                    <a:pt x="875" y="230"/>
                  </a:cubicBezTo>
                  <a:cubicBezTo>
                    <a:pt x="929" y="200"/>
                    <a:pt x="953" y="176"/>
                    <a:pt x="1001" y="176"/>
                  </a:cubicBezTo>
                  <a:cubicBezTo>
                    <a:pt x="1055" y="152"/>
                    <a:pt x="1104" y="127"/>
                    <a:pt x="1152" y="127"/>
                  </a:cubicBezTo>
                  <a:cubicBezTo>
                    <a:pt x="1230" y="103"/>
                    <a:pt x="1303" y="79"/>
                    <a:pt x="1381" y="79"/>
                  </a:cubicBezTo>
                  <a:cubicBezTo>
                    <a:pt x="1453" y="49"/>
                    <a:pt x="1532" y="49"/>
                    <a:pt x="1604" y="25"/>
                  </a:cubicBezTo>
                  <a:cubicBezTo>
                    <a:pt x="1682" y="25"/>
                    <a:pt x="1755" y="1"/>
                    <a:pt x="1833" y="1"/>
                  </a:cubicBezTo>
                  <a:lnTo>
                    <a:pt x="1881" y="1"/>
                  </a:lnTo>
                  <a:lnTo>
                    <a:pt x="1984" y="1"/>
                  </a:lnTo>
                  <a:lnTo>
                    <a:pt x="2134" y="1"/>
                  </a:lnTo>
                  <a:lnTo>
                    <a:pt x="2207" y="1"/>
                  </a:lnTo>
                  <a:cubicBezTo>
                    <a:pt x="2261" y="25"/>
                    <a:pt x="2309" y="1"/>
                    <a:pt x="2333" y="25"/>
                  </a:cubicBezTo>
                  <a:lnTo>
                    <a:pt x="2381" y="25"/>
                  </a:lnTo>
                  <a:lnTo>
                    <a:pt x="2412" y="25"/>
                  </a:lnTo>
                  <a:cubicBezTo>
                    <a:pt x="2460" y="25"/>
                    <a:pt x="2508" y="49"/>
                    <a:pt x="2562" y="49"/>
                  </a:cubicBezTo>
                  <a:cubicBezTo>
                    <a:pt x="2659" y="79"/>
                    <a:pt x="2761" y="79"/>
                    <a:pt x="2864" y="103"/>
                  </a:cubicBezTo>
                  <a:cubicBezTo>
                    <a:pt x="2960" y="127"/>
                    <a:pt x="3062" y="176"/>
                    <a:pt x="3165" y="200"/>
                  </a:cubicBezTo>
                  <a:lnTo>
                    <a:pt x="3213" y="200"/>
                  </a:lnTo>
                  <a:cubicBezTo>
                    <a:pt x="3261" y="230"/>
                    <a:pt x="3316" y="230"/>
                    <a:pt x="3340" y="254"/>
                  </a:cubicBezTo>
                  <a:cubicBezTo>
                    <a:pt x="3364" y="254"/>
                    <a:pt x="3412" y="278"/>
                    <a:pt x="3436" y="278"/>
                  </a:cubicBezTo>
                  <a:cubicBezTo>
                    <a:pt x="3490" y="302"/>
                    <a:pt x="3514" y="326"/>
                    <a:pt x="3539" y="326"/>
                  </a:cubicBezTo>
                  <a:cubicBezTo>
                    <a:pt x="3563" y="350"/>
                    <a:pt x="3617" y="350"/>
                    <a:pt x="3641" y="381"/>
                  </a:cubicBezTo>
                  <a:cubicBezTo>
                    <a:pt x="3689" y="405"/>
                    <a:pt x="3713" y="429"/>
                    <a:pt x="3768" y="453"/>
                  </a:cubicBezTo>
                  <a:lnTo>
                    <a:pt x="3792" y="453"/>
                  </a:lnTo>
                  <a:cubicBezTo>
                    <a:pt x="3792" y="477"/>
                    <a:pt x="3816" y="477"/>
                    <a:pt x="3816" y="477"/>
                  </a:cubicBezTo>
                  <a:cubicBezTo>
                    <a:pt x="3840" y="501"/>
                    <a:pt x="3864" y="501"/>
                    <a:pt x="3888" y="531"/>
                  </a:cubicBezTo>
                  <a:cubicBezTo>
                    <a:pt x="3918" y="531"/>
                    <a:pt x="3918" y="555"/>
                    <a:pt x="3942" y="555"/>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452629" y="890453"/>
              <a:ext cx="426080" cy="555049"/>
            </a:xfrm>
            <a:custGeom>
              <a:avLst/>
              <a:gdLst/>
              <a:ahLst/>
              <a:cxnLst/>
              <a:rect l="l" t="t" r="r" b="b"/>
              <a:pathLst>
                <a:path w="5323" h="6934" extrusionOk="0">
                  <a:moveTo>
                    <a:pt x="1736" y="0"/>
                  </a:moveTo>
                  <a:cubicBezTo>
                    <a:pt x="1717" y="0"/>
                    <a:pt x="1699" y="1"/>
                    <a:pt x="1682" y="3"/>
                  </a:cubicBezTo>
                  <a:cubicBezTo>
                    <a:pt x="1483" y="3"/>
                    <a:pt x="1333" y="304"/>
                    <a:pt x="1285" y="455"/>
                  </a:cubicBezTo>
                  <a:cubicBezTo>
                    <a:pt x="1206" y="630"/>
                    <a:pt x="1206" y="630"/>
                    <a:pt x="1080" y="678"/>
                  </a:cubicBezTo>
                  <a:cubicBezTo>
                    <a:pt x="953" y="756"/>
                    <a:pt x="929" y="804"/>
                    <a:pt x="929" y="804"/>
                  </a:cubicBezTo>
                  <a:cubicBezTo>
                    <a:pt x="929" y="804"/>
                    <a:pt x="905" y="829"/>
                    <a:pt x="857" y="853"/>
                  </a:cubicBezTo>
                  <a:cubicBezTo>
                    <a:pt x="778" y="883"/>
                    <a:pt x="682" y="979"/>
                    <a:pt x="555" y="1082"/>
                  </a:cubicBezTo>
                  <a:cubicBezTo>
                    <a:pt x="429" y="1184"/>
                    <a:pt x="151" y="1208"/>
                    <a:pt x="79" y="1305"/>
                  </a:cubicBezTo>
                  <a:cubicBezTo>
                    <a:pt x="1" y="1407"/>
                    <a:pt x="79" y="1660"/>
                    <a:pt x="230" y="1937"/>
                  </a:cubicBezTo>
                  <a:cubicBezTo>
                    <a:pt x="405" y="2185"/>
                    <a:pt x="730" y="2739"/>
                    <a:pt x="953" y="2962"/>
                  </a:cubicBezTo>
                  <a:cubicBezTo>
                    <a:pt x="1182" y="3215"/>
                    <a:pt x="1556" y="3770"/>
                    <a:pt x="2062" y="4421"/>
                  </a:cubicBezTo>
                  <a:cubicBezTo>
                    <a:pt x="2538" y="5071"/>
                    <a:pt x="2888" y="5373"/>
                    <a:pt x="2888" y="5373"/>
                  </a:cubicBezTo>
                  <a:lnTo>
                    <a:pt x="4497" y="6934"/>
                  </a:lnTo>
                  <a:lnTo>
                    <a:pt x="5322" y="5252"/>
                  </a:lnTo>
                  <a:cubicBezTo>
                    <a:pt x="5322" y="5252"/>
                    <a:pt x="5298" y="5150"/>
                    <a:pt x="5099" y="3944"/>
                  </a:cubicBezTo>
                  <a:cubicBezTo>
                    <a:pt x="4901" y="2763"/>
                    <a:pt x="4449" y="2058"/>
                    <a:pt x="3466" y="1082"/>
                  </a:cubicBezTo>
                  <a:cubicBezTo>
                    <a:pt x="2559" y="169"/>
                    <a:pt x="1995" y="0"/>
                    <a:pt x="1736" y="0"/>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726143" y="1163735"/>
              <a:ext cx="72441" cy="147207"/>
            </a:xfrm>
            <a:custGeom>
              <a:avLst/>
              <a:gdLst/>
              <a:ahLst/>
              <a:cxnLst/>
              <a:rect l="l" t="t" r="r" b="b"/>
              <a:pathLst>
                <a:path w="905" h="1839" extrusionOk="0">
                  <a:moveTo>
                    <a:pt x="1" y="0"/>
                  </a:moveTo>
                  <a:cubicBezTo>
                    <a:pt x="1" y="0"/>
                    <a:pt x="73" y="103"/>
                    <a:pt x="128" y="205"/>
                  </a:cubicBezTo>
                  <a:cubicBezTo>
                    <a:pt x="176" y="277"/>
                    <a:pt x="302" y="681"/>
                    <a:pt x="399" y="880"/>
                  </a:cubicBezTo>
                  <a:cubicBezTo>
                    <a:pt x="525" y="1085"/>
                    <a:pt x="905" y="1838"/>
                    <a:pt x="905" y="1838"/>
                  </a:cubicBezTo>
                  <a:cubicBezTo>
                    <a:pt x="676" y="1332"/>
                    <a:pt x="248" y="78"/>
                    <a:pt x="248" y="78"/>
                  </a:cubicBezTo>
                  <a:cubicBezTo>
                    <a:pt x="224" y="54"/>
                    <a:pt x="1" y="0"/>
                    <a:pt x="1" y="0"/>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712215" y="1120749"/>
              <a:ext cx="48267" cy="59395"/>
            </a:xfrm>
            <a:custGeom>
              <a:avLst/>
              <a:gdLst/>
              <a:ahLst/>
              <a:cxnLst/>
              <a:rect l="l" t="t" r="r" b="b"/>
              <a:pathLst>
                <a:path w="603" h="742" extrusionOk="0">
                  <a:moveTo>
                    <a:pt x="221" y="0"/>
                  </a:moveTo>
                  <a:cubicBezTo>
                    <a:pt x="201" y="0"/>
                    <a:pt x="178" y="4"/>
                    <a:pt x="151" y="13"/>
                  </a:cubicBezTo>
                  <a:cubicBezTo>
                    <a:pt x="0" y="85"/>
                    <a:pt x="48" y="338"/>
                    <a:pt x="48" y="338"/>
                  </a:cubicBezTo>
                  <a:lnTo>
                    <a:pt x="199" y="591"/>
                  </a:lnTo>
                  <a:cubicBezTo>
                    <a:pt x="199" y="591"/>
                    <a:pt x="326" y="718"/>
                    <a:pt x="476" y="742"/>
                  </a:cubicBezTo>
                  <a:cubicBezTo>
                    <a:pt x="603" y="742"/>
                    <a:pt x="573" y="513"/>
                    <a:pt x="525" y="338"/>
                  </a:cubicBezTo>
                  <a:cubicBezTo>
                    <a:pt x="487" y="201"/>
                    <a:pt x="416" y="186"/>
                    <a:pt x="387" y="186"/>
                  </a:cubicBezTo>
                  <a:cubicBezTo>
                    <a:pt x="379" y="186"/>
                    <a:pt x="374" y="187"/>
                    <a:pt x="374" y="187"/>
                  </a:cubicBezTo>
                  <a:cubicBezTo>
                    <a:pt x="334" y="84"/>
                    <a:pt x="311" y="0"/>
                    <a:pt x="221" y="0"/>
                  </a:cubicBezTo>
                  <a:close/>
                </a:path>
              </a:pathLst>
            </a:custGeom>
            <a:solidFill>
              <a:srgbClr val="F8D779"/>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633531" y="1051268"/>
              <a:ext cx="74362" cy="68601"/>
            </a:xfrm>
            <a:custGeom>
              <a:avLst/>
              <a:gdLst/>
              <a:ahLst/>
              <a:cxnLst/>
              <a:rect l="l" t="t" r="r" b="b"/>
              <a:pathLst>
                <a:path w="929" h="857" extrusionOk="0">
                  <a:moveTo>
                    <a:pt x="453" y="1"/>
                  </a:moveTo>
                  <a:cubicBezTo>
                    <a:pt x="405" y="1"/>
                    <a:pt x="350" y="25"/>
                    <a:pt x="302" y="49"/>
                  </a:cubicBezTo>
                  <a:lnTo>
                    <a:pt x="278" y="49"/>
                  </a:lnTo>
                  <a:cubicBezTo>
                    <a:pt x="254" y="79"/>
                    <a:pt x="254" y="79"/>
                    <a:pt x="254" y="103"/>
                  </a:cubicBezTo>
                  <a:cubicBezTo>
                    <a:pt x="230" y="103"/>
                    <a:pt x="230" y="103"/>
                    <a:pt x="200" y="127"/>
                  </a:cubicBezTo>
                  <a:cubicBezTo>
                    <a:pt x="200" y="127"/>
                    <a:pt x="200" y="151"/>
                    <a:pt x="176" y="151"/>
                  </a:cubicBezTo>
                  <a:cubicBezTo>
                    <a:pt x="176" y="176"/>
                    <a:pt x="176" y="200"/>
                    <a:pt x="152" y="230"/>
                  </a:cubicBezTo>
                  <a:lnTo>
                    <a:pt x="152" y="254"/>
                  </a:lnTo>
                  <a:lnTo>
                    <a:pt x="152" y="278"/>
                  </a:lnTo>
                  <a:lnTo>
                    <a:pt x="152" y="302"/>
                  </a:lnTo>
                  <a:lnTo>
                    <a:pt x="152" y="326"/>
                  </a:lnTo>
                  <a:lnTo>
                    <a:pt x="152" y="380"/>
                  </a:lnTo>
                  <a:lnTo>
                    <a:pt x="127" y="380"/>
                  </a:lnTo>
                  <a:cubicBezTo>
                    <a:pt x="103" y="405"/>
                    <a:pt x="79" y="405"/>
                    <a:pt x="79" y="405"/>
                  </a:cubicBezTo>
                  <a:cubicBezTo>
                    <a:pt x="49" y="429"/>
                    <a:pt x="25" y="453"/>
                    <a:pt x="1" y="501"/>
                  </a:cubicBezTo>
                  <a:lnTo>
                    <a:pt x="1" y="555"/>
                  </a:lnTo>
                  <a:lnTo>
                    <a:pt x="1" y="579"/>
                  </a:lnTo>
                  <a:lnTo>
                    <a:pt x="1" y="603"/>
                  </a:lnTo>
                  <a:lnTo>
                    <a:pt x="1" y="652"/>
                  </a:lnTo>
                  <a:cubicBezTo>
                    <a:pt x="1" y="682"/>
                    <a:pt x="25" y="706"/>
                    <a:pt x="25" y="706"/>
                  </a:cubicBezTo>
                  <a:cubicBezTo>
                    <a:pt x="49" y="754"/>
                    <a:pt x="79" y="778"/>
                    <a:pt x="127" y="802"/>
                  </a:cubicBezTo>
                  <a:cubicBezTo>
                    <a:pt x="152" y="802"/>
                    <a:pt x="176" y="833"/>
                    <a:pt x="200" y="833"/>
                  </a:cubicBezTo>
                  <a:cubicBezTo>
                    <a:pt x="254" y="833"/>
                    <a:pt x="278" y="833"/>
                    <a:pt x="302" y="802"/>
                  </a:cubicBezTo>
                  <a:cubicBezTo>
                    <a:pt x="326" y="778"/>
                    <a:pt x="326" y="754"/>
                    <a:pt x="326" y="754"/>
                  </a:cubicBezTo>
                  <a:cubicBezTo>
                    <a:pt x="326" y="730"/>
                    <a:pt x="350" y="706"/>
                    <a:pt x="350" y="706"/>
                  </a:cubicBezTo>
                  <a:cubicBezTo>
                    <a:pt x="381" y="706"/>
                    <a:pt x="381" y="730"/>
                    <a:pt x="405" y="730"/>
                  </a:cubicBezTo>
                  <a:cubicBezTo>
                    <a:pt x="405" y="754"/>
                    <a:pt x="429" y="754"/>
                    <a:pt x="429" y="754"/>
                  </a:cubicBezTo>
                  <a:lnTo>
                    <a:pt x="453" y="778"/>
                  </a:lnTo>
                  <a:lnTo>
                    <a:pt x="477" y="778"/>
                  </a:lnTo>
                  <a:cubicBezTo>
                    <a:pt x="477" y="802"/>
                    <a:pt x="477" y="802"/>
                    <a:pt x="501" y="802"/>
                  </a:cubicBezTo>
                  <a:cubicBezTo>
                    <a:pt x="531" y="802"/>
                    <a:pt x="531" y="833"/>
                    <a:pt x="555" y="833"/>
                  </a:cubicBezTo>
                  <a:lnTo>
                    <a:pt x="604" y="833"/>
                  </a:lnTo>
                  <a:lnTo>
                    <a:pt x="628" y="857"/>
                  </a:lnTo>
                  <a:lnTo>
                    <a:pt x="754" y="857"/>
                  </a:lnTo>
                  <a:cubicBezTo>
                    <a:pt x="754" y="857"/>
                    <a:pt x="778" y="857"/>
                    <a:pt x="778" y="833"/>
                  </a:cubicBezTo>
                  <a:lnTo>
                    <a:pt x="833" y="833"/>
                  </a:lnTo>
                  <a:cubicBezTo>
                    <a:pt x="857" y="802"/>
                    <a:pt x="881" y="778"/>
                    <a:pt x="905" y="730"/>
                  </a:cubicBezTo>
                  <a:cubicBezTo>
                    <a:pt x="929" y="706"/>
                    <a:pt x="929" y="652"/>
                    <a:pt x="929" y="628"/>
                  </a:cubicBezTo>
                  <a:cubicBezTo>
                    <a:pt x="929" y="603"/>
                    <a:pt x="905" y="579"/>
                    <a:pt x="905" y="555"/>
                  </a:cubicBezTo>
                  <a:cubicBezTo>
                    <a:pt x="905" y="555"/>
                    <a:pt x="905" y="531"/>
                    <a:pt x="881" y="531"/>
                  </a:cubicBezTo>
                  <a:lnTo>
                    <a:pt x="881" y="501"/>
                  </a:lnTo>
                  <a:cubicBezTo>
                    <a:pt x="857" y="453"/>
                    <a:pt x="802" y="405"/>
                    <a:pt x="778" y="380"/>
                  </a:cubicBezTo>
                  <a:cubicBezTo>
                    <a:pt x="754" y="380"/>
                    <a:pt x="730" y="350"/>
                    <a:pt x="706" y="350"/>
                  </a:cubicBezTo>
                  <a:lnTo>
                    <a:pt x="652" y="350"/>
                  </a:lnTo>
                  <a:cubicBezTo>
                    <a:pt x="652" y="326"/>
                    <a:pt x="682" y="326"/>
                    <a:pt x="682" y="302"/>
                  </a:cubicBezTo>
                  <a:lnTo>
                    <a:pt x="682" y="254"/>
                  </a:lnTo>
                  <a:lnTo>
                    <a:pt x="682" y="230"/>
                  </a:lnTo>
                  <a:lnTo>
                    <a:pt x="682" y="200"/>
                  </a:lnTo>
                  <a:cubicBezTo>
                    <a:pt x="682" y="176"/>
                    <a:pt x="652" y="151"/>
                    <a:pt x="652" y="127"/>
                  </a:cubicBezTo>
                  <a:lnTo>
                    <a:pt x="628" y="103"/>
                  </a:lnTo>
                  <a:lnTo>
                    <a:pt x="604" y="79"/>
                  </a:lnTo>
                  <a:cubicBezTo>
                    <a:pt x="579" y="49"/>
                    <a:pt x="579" y="49"/>
                    <a:pt x="555" y="49"/>
                  </a:cubicBezTo>
                  <a:cubicBezTo>
                    <a:pt x="555" y="25"/>
                    <a:pt x="531" y="25"/>
                    <a:pt x="501" y="25"/>
                  </a:cubicBezTo>
                  <a:cubicBezTo>
                    <a:pt x="477" y="1"/>
                    <a:pt x="477" y="1"/>
                    <a:pt x="453" y="1"/>
                  </a:cubicBez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679877" y="1117868"/>
              <a:ext cx="54110" cy="54112"/>
            </a:xfrm>
            <a:custGeom>
              <a:avLst/>
              <a:gdLst/>
              <a:ahLst/>
              <a:cxnLst/>
              <a:rect l="l" t="t" r="r" b="b"/>
              <a:pathLst>
                <a:path w="676" h="676" extrusionOk="0">
                  <a:moveTo>
                    <a:pt x="254" y="1"/>
                  </a:moveTo>
                  <a:cubicBezTo>
                    <a:pt x="254" y="1"/>
                    <a:pt x="219" y="22"/>
                    <a:pt x="144" y="22"/>
                  </a:cubicBezTo>
                  <a:cubicBezTo>
                    <a:pt x="106" y="22"/>
                    <a:pt x="59" y="17"/>
                    <a:pt x="0" y="1"/>
                  </a:cubicBezTo>
                  <a:lnTo>
                    <a:pt x="0" y="1"/>
                  </a:lnTo>
                  <a:cubicBezTo>
                    <a:pt x="0" y="1"/>
                    <a:pt x="374" y="453"/>
                    <a:pt x="477" y="651"/>
                  </a:cubicBezTo>
                  <a:lnTo>
                    <a:pt x="675" y="676"/>
                  </a:lnTo>
                  <a:cubicBezTo>
                    <a:pt x="675" y="676"/>
                    <a:pt x="525" y="374"/>
                    <a:pt x="254" y="1"/>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712215" y="1211923"/>
              <a:ext cx="98455" cy="149128"/>
            </a:xfrm>
            <a:custGeom>
              <a:avLst/>
              <a:gdLst/>
              <a:ahLst/>
              <a:cxnLst/>
              <a:rect l="l" t="t" r="r" b="b"/>
              <a:pathLst>
                <a:path w="1230" h="1863" extrusionOk="0">
                  <a:moveTo>
                    <a:pt x="0" y="1"/>
                  </a:moveTo>
                  <a:cubicBezTo>
                    <a:pt x="0" y="1"/>
                    <a:pt x="199" y="206"/>
                    <a:pt x="422" y="658"/>
                  </a:cubicBezTo>
                  <a:cubicBezTo>
                    <a:pt x="651" y="1110"/>
                    <a:pt x="850" y="1634"/>
                    <a:pt x="1079" y="1863"/>
                  </a:cubicBezTo>
                  <a:lnTo>
                    <a:pt x="1230" y="1785"/>
                  </a:lnTo>
                  <a:cubicBezTo>
                    <a:pt x="1230" y="1785"/>
                    <a:pt x="1079" y="1634"/>
                    <a:pt x="874" y="1260"/>
                  </a:cubicBezTo>
                  <a:cubicBezTo>
                    <a:pt x="699" y="857"/>
                    <a:pt x="476" y="278"/>
                    <a:pt x="223" y="1"/>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9"/>
            <p:cNvSpPr/>
            <p:nvPr/>
          </p:nvSpPr>
          <p:spPr>
            <a:xfrm>
              <a:off x="738230" y="1183987"/>
              <a:ext cx="86449" cy="172743"/>
            </a:xfrm>
            <a:custGeom>
              <a:avLst/>
              <a:gdLst/>
              <a:ahLst/>
              <a:cxnLst/>
              <a:rect l="l" t="t" r="r" b="b"/>
              <a:pathLst>
                <a:path w="1080" h="2158" extrusionOk="0">
                  <a:moveTo>
                    <a:pt x="25" y="0"/>
                  </a:moveTo>
                  <a:lnTo>
                    <a:pt x="1" y="277"/>
                  </a:lnTo>
                  <a:cubicBezTo>
                    <a:pt x="248" y="802"/>
                    <a:pt x="881" y="2158"/>
                    <a:pt x="881" y="2158"/>
                  </a:cubicBezTo>
                  <a:lnTo>
                    <a:pt x="1079" y="2061"/>
                  </a:lnTo>
                  <a:cubicBezTo>
                    <a:pt x="881" y="1784"/>
                    <a:pt x="700" y="1380"/>
                    <a:pt x="525" y="1031"/>
                  </a:cubicBezTo>
                  <a:cubicBezTo>
                    <a:pt x="350" y="705"/>
                    <a:pt x="25" y="0"/>
                    <a:pt x="25" y="0"/>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9"/>
            <p:cNvSpPr/>
            <p:nvPr/>
          </p:nvSpPr>
          <p:spPr>
            <a:xfrm>
              <a:off x="691964" y="1163495"/>
              <a:ext cx="58433" cy="61637"/>
            </a:xfrm>
            <a:custGeom>
              <a:avLst/>
              <a:gdLst/>
              <a:ahLst/>
              <a:cxnLst/>
              <a:rect l="l" t="t" r="r" b="b"/>
              <a:pathLst>
                <a:path w="730" h="770" extrusionOk="0">
                  <a:moveTo>
                    <a:pt x="388" y="0"/>
                  </a:moveTo>
                  <a:cubicBezTo>
                    <a:pt x="354" y="0"/>
                    <a:pt x="316" y="17"/>
                    <a:pt x="277" y="57"/>
                  </a:cubicBezTo>
                  <a:cubicBezTo>
                    <a:pt x="277" y="57"/>
                    <a:pt x="232" y="40"/>
                    <a:pt x="178" y="40"/>
                  </a:cubicBezTo>
                  <a:cubicBezTo>
                    <a:pt x="119" y="40"/>
                    <a:pt x="50" y="62"/>
                    <a:pt x="24" y="154"/>
                  </a:cubicBezTo>
                  <a:cubicBezTo>
                    <a:pt x="0" y="335"/>
                    <a:pt x="103" y="660"/>
                    <a:pt x="326" y="684"/>
                  </a:cubicBezTo>
                  <a:cubicBezTo>
                    <a:pt x="326" y="684"/>
                    <a:pt x="444" y="770"/>
                    <a:pt x="543" y="770"/>
                  </a:cubicBezTo>
                  <a:cubicBezTo>
                    <a:pt x="564" y="770"/>
                    <a:pt x="585" y="766"/>
                    <a:pt x="603" y="756"/>
                  </a:cubicBezTo>
                  <a:cubicBezTo>
                    <a:pt x="729" y="708"/>
                    <a:pt x="651" y="509"/>
                    <a:pt x="627" y="485"/>
                  </a:cubicBezTo>
                  <a:cubicBezTo>
                    <a:pt x="627" y="485"/>
                    <a:pt x="705" y="485"/>
                    <a:pt x="651" y="383"/>
                  </a:cubicBezTo>
                  <a:cubicBezTo>
                    <a:pt x="632" y="281"/>
                    <a:pt x="530" y="0"/>
                    <a:pt x="388" y="0"/>
                  </a:cubicBezTo>
                  <a:close/>
                </a:path>
              </a:pathLst>
            </a:custGeom>
            <a:solidFill>
              <a:srgbClr val="F8D779"/>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9"/>
            <p:cNvSpPr/>
            <p:nvPr/>
          </p:nvSpPr>
          <p:spPr>
            <a:xfrm>
              <a:off x="526911" y="954811"/>
              <a:ext cx="118787" cy="114868"/>
            </a:xfrm>
            <a:custGeom>
              <a:avLst/>
              <a:gdLst/>
              <a:ahLst/>
              <a:cxnLst/>
              <a:rect l="l" t="t" r="r" b="b"/>
              <a:pathLst>
                <a:path w="1484" h="1435" fill="none" extrusionOk="0">
                  <a:moveTo>
                    <a:pt x="1" y="0"/>
                  </a:moveTo>
                  <a:cubicBezTo>
                    <a:pt x="1" y="0"/>
                    <a:pt x="809" y="278"/>
                    <a:pt x="1484" y="1435"/>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9"/>
            <p:cNvSpPr/>
            <p:nvPr/>
          </p:nvSpPr>
          <p:spPr>
            <a:xfrm>
              <a:off x="852534" y="936960"/>
              <a:ext cx="378293" cy="426093"/>
            </a:xfrm>
            <a:custGeom>
              <a:avLst/>
              <a:gdLst/>
              <a:ahLst/>
              <a:cxnLst/>
              <a:rect l="l" t="t" r="r" b="b"/>
              <a:pathLst>
                <a:path w="4726" h="5323" extrusionOk="0">
                  <a:moveTo>
                    <a:pt x="2864" y="0"/>
                  </a:moveTo>
                  <a:cubicBezTo>
                    <a:pt x="2840" y="0"/>
                    <a:pt x="2815" y="0"/>
                    <a:pt x="2791" y="25"/>
                  </a:cubicBezTo>
                  <a:lnTo>
                    <a:pt x="2617" y="25"/>
                  </a:lnTo>
                  <a:cubicBezTo>
                    <a:pt x="2490" y="49"/>
                    <a:pt x="2339" y="73"/>
                    <a:pt x="2213" y="121"/>
                  </a:cubicBezTo>
                  <a:cubicBezTo>
                    <a:pt x="2165" y="151"/>
                    <a:pt x="2134" y="151"/>
                    <a:pt x="2086" y="151"/>
                  </a:cubicBezTo>
                  <a:cubicBezTo>
                    <a:pt x="2062" y="175"/>
                    <a:pt x="2038" y="175"/>
                    <a:pt x="1984" y="199"/>
                  </a:cubicBezTo>
                  <a:cubicBezTo>
                    <a:pt x="1960" y="199"/>
                    <a:pt x="1911" y="223"/>
                    <a:pt x="1887" y="248"/>
                  </a:cubicBezTo>
                  <a:cubicBezTo>
                    <a:pt x="1863" y="248"/>
                    <a:pt x="1863" y="248"/>
                    <a:pt x="1833" y="272"/>
                  </a:cubicBezTo>
                  <a:lnTo>
                    <a:pt x="1809" y="272"/>
                  </a:lnTo>
                  <a:cubicBezTo>
                    <a:pt x="1737" y="302"/>
                    <a:pt x="1682" y="350"/>
                    <a:pt x="1634" y="374"/>
                  </a:cubicBezTo>
                  <a:cubicBezTo>
                    <a:pt x="1610" y="374"/>
                    <a:pt x="1610" y="398"/>
                    <a:pt x="1586" y="398"/>
                  </a:cubicBezTo>
                  <a:lnTo>
                    <a:pt x="1562" y="422"/>
                  </a:lnTo>
                  <a:cubicBezTo>
                    <a:pt x="1508" y="452"/>
                    <a:pt x="1484" y="452"/>
                    <a:pt x="1459" y="477"/>
                  </a:cubicBezTo>
                  <a:cubicBezTo>
                    <a:pt x="1411" y="525"/>
                    <a:pt x="1333" y="573"/>
                    <a:pt x="1261" y="603"/>
                  </a:cubicBezTo>
                  <a:cubicBezTo>
                    <a:pt x="1261" y="627"/>
                    <a:pt x="1230" y="627"/>
                    <a:pt x="1206" y="651"/>
                  </a:cubicBezTo>
                  <a:cubicBezTo>
                    <a:pt x="1206" y="651"/>
                    <a:pt x="1182" y="651"/>
                    <a:pt x="1182" y="675"/>
                  </a:cubicBezTo>
                  <a:cubicBezTo>
                    <a:pt x="1158" y="675"/>
                    <a:pt x="1110" y="700"/>
                    <a:pt x="1080" y="724"/>
                  </a:cubicBezTo>
                  <a:cubicBezTo>
                    <a:pt x="1032" y="754"/>
                    <a:pt x="959" y="802"/>
                    <a:pt x="905" y="850"/>
                  </a:cubicBezTo>
                  <a:cubicBezTo>
                    <a:pt x="857" y="904"/>
                    <a:pt x="809" y="953"/>
                    <a:pt x="754" y="1001"/>
                  </a:cubicBezTo>
                  <a:cubicBezTo>
                    <a:pt x="730" y="1025"/>
                    <a:pt x="706" y="1055"/>
                    <a:pt x="682" y="1079"/>
                  </a:cubicBezTo>
                  <a:cubicBezTo>
                    <a:pt x="658" y="1127"/>
                    <a:pt x="628" y="1152"/>
                    <a:pt x="628" y="1176"/>
                  </a:cubicBezTo>
                  <a:cubicBezTo>
                    <a:pt x="580" y="1230"/>
                    <a:pt x="531" y="1302"/>
                    <a:pt x="477" y="1356"/>
                  </a:cubicBezTo>
                  <a:cubicBezTo>
                    <a:pt x="429" y="1429"/>
                    <a:pt x="381" y="1507"/>
                    <a:pt x="326" y="1579"/>
                  </a:cubicBezTo>
                  <a:cubicBezTo>
                    <a:pt x="254" y="1682"/>
                    <a:pt x="206" y="1808"/>
                    <a:pt x="128" y="1905"/>
                  </a:cubicBezTo>
                  <a:cubicBezTo>
                    <a:pt x="103" y="1959"/>
                    <a:pt x="103" y="2007"/>
                    <a:pt x="79" y="2056"/>
                  </a:cubicBezTo>
                  <a:cubicBezTo>
                    <a:pt x="55" y="2110"/>
                    <a:pt x="55" y="2158"/>
                    <a:pt x="25" y="2206"/>
                  </a:cubicBezTo>
                  <a:lnTo>
                    <a:pt x="25" y="2285"/>
                  </a:lnTo>
                  <a:cubicBezTo>
                    <a:pt x="25" y="2285"/>
                    <a:pt x="1" y="2309"/>
                    <a:pt x="1" y="2333"/>
                  </a:cubicBezTo>
                  <a:lnTo>
                    <a:pt x="1" y="2381"/>
                  </a:lnTo>
                  <a:lnTo>
                    <a:pt x="1" y="2435"/>
                  </a:lnTo>
                  <a:lnTo>
                    <a:pt x="1" y="2483"/>
                  </a:lnTo>
                  <a:lnTo>
                    <a:pt x="1" y="2532"/>
                  </a:lnTo>
                  <a:lnTo>
                    <a:pt x="1" y="2634"/>
                  </a:lnTo>
                  <a:lnTo>
                    <a:pt x="1" y="2713"/>
                  </a:lnTo>
                  <a:cubicBezTo>
                    <a:pt x="1" y="2737"/>
                    <a:pt x="25" y="2737"/>
                    <a:pt x="25" y="2737"/>
                  </a:cubicBezTo>
                  <a:cubicBezTo>
                    <a:pt x="25" y="2761"/>
                    <a:pt x="1" y="2761"/>
                    <a:pt x="25" y="2761"/>
                  </a:cubicBezTo>
                  <a:lnTo>
                    <a:pt x="25" y="2785"/>
                  </a:lnTo>
                  <a:lnTo>
                    <a:pt x="25" y="2809"/>
                  </a:lnTo>
                  <a:lnTo>
                    <a:pt x="25" y="2863"/>
                  </a:lnTo>
                  <a:lnTo>
                    <a:pt x="25" y="2887"/>
                  </a:lnTo>
                  <a:lnTo>
                    <a:pt x="25" y="2911"/>
                  </a:lnTo>
                  <a:lnTo>
                    <a:pt x="25" y="2936"/>
                  </a:lnTo>
                  <a:cubicBezTo>
                    <a:pt x="55" y="2936"/>
                    <a:pt x="25" y="2960"/>
                    <a:pt x="25" y="2960"/>
                  </a:cubicBezTo>
                  <a:cubicBezTo>
                    <a:pt x="25" y="2960"/>
                    <a:pt x="55" y="2960"/>
                    <a:pt x="55" y="2984"/>
                  </a:cubicBezTo>
                  <a:lnTo>
                    <a:pt x="55" y="3014"/>
                  </a:lnTo>
                  <a:lnTo>
                    <a:pt x="55" y="3062"/>
                  </a:lnTo>
                  <a:lnTo>
                    <a:pt x="55" y="3165"/>
                  </a:lnTo>
                  <a:lnTo>
                    <a:pt x="326" y="5322"/>
                  </a:lnTo>
                  <a:lnTo>
                    <a:pt x="2339" y="3363"/>
                  </a:lnTo>
                  <a:lnTo>
                    <a:pt x="2363" y="3339"/>
                  </a:lnTo>
                  <a:cubicBezTo>
                    <a:pt x="2388" y="3315"/>
                    <a:pt x="2436" y="3285"/>
                    <a:pt x="2466" y="3261"/>
                  </a:cubicBezTo>
                  <a:cubicBezTo>
                    <a:pt x="2490" y="3237"/>
                    <a:pt x="2514" y="3213"/>
                    <a:pt x="2538" y="3213"/>
                  </a:cubicBezTo>
                  <a:cubicBezTo>
                    <a:pt x="2586" y="3165"/>
                    <a:pt x="2641" y="3086"/>
                    <a:pt x="2713" y="3038"/>
                  </a:cubicBezTo>
                  <a:cubicBezTo>
                    <a:pt x="2737" y="3014"/>
                    <a:pt x="2767" y="3014"/>
                    <a:pt x="2791" y="2984"/>
                  </a:cubicBezTo>
                  <a:cubicBezTo>
                    <a:pt x="2815" y="2960"/>
                    <a:pt x="2840" y="2936"/>
                    <a:pt x="2864" y="2887"/>
                  </a:cubicBezTo>
                  <a:cubicBezTo>
                    <a:pt x="2918" y="2863"/>
                    <a:pt x="2966" y="2809"/>
                    <a:pt x="3014" y="2785"/>
                  </a:cubicBezTo>
                  <a:cubicBezTo>
                    <a:pt x="3014" y="2761"/>
                    <a:pt x="3038" y="2737"/>
                    <a:pt x="3069" y="2737"/>
                  </a:cubicBezTo>
                  <a:cubicBezTo>
                    <a:pt x="3069" y="2713"/>
                    <a:pt x="3093" y="2713"/>
                    <a:pt x="3117" y="2682"/>
                  </a:cubicBezTo>
                  <a:cubicBezTo>
                    <a:pt x="3141" y="2658"/>
                    <a:pt x="3141" y="2658"/>
                    <a:pt x="3165" y="2634"/>
                  </a:cubicBezTo>
                  <a:cubicBezTo>
                    <a:pt x="3219" y="2586"/>
                    <a:pt x="3243" y="2586"/>
                    <a:pt x="3292" y="2532"/>
                  </a:cubicBezTo>
                  <a:cubicBezTo>
                    <a:pt x="3292" y="2532"/>
                    <a:pt x="3316" y="2508"/>
                    <a:pt x="3340" y="2483"/>
                  </a:cubicBezTo>
                  <a:cubicBezTo>
                    <a:pt x="3340" y="2483"/>
                    <a:pt x="3370" y="2483"/>
                    <a:pt x="3394" y="2459"/>
                  </a:cubicBezTo>
                  <a:lnTo>
                    <a:pt x="3442" y="2411"/>
                  </a:lnTo>
                  <a:cubicBezTo>
                    <a:pt x="3466" y="2381"/>
                    <a:pt x="3490" y="2357"/>
                    <a:pt x="3521" y="2357"/>
                  </a:cubicBezTo>
                  <a:cubicBezTo>
                    <a:pt x="3569" y="2333"/>
                    <a:pt x="3617" y="2309"/>
                    <a:pt x="3671" y="2261"/>
                  </a:cubicBezTo>
                  <a:cubicBezTo>
                    <a:pt x="3695" y="2261"/>
                    <a:pt x="3719" y="2230"/>
                    <a:pt x="3768" y="2206"/>
                  </a:cubicBezTo>
                  <a:cubicBezTo>
                    <a:pt x="3768" y="2206"/>
                    <a:pt x="3792" y="2206"/>
                    <a:pt x="3792" y="2182"/>
                  </a:cubicBezTo>
                  <a:cubicBezTo>
                    <a:pt x="3822" y="2182"/>
                    <a:pt x="3846" y="2182"/>
                    <a:pt x="3870" y="2158"/>
                  </a:cubicBezTo>
                  <a:cubicBezTo>
                    <a:pt x="3942" y="2134"/>
                    <a:pt x="4021" y="2110"/>
                    <a:pt x="4093" y="2080"/>
                  </a:cubicBezTo>
                  <a:cubicBezTo>
                    <a:pt x="4147" y="2080"/>
                    <a:pt x="4171" y="2056"/>
                    <a:pt x="4220" y="2056"/>
                  </a:cubicBezTo>
                  <a:lnTo>
                    <a:pt x="4298" y="2056"/>
                  </a:lnTo>
                  <a:cubicBezTo>
                    <a:pt x="4322" y="2031"/>
                    <a:pt x="4322" y="2031"/>
                    <a:pt x="4346" y="2031"/>
                  </a:cubicBezTo>
                  <a:lnTo>
                    <a:pt x="4473" y="2031"/>
                  </a:lnTo>
                  <a:cubicBezTo>
                    <a:pt x="4485" y="2044"/>
                    <a:pt x="4497" y="2044"/>
                    <a:pt x="4509" y="2044"/>
                  </a:cubicBezTo>
                  <a:cubicBezTo>
                    <a:pt x="4521" y="2044"/>
                    <a:pt x="4533" y="2044"/>
                    <a:pt x="4545" y="2056"/>
                  </a:cubicBezTo>
                  <a:cubicBezTo>
                    <a:pt x="4575" y="2056"/>
                    <a:pt x="4575" y="2056"/>
                    <a:pt x="4599" y="2080"/>
                  </a:cubicBezTo>
                  <a:lnTo>
                    <a:pt x="4623" y="2080"/>
                  </a:lnTo>
                  <a:lnTo>
                    <a:pt x="4672" y="2134"/>
                  </a:lnTo>
                  <a:cubicBezTo>
                    <a:pt x="4696" y="2031"/>
                    <a:pt x="4726" y="1929"/>
                    <a:pt x="4696" y="1857"/>
                  </a:cubicBezTo>
                  <a:lnTo>
                    <a:pt x="4696" y="1754"/>
                  </a:lnTo>
                  <a:cubicBezTo>
                    <a:pt x="4672" y="1730"/>
                    <a:pt x="4672" y="1706"/>
                    <a:pt x="4672" y="1682"/>
                  </a:cubicBezTo>
                  <a:cubicBezTo>
                    <a:pt x="4672" y="1604"/>
                    <a:pt x="4648" y="1555"/>
                    <a:pt x="4623" y="1477"/>
                  </a:cubicBezTo>
                  <a:lnTo>
                    <a:pt x="4623" y="1405"/>
                  </a:lnTo>
                  <a:cubicBezTo>
                    <a:pt x="4599" y="1356"/>
                    <a:pt x="4599" y="1326"/>
                    <a:pt x="4575" y="1278"/>
                  </a:cubicBezTo>
                  <a:cubicBezTo>
                    <a:pt x="4575" y="1278"/>
                    <a:pt x="4575" y="1254"/>
                    <a:pt x="4545" y="1230"/>
                  </a:cubicBezTo>
                  <a:lnTo>
                    <a:pt x="4545" y="1152"/>
                  </a:lnTo>
                  <a:cubicBezTo>
                    <a:pt x="4521" y="1127"/>
                    <a:pt x="4497" y="1079"/>
                    <a:pt x="4497" y="1025"/>
                  </a:cubicBezTo>
                  <a:cubicBezTo>
                    <a:pt x="4473" y="1001"/>
                    <a:pt x="4449" y="953"/>
                    <a:pt x="4449" y="904"/>
                  </a:cubicBezTo>
                  <a:cubicBezTo>
                    <a:pt x="4425" y="874"/>
                    <a:pt x="4394" y="874"/>
                    <a:pt x="4394" y="850"/>
                  </a:cubicBezTo>
                  <a:cubicBezTo>
                    <a:pt x="4370" y="826"/>
                    <a:pt x="4370" y="802"/>
                    <a:pt x="4346" y="778"/>
                  </a:cubicBezTo>
                  <a:cubicBezTo>
                    <a:pt x="4322" y="724"/>
                    <a:pt x="4298" y="675"/>
                    <a:pt x="4274" y="627"/>
                  </a:cubicBezTo>
                  <a:cubicBezTo>
                    <a:pt x="4220" y="573"/>
                    <a:pt x="4220" y="549"/>
                    <a:pt x="4171" y="501"/>
                  </a:cubicBezTo>
                  <a:cubicBezTo>
                    <a:pt x="4093" y="422"/>
                    <a:pt x="4021" y="350"/>
                    <a:pt x="3942" y="302"/>
                  </a:cubicBezTo>
                  <a:cubicBezTo>
                    <a:pt x="3918" y="272"/>
                    <a:pt x="3918" y="248"/>
                    <a:pt x="3894" y="248"/>
                  </a:cubicBezTo>
                  <a:cubicBezTo>
                    <a:pt x="3870" y="248"/>
                    <a:pt x="3870" y="223"/>
                    <a:pt x="3846" y="223"/>
                  </a:cubicBezTo>
                  <a:cubicBezTo>
                    <a:pt x="3822" y="199"/>
                    <a:pt x="3768" y="175"/>
                    <a:pt x="3744" y="175"/>
                  </a:cubicBezTo>
                  <a:cubicBezTo>
                    <a:pt x="3719" y="151"/>
                    <a:pt x="3695" y="121"/>
                    <a:pt x="3671" y="121"/>
                  </a:cubicBezTo>
                  <a:cubicBezTo>
                    <a:pt x="3617" y="97"/>
                    <a:pt x="3593" y="97"/>
                    <a:pt x="3545" y="73"/>
                  </a:cubicBezTo>
                  <a:cubicBezTo>
                    <a:pt x="3521" y="73"/>
                    <a:pt x="3490" y="49"/>
                    <a:pt x="3442" y="49"/>
                  </a:cubicBezTo>
                  <a:cubicBezTo>
                    <a:pt x="3418" y="49"/>
                    <a:pt x="3394" y="49"/>
                    <a:pt x="3370" y="25"/>
                  </a:cubicBezTo>
                  <a:lnTo>
                    <a:pt x="3243" y="25"/>
                  </a:lnTo>
                  <a:cubicBezTo>
                    <a:pt x="3219" y="0"/>
                    <a:pt x="3219" y="0"/>
                    <a:pt x="3189" y="0"/>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9"/>
            <p:cNvSpPr/>
            <p:nvPr/>
          </p:nvSpPr>
          <p:spPr>
            <a:xfrm>
              <a:off x="573257" y="1305659"/>
              <a:ext cx="289523" cy="298897"/>
            </a:xfrm>
            <a:custGeom>
              <a:avLst/>
              <a:gdLst/>
              <a:ahLst/>
              <a:cxnLst/>
              <a:rect l="l" t="t" r="r" b="b"/>
              <a:pathLst>
                <a:path w="3617" h="3734" extrusionOk="0">
                  <a:moveTo>
                    <a:pt x="729" y="1"/>
                  </a:moveTo>
                  <a:cubicBezTo>
                    <a:pt x="686" y="1"/>
                    <a:pt x="637" y="18"/>
                    <a:pt x="603" y="35"/>
                  </a:cubicBezTo>
                  <a:cubicBezTo>
                    <a:pt x="579" y="35"/>
                    <a:pt x="555" y="35"/>
                    <a:pt x="531" y="65"/>
                  </a:cubicBezTo>
                  <a:lnTo>
                    <a:pt x="501" y="65"/>
                  </a:lnTo>
                  <a:lnTo>
                    <a:pt x="477" y="89"/>
                  </a:lnTo>
                  <a:cubicBezTo>
                    <a:pt x="428" y="138"/>
                    <a:pt x="404" y="162"/>
                    <a:pt x="350" y="216"/>
                  </a:cubicBezTo>
                  <a:cubicBezTo>
                    <a:pt x="326" y="264"/>
                    <a:pt x="326" y="312"/>
                    <a:pt x="302" y="367"/>
                  </a:cubicBezTo>
                  <a:lnTo>
                    <a:pt x="302" y="463"/>
                  </a:lnTo>
                  <a:cubicBezTo>
                    <a:pt x="278" y="487"/>
                    <a:pt x="254" y="517"/>
                    <a:pt x="254" y="541"/>
                  </a:cubicBezTo>
                  <a:cubicBezTo>
                    <a:pt x="199" y="638"/>
                    <a:pt x="151" y="740"/>
                    <a:pt x="127" y="843"/>
                  </a:cubicBezTo>
                  <a:cubicBezTo>
                    <a:pt x="103" y="867"/>
                    <a:pt x="103" y="915"/>
                    <a:pt x="103" y="939"/>
                  </a:cubicBezTo>
                  <a:lnTo>
                    <a:pt x="79" y="969"/>
                  </a:lnTo>
                  <a:lnTo>
                    <a:pt x="79" y="1017"/>
                  </a:lnTo>
                  <a:lnTo>
                    <a:pt x="79" y="1066"/>
                  </a:lnTo>
                  <a:cubicBezTo>
                    <a:pt x="79" y="1090"/>
                    <a:pt x="49" y="1090"/>
                    <a:pt x="49" y="1120"/>
                  </a:cubicBezTo>
                  <a:lnTo>
                    <a:pt x="49" y="1168"/>
                  </a:lnTo>
                  <a:cubicBezTo>
                    <a:pt x="49" y="1192"/>
                    <a:pt x="49" y="1192"/>
                    <a:pt x="25" y="1216"/>
                  </a:cubicBezTo>
                  <a:lnTo>
                    <a:pt x="25" y="1295"/>
                  </a:lnTo>
                  <a:lnTo>
                    <a:pt x="25" y="1343"/>
                  </a:lnTo>
                  <a:lnTo>
                    <a:pt x="25" y="1367"/>
                  </a:lnTo>
                  <a:cubicBezTo>
                    <a:pt x="1" y="1445"/>
                    <a:pt x="25" y="1518"/>
                    <a:pt x="1" y="1572"/>
                  </a:cubicBezTo>
                  <a:lnTo>
                    <a:pt x="1" y="1620"/>
                  </a:lnTo>
                  <a:lnTo>
                    <a:pt x="1" y="1668"/>
                  </a:lnTo>
                  <a:lnTo>
                    <a:pt x="1" y="1747"/>
                  </a:lnTo>
                  <a:lnTo>
                    <a:pt x="1" y="1843"/>
                  </a:lnTo>
                  <a:cubicBezTo>
                    <a:pt x="1" y="1897"/>
                    <a:pt x="25" y="1921"/>
                    <a:pt x="25" y="1946"/>
                  </a:cubicBezTo>
                  <a:lnTo>
                    <a:pt x="25" y="2048"/>
                  </a:lnTo>
                  <a:lnTo>
                    <a:pt x="25" y="2072"/>
                  </a:lnTo>
                  <a:cubicBezTo>
                    <a:pt x="49" y="2096"/>
                    <a:pt x="25" y="2120"/>
                    <a:pt x="25" y="2120"/>
                  </a:cubicBezTo>
                  <a:cubicBezTo>
                    <a:pt x="25" y="2175"/>
                    <a:pt x="49" y="2199"/>
                    <a:pt x="49" y="2223"/>
                  </a:cubicBezTo>
                  <a:lnTo>
                    <a:pt x="49" y="2271"/>
                  </a:lnTo>
                  <a:cubicBezTo>
                    <a:pt x="49" y="2295"/>
                    <a:pt x="49" y="2295"/>
                    <a:pt x="79" y="2325"/>
                  </a:cubicBezTo>
                  <a:cubicBezTo>
                    <a:pt x="79" y="2325"/>
                    <a:pt x="49" y="2349"/>
                    <a:pt x="49" y="2373"/>
                  </a:cubicBezTo>
                  <a:cubicBezTo>
                    <a:pt x="79" y="2398"/>
                    <a:pt x="79" y="2398"/>
                    <a:pt x="79" y="2422"/>
                  </a:cubicBezTo>
                  <a:cubicBezTo>
                    <a:pt x="79" y="2446"/>
                    <a:pt x="79" y="2500"/>
                    <a:pt x="103" y="2524"/>
                  </a:cubicBezTo>
                  <a:cubicBezTo>
                    <a:pt x="103" y="2596"/>
                    <a:pt x="127" y="2651"/>
                    <a:pt x="151" y="2723"/>
                  </a:cubicBezTo>
                  <a:cubicBezTo>
                    <a:pt x="175" y="2777"/>
                    <a:pt x="199" y="2825"/>
                    <a:pt x="230" y="2874"/>
                  </a:cubicBezTo>
                  <a:cubicBezTo>
                    <a:pt x="254" y="2952"/>
                    <a:pt x="254" y="3000"/>
                    <a:pt x="278" y="3079"/>
                  </a:cubicBezTo>
                  <a:cubicBezTo>
                    <a:pt x="326" y="3175"/>
                    <a:pt x="404" y="3277"/>
                    <a:pt x="477" y="3350"/>
                  </a:cubicBezTo>
                  <a:cubicBezTo>
                    <a:pt x="501" y="3404"/>
                    <a:pt x="555" y="3452"/>
                    <a:pt x="603" y="3500"/>
                  </a:cubicBezTo>
                  <a:cubicBezTo>
                    <a:pt x="651" y="3531"/>
                    <a:pt x="682" y="3555"/>
                    <a:pt x="706" y="3579"/>
                  </a:cubicBezTo>
                  <a:cubicBezTo>
                    <a:pt x="730" y="3603"/>
                    <a:pt x="754" y="3603"/>
                    <a:pt x="754" y="3627"/>
                  </a:cubicBezTo>
                  <a:cubicBezTo>
                    <a:pt x="797" y="3649"/>
                    <a:pt x="826" y="3733"/>
                    <a:pt x="866" y="3733"/>
                  </a:cubicBezTo>
                  <a:cubicBezTo>
                    <a:pt x="871" y="3733"/>
                    <a:pt x="875" y="3732"/>
                    <a:pt x="880" y="3729"/>
                  </a:cubicBezTo>
                  <a:cubicBezTo>
                    <a:pt x="1555" y="3452"/>
                    <a:pt x="1760" y="3175"/>
                    <a:pt x="2038" y="2777"/>
                  </a:cubicBezTo>
                  <a:cubicBezTo>
                    <a:pt x="2339" y="2398"/>
                    <a:pt x="2562" y="2175"/>
                    <a:pt x="3092" y="1644"/>
                  </a:cubicBezTo>
                  <a:cubicBezTo>
                    <a:pt x="3617" y="1144"/>
                    <a:pt x="3617" y="439"/>
                    <a:pt x="3617" y="439"/>
                  </a:cubicBezTo>
                  <a:cubicBezTo>
                    <a:pt x="3315" y="439"/>
                    <a:pt x="2761" y="692"/>
                    <a:pt x="2664" y="764"/>
                  </a:cubicBezTo>
                  <a:cubicBezTo>
                    <a:pt x="2538" y="867"/>
                    <a:pt x="2261" y="915"/>
                    <a:pt x="2261" y="915"/>
                  </a:cubicBezTo>
                  <a:cubicBezTo>
                    <a:pt x="2261" y="891"/>
                    <a:pt x="2236" y="867"/>
                    <a:pt x="2236" y="843"/>
                  </a:cubicBezTo>
                  <a:cubicBezTo>
                    <a:pt x="2212" y="819"/>
                    <a:pt x="2212" y="788"/>
                    <a:pt x="2188" y="788"/>
                  </a:cubicBezTo>
                  <a:cubicBezTo>
                    <a:pt x="2158" y="740"/>
                    <a:pt x="2110" y="716"/>
                    <a:pt x="2086" y="668"/>
                  </a:cubicBezTo>
                  <a:cubicBezTo>
                    <a:pt x="2062" y="638"/>
                    <a:pt x="2007" y="614"/>
                    <a:pt x="1983" y="565"/>
                  </a:cubicBezTo>
                  <a:cubicBezTo>
                    <a:pt x="1935" y="541"/>
                    <a:pt x="1887" y="487"/>
                    <a:pt x="1833" y="463"/>
                  </a:cubicBezTo>
                  <a:lnTo>
                    <a:pt x="1736" y="367"/>
                  </a:lnTo>
                  <a:cubicBezTo>
                    <a:pt x="1682" y="336"/>
                    <a:pt x="1610" y="312"/>
                    <a:pt x="1555" y="288"/>
                  </a:cubicBezTo>
                  <a:cubicBezTo>
                    <a:pt x="1531" y="264"/>
                    <a:pt x="1507" y="240"/>
                    <a:pt x="1483" y="240"/>
                  </a:cubicBezTo>
                  <a:cubicBezTo>
                    <a:pt x="1459" y="216"/>
                    <a:pt x="1435" y="216"/>
                    <a:pt x="1405" y="216"/>
                  </a:cubicBezTo>
                  <a:cubicBezTo>
                    <a:pt x="1381" y="186"/>
                    <a:pt x="1357" y="186"/>
                    <a:pt x="1357" y="162"/>
                  </a:cubicBezTo>
                  <a:cubicBezTo>
                    <a:pt x="1332" y="162"/>
                    <a:pt x="1308" y="162"/>
                    <a:pt x="1284" y="138"/>
                  </a:cubicBezTo>
                  <a:cubicBezTo>
                    <a:pt x="1182" y="89"/>
                    <a:pt x="1055" y="89"/>
                    <a:pt x="929" y="35"/>
                  </a:cubicBezTo>
                  <a:lnTo>
                    <a:pt x="856" y="35"/>
                  </a:lnTo>
                  <a:cubicBezTo>
                    <a:pt x="832" y="35"/>
                    <a:pt x="832" y="11"/>
                    <a:pt x="778" y="11"/>
                  </a:cubicBezTo>
                  <a:cubicBezTo>
                    <a:pt x="764" y="4"/>
                    <a:pt x="747" y="1"/>
                    <a:pt x="729" y="1"/>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9"/>
            <p:cNvSpPr/>
            <p:nvPr/>
          </p:nvSpPr>
          <p:spPr>
            <a:xfrm>
              <a:off x="623445" y="1371138"/>
              <a:ext cx="130794" cy="233098"/>
            </a:xfrm>
            <a:custGeom>
              <a:avLst/>
              <a:gdLst/>
              <a:ahLst/>
              <a:cxnLst/>
              <a:rect l="l" t="t" r="r" b="b"/>
              <a:pathLst>
                <a:path w="1634" h="2912" fill="none" extrusionOk="0">
                  <a:moveTo>
                    <a:pt x="1634" y="97"/>
                  </a:moveTo>
                  <a:cubicBezTo>
                    <a:pt x="1634" y="97"/>
                    <a:pt x="1007" y="1"/>
                    <a:pt x="579" y="676"/>
                  </a:cubicBezTo>
                  <a:cubicBezTo>
                    <a:pt x="0" y="1555"/>
                    <a:pt x="151" y="2532"/>
                    <a:pt x="253" y="2911"/>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9"/>
            <p:cNvSpPr/>
            <p:nvPr/>
          </p:nvSpPr>
          <p:spPr>
            <a:xfrm>
              <a:off x="862700" y="1340720"/>
              <a:ext cx="80" cy="2001"/>
            </a:xfrm>
            <a:custGeom>
              <a:avLst/>
              <a:gdLst/>
              <a:ahLst/>
              <a:cxnLst/>
              <a:rect l="l" t="t" r="r" b="b"/>
              <a:pathLst>
                <a:path w="1" h="25" extrusionOk="0">
                  <a:moveTo>
                    <a:pt x="1" y="1"/>
                  </a:moveTo>
                  <a:lnTo>
                    <a:pt x="1" y="25"/>
                  </a:lnTo>
                  <a:close/>
                </a:path>
              </a:pathLst>
            </a:custGeom>
            <a:solidFill>
              <a:srgbClr val="683256"/>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9"/>
            <p:cNvSpPr/>
            <p:nvPr/>
          </p:nvSpPr>
          <p:spPr>
            <a:xfrm>
              <a:off x="798504" y="1342641"/>
              <a:ext cx="146803" cy="315627"/>
            </a:xfrm>
            <a:custGeom>
              <a:avLst/>
              <a:gdLst/>
              <a:ahLst/>
              <a:cxnLst/>
              <a:rect l="l" t="t" r="r" b="b"/>
              <a:pathLst>
                <a:path w="1834" h="3943" extrusionOk="0">
                  <a:moveTo>
                    <a:pt x="803" y="1"/>
                  </a:moveTo>
                  <a:cubicBezTo>
                    <a:pt x="803" y="25"/>
                    <a:pt x="778" y="128"/>
                    <a:pt x="700" y="477"/>
                  </a:cubicBezTo>
                  <a:cubicBezTo>
                    <a:pt x="549" y="983"/>
                    <a:pt x="1" y="1459"/>
                    <a:pt x="1" y="1459"/>
                  </a:cubicBezTo>
                  <a:lnTo>
                    <a:pt x="25" y="1459"/>
                  </a:lnTo>
                  <a:cubicBezTo>
                    <a:pt x="25" y="1459"/>
                    <a:pt x="25" y="1484"/>
                    <a:pt x="49" y="1484"/>
                  </a:cubicBezTo>
                  <a:cubicBezTo>
                    <a:pt x="73" y="1484"/>
                    <a:pt x="73" y="1508"/>
                    <a:pt x="97" y="1532"/>
                  </a:cubicBezTo>
                  <a:cubicBezTo>
                    <a:pt x="128" y="1532"/>
                    <a:pt x="128" y="1562"/>
                    <a:pt x="152" y="1586"/>
                  </a:cubicBezTo>
                  <a:cubicBezTo>
                    <a:pt x="152" y="1586"/>
                    <a:pt x="176" y="1586"/>
                    <a:pt x="176" y="1610"/>
                  </a:cubicBezTo>
                  <a:lnTo>
                    <a:pt x="200" y="1634"/>
                  </a:lnTo>
                  <a:cubicBezTo>
                    <a:pt x="200" y="1658"/>
                    <a:pt x="224" y="1658"/>
                    <a:pt x="224" y="1682"/>
                  </a:cubicBezTo>
                  <a:cubicBezTo>
                    <a:pt x="248" y="1682"/>
                    <a:pt x="248" y="1713"/>
                    <a:pt x="248" y="1713"/>
                  </a:cubicBezTo>
                  <a:cubicBezTo>
                    <a:pt x="248" y="1737"/>
                    <a:pt x="278" y="1737"/>
                    <a:pt x="278" y="1737"/>
                  </a:cubicBezTo>
                  <a:lnTo>
                    <a:pt x="278" y="1761"/>
                  </a:lnTo>
                  <a:cubicBezTo>
                    <a:pt x="302" y="1761"/>
                    <a:pt x="302" y="1785"/>
                    <a:pt x="326" y="1809"/>
                  </a:cubicBezTo>
                  <a:cubicBezTo>
                    <a:pt x="326" y="1833"/>
                    <a:pt x="351" y="1887"/>
                    <a:pt x="375" y="1911"/>
                  </a:cubicBezTo>
                  <a:cubicBezTo>
                    <a:pt x="375" y="1936"/>
                    <a:pt x="399" y="1936"/>
                    <a:pt x="399" y="1960"/>
                  </a:cubicBezTo>
                  <a:cubicBezTo>
                    <a:pt x="429" y="1984"/>
                    <a:pt x="429" y="1984"/>
                    <a:pt x="453" y="2014"/>
                  </a:cubicBezTo>
                  <a:cubicBezTo>
                    <a:pt x="477" y="2086"/>
                    <a:pt x="525" y="2134"/>
                    <a:pt x="549" y="2213"/>
                  </a:cubicBezTo>
                  <a:lnTo>
                    <a:pt x="628" y="2285"/>
                  </a:lnTo>
                  <a:cubicBezTo>
                    <a:pt x="628" y="2315"/>
                    <a:pt x="628" y="2315"/>
                    <a:pt x="652" y="2339"/>
                  </a:cubicBezTo>
                  <a:cubicBezTo>
                    <a:pt x="652" y="2363"/>
                    <a:pt x="676" y="2363"/>
                    <a:pt x="676" y="2388"/>
                  </a:cubicBezTo>
                  <a:cubicBezTo>
                    <a:pt x="676" y="2388"/>
                    <a:pt x="700" y="2412"/>
                    <a:pt x="700" y="2436"/>
                  </a:cubicBezTo>
                  <a:lnTo>
                    <a:pt x="730" y="2466"/>
                  </a:lnTo>
                  <a:cubicBezTo>
                    <a:pt x="730" y="2490"/>
                    <a:pt x="754" y="2514"/>
                    <a:pt x="754" y="2514"/>
                  </a:cubicBezTo>
                  <a:lnTo>
                    <a:pt x="754" y="2538"/>
                  </a:lnTo>
                  <a:lnTo>
                    <a:pt x="778" y="2562"/>
                  </a:lnTo>
                  <a:cubicBezTo>
                    <a:pt x="803" y="2586"/>
                    <a:pt x="803" y="2617"/>
                    <a:pt x="827" y="2665"/>
                  </a:cubicBezTo>
                  <a:cubicBezTo>
                    <a:pt x="851" y="2689"/>
                    <a:pt x="881" y="2713"/>
                    <a:pt x="881" y="2737"/>
                  </a:cubicBezTo>
                  <a:cubicBezTo>
                    <a:pt x="905" y="2767"/>
                    <a:pt x="929" y="2791"/>
                    <a:pt x="929" y="2840"/>
                  </a:cubicBezTo>
                  <a:cubicBezTo>
                    <a:pt x="929" y="2840"/>
                    <a:pt x="953" y="2864"/>
                    <a:pt x="953" y="2888"/>
                  </a:cubicBezTo>
                  <a:cubicBezTo>
                    <a:pt x="953" y="2888"/>
                    <a:pt x="977" y="2888"/>
                    <a:pt x="977" y="2918"/>
                  </a:cubicBezTo>
                  <a:lnTo>
                    <a:pt x="977" y="2942"/>
                  </a:lnTo>
                  <a:cubicBezTo>
                    <a:pt x="1001" y="2966"/>
                    <a:pt x="1032" y="3014"/>
                    <a:pt x="1056" y="3038"/>
                  </a:cubicBezTo>
                  <a:cubicBezTo>
                    <a:pt x="1056" y="3069"/>
                    <a:pt x="1080" y="3117"/>
                    <a:pt x="1104" y="3141"/>
                  </a:cubicBezTo>
                  <a:cubicBezTo>
                    <a:pt x="1128" y="3189"/>
                    <a:pt x="1152" y="3267"/>
                    <a:pt x="1182" y="3316"/>
                  </a:cubicBezTo>
                  <a:cubicBezTo>
                    <a:pt x="1206" y="3370"/>
                    <a:pt x="1230" y="3418"/>
                    <a:pt x="1255" y="3442"/>
                  </a:cubicBezTo>
                  <a:cubicBezTo>
                    <a:pt x="1279" y="3490"/>
                    <a:pt x="1279" y="3521"/>
                    <a:pt x="1303" y="3545"/>
                  </a:cubicBezTo>
                  <a:cubicBezTo>
                    <a:pt x="1303" y="3593"/>
                    <a:pt x="1333" y="3617"/>
                    <a:pt x="1357" y="3671"/>
                  </a:cubicBezTo>
                  <a:cubicBezTo>
                    <a:pt x="1357" y="3671"/>
                    <a:pt x="1381" y="3695"/>
                    <a:pt x="1381" y="3719"/>
                  </a:cubicBezTo>
                  <a:lnTo>
                    <a:pt x="1429" y="3768"/>
                  </a:lnTo>
                  <a:cubicBezTo>
                    <a:pt x="1429" y="3792"/>
                    <a:pt x="1453" y="3822"/>
                    <a:pt x="1484" y="3846"/>
                  </a:cubicBezTo>
                  <a:cubicBezTo>
                    <a:pt x="1508" y="3870"/>
                    <a:pt x="1532" y="3894"/>
                    <a:pt x="1556" y="3894"/>
                  </a:cubicBezTo>
                  <a:cubicBezTo>
                    <a:pt x="1580" y="3894"/>
                    <a:pt x="1604" y="3918"/>
                    <a:pt x="1658" y="3918"/>
                  </a:cubicBezTo>
                  <a:lnTo>
                    <a:pt x="1658" y="3942"/>
                  </a:lnTo>
                  <a:lnTo>
                    <a:pt x="1785" y="3942"/>
                  </a:lnTo>
                  <a:lnTo>
                    <a:pt x="1809" y="3918"/>
                  </a:lnTo>
                  <a:lnTo>
                    <a:pt x="1809" y="3942"/>
                  </a:lnTo>
                  <a:lnTo>
                    <a:pt x="1833" y="3918"/>
                  </a:lnTo>
                  <a:lnTo>
                    <a:pt x="803" y="1"/>
                  </a:ln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9"/>
            <p:cNvSpPr/>
            <p:nvPr/>
          </p:nvSpPr>
          <p:spPr>
            <a:xfrm>
              <a:off x="931218" y="1031016"/>
              <a:ext cx="295286" cy="263516"/>
            </a:xfrm>
            <a:custGeom>
              <a:avLst/>
              <a:gdLst/>
              <a:ahLst/>
              <a:cxnLst/>
              <a:rect l="l" t="t" r="r" b="b"/>
              <a:pathLst>
                <a:path w="3689" h="3292" fill="none" extrusionOk="0">
                  <a:moveTo>
                    <a:pt x="0" y="3291"/>
                  </a:moveTo>
                  <a:lnTo>
                    <a:pt x="0" y="3267"/>
                  </a:lnTo>
                  <a:lnTo>
                    <a:pt x="0" y="3219"/>
                  </a:lnTo>
                  <a:cubicBezTo>
                    <a:pt x="0" y="3195"/>
                    <a:pt x="24" y="3165"/>
                    <a:pt x="24" y="3117"/>
                  </a:cubicBezTo>
                  <a:cubicBezTo>
                    <a:pt x="24" y="3068"/>
                    <a:pt x="49" y="3014"/>
                    <a:pt x="49" y="2966"/>
                  </a:cubicBezTo>
                  <a:cubicBezTo>
                    <a:pt x="73" y="2918"/>
                    <a:pt x="73" y="2863"/>
                    <a:pt x="97" y="2815"/>
                  </a:cubicBezTo>
                  <a:cubicBezTo>
                    <a:pt x="127" y="2713"/>
                    <a:pt x="151" y="2616"/>
                    <a:pt x="175" y="2514"/>
                  </a:cubicBezTo>
                  <a:cubicBezTo>
                    <a:pt x="175" y="2490"/>
                    <a:pt x="199" y="2442"/>
                    <a:pt x="199" y="2387"/>
                  </a:cubicBezTo>
                  <a:cubicBezTo>
                    <a:pt x="223" y="2363"/>
                    <a:pt x="247" y="2315"/>
                    <a:pt x="247" y="2291"/>
                  </a:cubicBezTo>
                  <a:cubicBezTo>
                    <a:pt x="278" y="2237"/>
                    <a:pt x="302" y="2188"/>
                    <a:pt x="302" y="2140"/>
                  </a:cubicBezTo>
                  <a:cubicBezTo>
                    <a:pt x="326" y="2110"/>
                    <a:pt x="326" y="2086"/>
                    <a:pt x="350" y="2062"/>
                  </a:cubicBezTo>
                  <a:cubicBezTo>
                    <a:pt x="374" y="2038"/>
                    <a:pt x="374" y="1990"/>
                    <a:pt x="374" y="1959"/>
                  </a:cubicBezTo>
                  <a:cubicBezTo>
                    <a:pt x="398" y="1935"/>
                    <a:pt x="428" y="1911"/>
                    <a:pt x="428" y="1887"/>
                  </a:cubicBezTo>
                  <a:cubicBezTo>
                    <a:pt x="428" y="1863"/>
                    <a:pt x="428" y="1863"/>
                    <a:pt x="452" y="1839"/>
                  </a:cubicBezTo>
                  <a:cubicBezTo>
                    <a:pt x="476" y="1785"/>
                    <a:pt x="501" y="1712"/>
                    <a:pt x="549" y="1658"/>
                  </a:cubicBezTo>
                  <a:cubicBezTo>
                    <a:pt x="579" y="1610"/>
                    <a:pt x="627" y="1562"/>
                    <a:pt x="651" y="1507"/>
                  </a:cubicBezTo>
                  <a:cubicBezTo>
                    <a:pt x="675" y="1459"/>
                    <a:pt x="699" y="1435"/>
                    <a:pt x="730" y="1387"/>
                  </a:cubicBezTo>
                  <a:cubicBezTo>
                    <a:pt x="730" y="1357"/>
                    <a:pt x="754" y="1333"/>
                    <a:pt x="778" y="1308"/>
                  </a:cubicBezTo>
                  <a:cubicBezTo>
                    <a:pt x="802" y="1260"/>
                    <a:pt x="826" y="1236"/>
                    <a:pt x="850" y="1206"/>
                  </a:cubicBezTo>
                  <a:cubicBezTo>
                    <a:pt x="904" y="1134"/>
                    <a:pt x="953" y="1086"/>
                    <a:pt x="1001" y="1007"/>
                  </a:cubicBezTo>
                  <a:cubicBezTo>
                    <a:pt x="1031" y="959"/>
                    <a:pt x="1055" y="905"/>
                    <a:pt x="1103" y="856"/>
                  </a:cubicBezTo>
                  <a:lnTo>
                    <a:pt x="1182" y="784"/>
                  </a:lnTo>
                  <a:cubicBezTo>
                    <a:pt x="1230" y="706"/>
                    <a:pt x="1302" y="658"/>
                    <a:pt x="1380" y="579"/>
                  </a:cubicBezTo>
                  <a:cubicBezTo>
                    <a:pt x="1380" y="579"/>
                    <a:pt x="1405" y="579"/>
                    <a:pt x="1405" y="555"/>
                  </a:cubicBezTo>
                  <a:cubicBezTo>
                    <a:pt x="1429" y="555"/>
                    <a:pt x="1429" y="531"/>
                    <a:pt x="1453" y="531"/>
                  </a:cubicBezTo>
                  <a:cubicBezTo>
                    <a:pt x="1507" y="483"/>
                    <a:pt x="1531" y="453"/>
                    <a:pt x="1579" y="404"/>
                  </a:cubicBezTo>
                  <a:cubicBezTo>
                    <a:pt x="1658" y="356"/>
                    <a:pt x="1706" y="302"/>
                    <a:pt x="1784" y="278"/>
                  </a:cubicBezTo>
                  <a:cubicBezTo>
                    <a:pt x="1857" y="230"/>
                    <a:pt x="1905" y="206"/>
                    <a:pt x="1983" y="181"/>
                  </a:cubicBezTo>
                  <a:cubicBezTo>
                    <a:pt x="2007" y="151"/>
                    <a:pt x="2007" y="151"/>
                    <a:pt x="2031" y="151"/>
                  </a:cubicBezTo>
                  <a:cubicBezTo>
                    <a:pt x="2055" y="127"/>
                    <a:pt x="2086" y="127"/>
                    <a:pt x="2110" y="103"/>
                  </a:cubicBezTo>
                  <a:cubicBezTo>
                    <a:pt x="2134" y="103"/>
                    <a:pt x="2158" y="103"/>
                    <a:pt x="2206" y="79"/>
                  </a:cubicBezTo>
                  <a:lnTo>
                    <a:pt x="2236" y="79"/>
                  </a:lnTo>
                  <a:cubicBezTo>
                    <a:pt x="2260" y="55"/>
                    <a:pt x="2260" y="55"/>
                    <a:pt x="2284" y="55"/>
                  </a:cubicBezTo>
                  <a:cubicBezTo>
                    <a:pt x="2309" y="55"/>
                    <a:pt x="2333" y="55"/>
                    <a:pt x="2357" y="31"/>
                  </a:cubicBezTo>
                  <a:lnTo>
                    <a:pt x="2387" y="31"/>
                  </a:lnTo>
                  <a:lnTo>
                    <a:pt x="2435" y="31"/>
                  </a:lnTo>
                  <a:cubicBezTo>
                    <a:pt x="2459" y="1"/>
                    <a:pt x="2507" y="1"/>
                    <a:pt x="2538" y="1"/>
                  </a:cubicBezTo>
                  <a:lnTo>
                    <a:pt x="2688" y="1"/>
                  </a:lnTo>
                  <a:lnTo>
                    <a:pt x="2736" y="1"/>
                  </a:lnTo>
                  <a:lnTo>
                    <a:pt x="2785" y="1"/>
                  </a:lnTo>
                  <a:lnTo>
                    <a:pt x="2887" y="1"/>
                  </a:lnTo>
                  <a:cubicBezTo>
                    <a:pt x="2887" y="1"/>
                    <a:pt x="2911" y="31"/>
                    <a:pt x="2935" y="31"/>
                  </a:cubicBezTo>
                  <a:lnTo>
                    <a:pt x="2959" y="31"/>
                  </a:lnTo>
                  <a:lnTo>
                    <a:pt x="3014" y="31"/>
                  </a:lnTo>
                  <a:cubicBezTo>
                    <a:pt x="3038" y="55"/>
                    <a:pt x="3038" y="55"/>
                    <a:pt x="3062" y="55"/>
                  </a:cubicBezTo>
                  <a:lnTo>
                    <a:pt x="3086" y="55"/>
                  </a:lnTo>
                  <a:cubicBezTo>
                    <a:pt x="3110" y="55"/>
                    <a:pt x="3110" y="55"/>
                    <a:pt x="3140" y="79"/>
                  </a:cubicBezTo>
                  <a:cubicBezTo>
                    <a:pt x="3140" y="79"/>
                    <a:pt x="3164" y="79"/>
                    <a:pt x="3164" y="103"/>
                  </a:cubicBezTo>
                  <a:lnTo>
                    <a:pt x="3213" y="103"/>
                  </a:lnTo>
                  <a:cubicBezTo>
                    <a:pt x="3261" y="151"/>
                    <a:pt x="3315" y="181"/>
                    <a:pt x="3363" y="230"/>
                  </a:cubicBezTo>
                  <a:cubicBezTo>
                    <a:pt x="3387" y="254"/>
                    <a:pt x="3411" y="254"/>
                    <a:pt x="3442" y="278"/>
                  </a:cubicBezTo>
                  <a:cubicBezTo>
                    <a:pt x="3466" y="302"/>
                    <a:pt x="3466" y="332"/>
                    <a:pt x="3490" y="356"/>
                  </a:cubicBezTo>
                  <a:cubicBezTo>
                    <a:pt x="3514" y="380"/>
                    <a:pt x="3538" y="429"/>
                    <a:pt x="3562" y="483"/>
                  </a:cubicBezTo>
                  <a:cubicBezTo>
                    <a:pt x="3592" y="483"/>
                    <a:pt x="3592" y="507"/>
                    <a:pt x="3592" y="531"/>
                  </a:cubicBezTo>
                  <a:cubicBezTo>
                    <a:pt x="3592" y="531"/>
                    <a:pt x="3592" y="555"/>
                    <a:pt x="3616" y="555"/>
                  </a:cubicBezTo>
                  <a:lnTo>
                    <a:pt x="3616" y="579"/>
                  </a:lnTo>
                  <a:cubicBezTo>
                    <a:pt x="3640" y="603"/>
                    <a:pt x="3640" y="603"/>
                    <a:pt x="3640" y="633"/>
                  </a:cubicBezTo>
                  <a:lnTo>
                    <a:pt x="3640" y="682"/>
                  </a:lnTo>
                  <a:cubicBezTo>
                    <a:pt x="3665" y="706"/>
                    <a:pt x="3665" y="730"/>
                    <a:pt x="3665" y="730"/>
                  </a:cubicBezTo>
                  <a:lnTo>
                    <a:pt x="3665" y="754"/>
                  </a:lnTo>
                  <a:lnTo>
                    <a:pt x="3665" y="784"/>
                  </a:lnTo>
                  <a:lnTo>
                    <a:pt x="3665" y="808"/>
                  </a:lnTo>
                  <a:lnTo>
                    <a:pt x="3665" y="856"/>
                  </a:lnTo>
                  <a:lnTo>
                    <a:pt x="3665" y="856"/>
                  </a:lnTo>
                  <a:cubicBezTo>
                    <a:pt x="3689" y="881"/>
                    <a:pt x="3665" y="881"/>
                    <a:pt x="3665" y="905"/>
                  </a:cubicBezTo>
                  <a:lnTo>
                    <a:pt x="3665" y="935"/>
                  </a:lnTo>
                  <a:lnTo>
                    <a:pt x="3689" y="935"/>
                  </a:ln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9"/>
            <p:cNvSpPr/>
            <p:nvPr/>
          </p:nvSpPr>
          <p:spPr>
            <a:xfrm>
              <a:off x="862700" y="1321108"/>
              <a:ext cx="98455" cy="333638"/>
            </a:xfrm>
            <a:custGeom>
              <a:avLst/>
              <a:gdLst/>
              <a:ahLst/>
              <a:cxnLst/>
              <a:rect l="l" t="t" r="r" b="b"/>
              <a:pathLst>
                <a:path w="1230" h="4168" extrusionOk="0">
                  <a:moveTo>
                    <a:pt x="171" y="1"/>
                  </a:moveTo>
                  <a:cubicBezTo>
                    <a:pt x="14" y="1"/>
                    <a:pt x="1" y="95"/>
                    <a:pt x="1" y="95"/>
                  </a:cubicBezTo>
                  <a:lnTo>
                    <a:pt x="1" y="198"/>
                  </a:lnTo>
                  <a:cubicBezTo>
                    <a:pt x="1" y="198"/>
                    <a:pt x="25" y="445"/>
                    <a:pt x="25" y="475"/>
                  </a:cubicBezTo>
                  <a:cubicBezTo>
                    <a:pt x="25" y="475"/>
                    <a:pt x="103" y="1078"/>
                    <a:pt x="302" y="1879"/>
                  </a:cubicBezTo>
                  <a:cubicBezTo>
                    <a:pt x="501" y="2705"/>
                    <a:pt x="651" y="3410"/>
                    <a:pt x="730" y="3639"/>
                  </a:cubicBezTo>
                  <a:cubicBezTo>
                    <a:pt x="802" y="3838"/>
                    <a:pt x="880" y="4163"/>
                    <a:pt x="1031" y="4163"/>
                  </a:cubicBezTo>
                  <a:cubicBezTo>
                    <a:pt x="1045" y="4166"/>
                    <a:pt x="1057" y="4167"/>
                    <a:pt x="1070" y="4167"/>
                  </a:cubicBezTo>
                  <a:cubicBezTo>
                    <a:pt x="1172" y="4167"/>
                    <a:pt x="1230" y="4083"/>
                    <a:pt x="1230" y="4013"/>
                  </a:cubicBezTo>
                  <a:cubicBezTo>
                    <a:pt x="1206" y="3964"/>
                    <a:pt x="1206" y="3910"/>
                    <a:pt x="1206" y="3862"/>
                  </a:cubicBezTo>
                  <a:cubicBezTo>
                    <a:pt x="1206" y="3838"/>
                    <a:pt x="1134" y="3283"/>
                    <a:pt x="1031" y="2886"/>
                  </a:cubicBezTo>
                  <a:cubicBezTo>
                    <a:pt x="953" y="2458"/>
                    <a:pt x="706" y="927"/>
                    <a:pt x="905" y="324"/>
                  </a:cubicBezTo>
                  <a:cubicBezTo>
                    <a:pt x="905" y="324"/>
                    <a:pt x="778" y="174"/>
                    <a:pt x="404" y="47"/>
                  </a:cubicBezTo>
                  <a:cubicBezTo>
                    <a:pt x="303" y="13"/>
                    <a:pt x="228" y="1"/>
                    <a:pt x="171" y="1"/>
                  </a:cubicBezTo>
                  <a:close/>
                </a:path>
              </a:pathLst>
            </a:custGeom>
            <a:solidFill>
              <a:srgbClr val="E1AF7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9"/>
            <p:cNvSpPr/>
            <p:nvPr/>
          </p:nvSpPr>
          <p:spPr>
            <a:xfrm>
              <a:off x="864621" y="1206160"/>
              <a:ext cx="241336" cy="249508"/>
            </a:xfrm>
            <a:custGeom>
              <a:avLst/>
              <a:gdLst/>
              <a:ahLst/>
              <a:cxnLst/>
              <a:rect l="l" t="t" r="r" b="b"/>
              <a:pathLst>
                <a:path w="3015" h="3117" extrusionOk="0">
                  <a:moveTo>
                    <a:pt x="2062" y="0"/>
                  </a:moveTo>
                  <a:cubicBezTo>
                    <a:pt x="2038" y="25"/>
                    <a:pt x="2014" y="25"/>
                    <a:pt x="1983" y="25"/>
                  </a:cubicBezTo>
                  <a:cubicBezTo>
                    <a:pt x="1959" y="25"/>
                    <a:pt x="1935" y="49"/>
                    <a:pt x="1911" y="73"/>
                  </a:cubicBezTo>
                  <a:lnTo>
                    <a:pt x="1863" y="73"/>
                  </a:lnTo>
                  <a:lnTo>
                    <a:pt x="1863" y="103"/>
                  </a:lnTo>
                  <a:lnTo>
                    <a:pt x="1809" y="103"/>
                  </a:lnTo>
                  <a:cubicBezTo>
                    <a:pt x="1785" y="127"/>
                    <a:pt x="1760" y="127"/>
                    <a:pt x="1760" y="151"/>
                  </a:cubicBezTo>
                  <a:cubicBezTo>
                    <a:pt x="1736" y="151"/>
                    <a:pt x="1712" y="175"/>
                    <a:pt x="1682" y="175"/>
                  </a:cubicBezTo>
                  <a:cubicBezTo>
                    <a:pt x="1658" y="199"/>
                    <a:pt x="1634" y="199"/>
                    <a:pt x="1634" y="223"/>
                  </a:cubicBezTo>
                  <a:cubicBezTo>
                    <a:pt x="1610" y="223"/>
                    <a:pt x="1586" y="254"/>
                    <a:pt x="1586" y="254"/>
                  </a:cubicBezTo>
                  <a:cubicBezTo>
                    <a:pt x="1562" y="278"/>
                    <a:pt x="1531" y="278"/>
                    <a:pt x="1507" y="302"/>
                  </a:cubicBezTo>
                  <a:lnTo>
                    <a:pt x="1459" y="350"/>
                  </a:lnTo>
                  <a:cubicBezTo>
                    <a:pt x="1411" y="374"/>
                    <a:pt x="1357" y="404"/>
                    <a:pt x="1308" y="452"/>
                  </a:cubicBezTo>
                  <a:cubicBezTo>
                    <a:pt x="1284" y="477"/>
                    <a:pt x="1260" y="501"/>
                    <a:pt x="1260" y="525"/>
                  </a:cubicBezTo>
                  <a:cubicBezTo>
                    <a:pt x="1230" y="555"/>
                    <a:pt x="1206" y="555"/>
                    <a:pt x="1206" y="579"/>
                  </a:cubicBezTo>
                  <a:cubicBezTo>
                    <a:pt x="1134" y="627"/>
                    <a:pt x="1110" y="706"/>
                    <a:pt x="1055" y="778"/>
                  </a:cubicBezTo>
                  <a:cubicBezTo>
                    <a:pt x="1055" y="778"/>
                    <a:pt x="1055" y="802"/>
                    <a:pt x="1031" y="826"/>
                  </a:cubicBezTo>
                  <a:cubicBezTo>
                    <a:pt x="1031" y="826"/>
                    <a:pt x="1007" y="856"/>
                    <a:pt x="1007" y="880"/>
                  </a:cubicBezTo>
                  <a:cubicBezTo>
                    <a:pt x="983" y="904"/>
                    <a:pt x="959" y="929"/>
                    <a:pt x="959" y="953"/>
                  </a:cubicBezTo>
                  <a:cubicBezTo>
                    <a:pt x="929" y="977"/>
                    <a:pt x="905" y="1007"/>
                    <a:pt x="905" y="1031"/>
                  </a:cubicBezTo>
                  <a:cubicBezTo>
                    <a:pt x="905" y="1031"/>
                    <a:pt x="905" y="1055"/>
                    <a:pt x="881" y="1055"/>
                  </a:cubicBezTo>
                  <a:lnTo>
                    <a:pt x="881" y="1079"/>
                  </a:lnTo>
                  <a:cubicBezTo>
                    <a:pt x="881" y="1079"/>
                    <a:pt x="477" y="1182"/>
                    <a:pt x="356" y="1230"/>
                  </a:cubicBezTo>
                  <a:cubicBezTo>
                    <a:pt x="127" y="1278"/>
                    <a:pt x="1" y="1459"/>
                    <a:pt x="1" y="1459"/>
                  </a:cubicBezTo>
                  <a:cubicBezTo>
                    <a:pt x="1" y="1459"/>
                    <a:pt x="254" y="1459"/>
                    <a:pt x="356" y="1483"/>
                  </a:cubicBezTo>
                  <a:cubicBezTo>
                    <a:pt x="477" y="1507"/>
                    <a:pt x="832" y="1706"/>
                    <a:pt x="832" y="1706"/>
                  </a:cubicBezTo>
                  <a:lnTo>
                    <a:pt x="1682" y="2363"/>
                  </a:lnTo>
                  <a:lnTo>
                    <a:pt x="2466" y="3014"/>
                  </a:lnTo>
                  <a:lnTo>
                    <a:pt x="2689" y="3086"/>
                  </a:lnTo>
                  <a:lnTo>
                    <a:pt x="2689" y="3116"/>
                  </a:lnTo>
                  <a:cubicBezTo>
                    <a:pt x="2713" y="3116"/>
                    <a:pt x="2737" y="3086"/>
                    <a:pt x="2767" y="3062"/>
                  </a:cubicBezTo>
                  <a:cubicBezTo>
                    <a:pt x="2815" y="2990"/>
                    <a:pt x="2863" y="2911"/>
                    <a:pt x="2887" y="2839"/>
                  </a:cubicBezTo>
                  <a:cubicBezTo>
                    <a:pt x="2918" y="2815"/>
                    <a:pt x="2918" y="2785"/>
                    <a:pt x="2918" y="2761"/>
                  </a:cubicBezTo>
                  <a:cubicBezTo>
                    <a:pt x="2942" y="2737"/>
                    <a:pt x="2942" y="2712"/>
                    <a:pt x="2942" y="2688"/>
                  </a:cubicBezTo>
                  <a:lnTo>
                    <a:pt x="2966" y="2664"/>
                  </a:lnTo>
                  <a:cubicBezTo>
                    <a:pt x="2966" y="2664"/>
                    <a:pt x="2942" y="2664"/>
                    <a:pt x="2966" y="2634"/>
                  </a:cubicBezTo>
                  <a:lnTo>
                    <a:pt x="2966" y="2610"/>
                  </a:lnTo>
                  <a:lnTo>
                    <a:pt x="2966" y="2586"/>
                  </a:lnTo>
                  <a:lnTo>
                    <a:pt x="2966" y="2562"/>
                  </a:lnTo>
                  <a:lnTo>
                    <a:pt x="2966" y="2538"/>
                  </a:lnTo>
                  <a:cubicBezTo>
                    <a:pt x="2966" y="2514"/>
                    <a:pt x="2990" y="2514"/>
                    <a:pt x="2990" y="2483"/>
                  </a:cubicBezTo>
                  <a:lnTo>
                    <a:pt x="2990" y="2459"/>
                  </a:lnTo>
                  <a:lnTo>
                    <a:pt x="2990" y="2387"/>
                  </a:lnTo>
                  <a:lnTo>
                    <a:pt x="2990" y="2333"/>
                  </a:lnTo>
                  <a:lnTo>
                    <a:pt x="2990" y="2285"/>
                  </a:lnTo>
                  <a:lnTo>
                    <a:pt x="2990" y="2236"/>
                  </a:lnTo>
                  <a:cubicBezTo>
                    <a:pt x="2990" y="2182"/>
                    <a:pt x="3014" y="2158"/>
                    <a:pt x="2990" y="2134"/>
                  </a:cubicBezTo>
                  <a:lnTo>
                    <a:pt x="2990" y="2007"/>
                  </a:lnTo>
                  <a:lnTo>
                    <a:pt x="2990" y="1959"/>
                  </a:lnTo>
                  <a:lnTo>
                    <a:pt x="2990" y="1935"/>
                  </a:lnTo>
                  <a:lnTo>
                    <a:pt x="2990" y="1911"/>
                  </a:lnTo>
                  <a:lnTo>
                    <a:pt x="2990" y="1857"/>
                  </a:lnTo>
                  <a:cubicBezTo>
                    <a:pt x="2966" y="1833"/>
                    <a:pt x="2966" y="1808"/>
                    <a:pt x="2966" y="1808"/>
                  </a:cubicBezTo>
                  <a:cubicBezTo>
                    <a:pt x="2966" y="1760"/>
                    <a:pt x="2966" y="1730"/>
                    <a:pt x="2942" y="1682"/>
                  </a:cubicBezTo>
                  <a:cubicBezTo>
                    <a:pt x="2942" y="1610"/>
                    <a:pt x="2918" y="1531"/>
                    <a:pt x="2887" y="1459"/>
                  </a:cubicBezTo>
                  <a:cubicBezTo>
                    <a:pt x="2887" y="1429"/>
                    <a:pt x="2887" y="1381"/>
                    <a:pt x="2863" y="1356"/>
                  </a:cubicBezTo>
                  <a:cubicBezTo>
                    <a:pt x="2863" y="1332"/>
                    <a:pt x="2863" y="1308"/>
                    <a:pt x="2839" y="1278"/>
                  </a:cubicBezTo>
                  <a:cubicBezTo>
                    <a:pt x="2839" y="1254"/>
                    <a:pt x="2839" y="1230"/>
                    <a:pt x="2815" y="1206"/>
                  </a:cubicBezTo>
                  <a:cubicBezTo>
                    <a:pt x="2815" y="1182"/>
                    <a:pt x="2815" y="1158"/>
                    <a:pt x="2791" y="1103"/>
                  </a:cubicBezTo>
                  <a:cubicBezTo>
                    <a:pt x="2767" y="1007"/>
                    <a:pt x="2713" y="880"/>
                    <a:pt x="2689" y="754"/>
                  </a:cubicBezTo>
                  <a:cubicBezTo>
                    <a:pt x="2664" y="706"/>
                    <a:pt x="2640" y="651"/>
                    <a:pt x="2616" y="627"/>
                  </a:cubicBezTo>
                  <a:cubicBezTo>
                    <a:pt x="2616" y="579"/>
                    <a:pt x="2586" y="555"/>
                    <a:pt x="2586" y="501"/>
                  </a:cubicBezTo>
                  <a:cubicBezTo>
                    <a:pt x="2562" y="501"/>
                    <a:pt x="2562" y="477"/>
                    <a:pt x="2562" y="452"/>
                  </a:cubicBezTo>
                  <a:cubicBezTo>
                    <a:pt x="2562" y="452"/>
                    <a:pt x="2538" y="452"/>
                    <a:pt x="2538" y="428"/>
                  </a:cubicBezTo>
                  <a:cubicBezTo>
                    <a:pt x="2538" y="404"/>
                    <a:pt x="2514" y="374"/>
                    <a:pt x="2490" y="350"/>
                  </a:cubicBezTo>
                  <a:cubicBezTo>
                    <a:pt x="2466" y="302"/>
                    <a:pt x="2435" y="254"/>
                    <a:pt x="2387" y="199"/>
                  </a:cubicBezTo>
                  <a:cubicBezTo>
                    <a:pt x="2387" y="175"/>
                    <a:pt x="2363" y="175"/>
                    <a:pt x="2363" y="175"/>
                  </a:cubicBezTo>
                  <a:cubicBezTo>
                    <a:pt x="2363" y="151"/>
                    <a:pt x="2363" y="151"/>
                    <a:pt x="2339" y="151"/>
                  </a:cubicBezTo>
                  <a:cubicBezTo>
                    <a:pt x="2339" y="127"/>
                    <a:pt x="2315" y="103"/>
                    <a:pt x="2285" y="73"/>
                  </a:cubicBezTo>
                  <a:cubicBezTo>
                    <a:pt x="2261" y="49"/>
                    <a:pt x="2237" y="25"/>
                    <a:pt x="2188" y="0"/>
                  </a:cubicBezTo>
                  <a:close/>
                </a:path>
              </a:pathLst>
            </a:custGeom>
            <a:solidFill>
              <a:srgbClr val="FED89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9"/>
            <p:cNvSpPr/>
            <p:nvPr/>
          </p:nvSpPr>
          <p:spPr>
            <a:xfrm>
              <a:off x="862700" y="1292531"/>
              <a:ext cx="217162" cy="160735"/>
            </a:xfrm>
            <a:custGeom>
              <a:avLst/>
              <a:gdLst/>
              <a:ahLst/>
              <a:cxnLst/>
              <a:rect l="l" t="t" r="r" b="b"/>
              <a:pathLst>
                <a:path w="2713" h="2008" fill="none" extrusionOk="0">
                  <a:moveTo>
                    <a:pt x="2713" y="2007"/>
                  </a:moveTo>
                  <a:lnTo>
                    <a:pt x="2713" y="1935"/>
                  </a:lnTo>
                  <a:lnTo>
                    <a:pt x="2713" y="1911"/>
                  </a:lnTo>
                  <a:lnTo>
                    <a:pt x="2713" y="1887"/>
                  </a:lnTo>
                  <a:lnTo>
                    <a:pt x="2713" y="1856"/>
                  </a:lnTo>
                  <a:lnTo>
                    <a:pt x="2713" y="1856"/>
                  </a:lnTo>
                  <a:cubicBezTo>
                    <a:pt x="2713" y="1832"/>
                    <a:pt x="2688" y="1832"/>
                    <a:pt x="2688" y="1832"/>
                  </a:cubicBezTo>
                  <a:lnTo>
                    <a:pt x="2688" y="1832"/>
                  </a:lnTo>
                  <a:lnTo>
                    <a:pt x="2688" y="1808"/>
                  </a:lnTo>
                  <a:lnTo>
                    <a:pt x="2688" y="1784"/>
                  </a:lnTo>
                  <a:lnTo>
                    <a:pt x="2688" y="1784"/>
                  </a:lnTo>
                  <a:lnTo>
                    <a:pt x="2688" y="1760"/>
                  </a:lnTo>
                  <a:lnTo>
                    <a:pt x="2688" y="1736"/>
                  </a:lnTo>
                  <a:lnTo>
                    <a:pt x="2664" y="1706"/>
                  </a:lnTo>
                  <a:cubicBezTo>
                    <a:pt x="2664" y="1706"/>
                    <a:pt x="2688" y="1706"/>
                    <a:pt x="2664" y="1682"/>
                  </a:cubicBezTo>
                  <a:lnTo>
                    <a:pt x="2664" y="1682"/>
                  </a:lnTo>
                  <a:lnTo>
                    <a:pt x="2664" y="1658"/>
                  </a:lnTo>
                  <a:lnTo>
                    <a:pt x="2664" y="1585"/>
                  </a:lnTo>
                  <a:cubicBezTo>
                    <a:pt x="2640" y="1555"/>
                    <a:pt x="2640" y="1507"/>
                    <a:pt x="2610" y="1459"/>
                  </a:cubicBezTo>
                  <a:lnTo>
                    <a:pt x="2610" y="1435"/>
                  </a:lnTo>
                  <a:cubicBezTo>
                    <a:pt x="2610" y="1404"/>
                    <a:pt x="2586" y="1404"/>
                    <a:pt x="2586" y="1404"/>
                  </a:cubicBezTo>
                  <a:cubicBezTo>
                    <a:pt x="2586" y="1380"/>
                    <a:pt x="2586" y="1356"/>
                    <a:pt x="2562" y="1332"/>
                  </a:cubicBezTo>
                  <a:lnTo>
                    <a:pt x="2562" y="1308"/>
                  </a:lnTo>
                  <a:lnTo>
                    <a:pt x="2562" y="1284"/>
                  </a:lnTo>
                  <a:lnTo>
                    <a:pt x="2538" y="1254"/>
                  </a:lnTo>
                  <a:cubicBezTo>
                    <a:pt x="2538" y="1230"/>
                    <a:pt x="2538" y="1230"/>
                    <a:pt x="2514" y="1206"/>
                  </a:cubicBezTo>
                  <a:cubicBezTo>
                    <a:pt x="2514" y="1181"/>
                    <a:pt x="2514" y="1157"/>
                    <a:pt x="2490" y="1133"/>
                  </a:cubicBezTo>
                  <a:cubicBezTo>
                    <a:pt x="2490" y="1103"/>
                    <a:pt x="2459" y="1079"/>
                    <a:pt x="2435" y="1055"/>
                  </a:cubicBezTo>
                  <a:cubicBezTo>
                    <a:pt x="2411" y="1007"/>
                    <a:pt x="2387" y="983"/>
                    <a:pt x="2363" y="952"/>
                  </a:cubicBezTo>
                  <a:cubicBezTo>
                    <a:pt x="2363" y="928"/>
                    <a:pt x="2363" y="928"/>
                    <a:pt x="2339" y="904"/>
                  </a:cubicBezTo>
                  <a:lnTo>
                    <a:pt x="2309" y="880"/>
                  </a:lnTo>
                  <a:cubicBezTo>
                    <a:pt x="2285" y="856"/>
                    <a:pt x="2285" y="832"/>
                    <a:pt x="2261" y="802"/>
                  </a:cubicBezTo>
                  <a:lnTo>
                    <a:pt x="2236" y="778"/>
                  </a:lnTo>
                  <a:cubicBezTo>
                    <a:pt x="2212" y="754"/>
                    <a:pt x="2212" y="754"/>
                    <a:pt x="2212" y="729"/>
                  </a:cubicBezTo>
                  <a:cubicBezTo>
                    <a:pt x="2188" y="705"/>
                    <a:pt x="2158" y="681"/>
                    <a:pt x="2134" y="651"/>
                  </a:cubicBezTo>
                  <a:cubicBezTo>
                    <a:pt x="2134" y="627"/>
                    <a:pt x="2110" y="627"/>
                    <a:pt x="2086" y="603"/>
                  </a:cubicBezTo>
                  <a:cubicBezTo>
                    <a:pt x="2062" y="579"/>
                    <a:pt x="2062" y="555"/>
                    <a:pt x="2038" y="531"/>
                  </a:cubicBezTo>
                  <a:lnTo>
                    <a:pt x="1959" y="452"/>
                  </a:lnTo>
                  <a:cubicBezTo>
                    <a:pt x="1935" y="452"/>
                    <a:pt x="1911" y="428"/>
                    <a:pt x="1911" y="404"/>
                  </a:cubicBezTo>
                  <a:cubicBezTo>
                    <a:pt x="1857" y="350"/>
                    <a:pt x="1833" y="326"/>
                    <a:pt x="1784" y="302"/>
                  </a:cubicBezTo>
                  <a:cubicBezTo>
                    <a:pt x="1736" y="253"/>
                    <a:pt x="1682" y="229"/>
                    <a:pt x="1658" y="175"/>
                  </a:cubicBezTo>
                  <a:cubicBezTo>
                    <a:pt x="1610" y="151"/>
                    <a:pt x="1586" y="127"/>
                    <a:pt x="1531" y="103"/>
                  </a:cubicBezTo>
                  <a:cubicBezTo>
                    <a:pt x="1483" y="48"/>
                    <a:pt x="1405" y="48"/>
                    <a:pt x="1332" y="24"/>
                  </a:cubicBezTo>
                  <a:cubicBezTo>
                    <a:pt x="1308" y="24"/>
                    <a:pt x="1284" y="0"/>
                    <a:pt x="1254" y="0"/>
                  </a:cubicBezTo>
                  <a:lnTo>
                    <a:pt x="1182" y="0"/>
                  </a:lnTo>
                  <a:lnTo>
                    <a:pt x="1134" y="0"/>
                  </a:lnTo>
                  <a:lnTo>
                    <a:pt x="1079" y="0"/>
                  </a:lnTo>
                  <a:lnTo>
                    <a:pt x="1007" y="0"/>
                  </a:lnTo>
                  <a:lnTo>
                    <a:pt x="983" y="0"/>
                  </a:lnTo>
                  <a:lnTo>
                    <a:pt x="929" y="0"/>
                  </a:lnTo>
                  <a:lnTo>
                    <a:pt x="880" y="0"/>
                  </a:lnTo>
                  <a:cubicBezTo>
                    <a:pt x="880" y="0"/>
                    <a:pt x="880" y="24"/>
                    <a:pt x="856" y="24"/>
                  </a:cubicBezTo>
                  <a:lnTo>
                    <a:pt x="856" y="24"/>
                  </a:lnTo>
                  <a:lnTo>
                    <a:pt x="754" y="24"/>
                  </a:lnTo>
                  <a:cubicBezTo>
                    <a:pt x="706" y="24"/>
                    <a:pt x="682" y="48"/>
                    <a:pt x="627" y="48"/>
                  </a:cubicBezTo>
                  <a:cubicBezTo>
                    <a:pt x="603" y="79"/>
                    <a:pt x="555" y="79"/>
                    <a:pt x="531" y="79"/>
                  </a:cubicBezTo>
                  <a:cubicBezTo>
                    <a:pt x="531" y="103"/>
                    <a:pt x="501" y="103"/>
                    <a:pt x="501" y="103"/>
                  </a:cubicBezTo>
                  <a:lnTo>
                    <a:pt x="453" y="103"/>
                  </a:lnTo>
                  <a:cubicBezTo>
                    <a:pt x="453" y="127"/>
                    <a:pt x="428" y="127"/>
                    <a:pt x="404" y="127"/>
                  </a:cubicBezTo>
                  <a:cubicBezTo>
                    <a:pt x="380" y="127"/>
                    <a:pt x="350" y="151"/>
                    <a:pt x="302" y="175"/>
                  </a:cubicBezTo>
                  <a:cubicBezTo>
                    <a:pt x="278" y="175"/>
                    <a:pt x="254" y="175"/>
                    <a:pt x="230" y="199"/>
                  </a:cubicBezTo>
                  <a:cubicBezTo>
                    <a:pt x="199" y="199"/>
                    <a:pt x="175" y="229"/>
                    <a:pt x="151" y="229"/>
                  </a:cubicBezTo>
                  <a:cubicBezTo>
                    <a:pt x="151" y="253"/>
                    <a:pt x="127" y="253"/>
                    <a:pt x="103" y="277"/>
                  </a:cubicBezTo>
                  <a:cubicBezTo>
                    <a:pt x="79" y="302"/>
                    <a:pt x="49" y="350"/>
                    <a:pt x="25" y="404"/>
                  </a:cubicBezTo>
                  <a:cubicBezTo>
                    <a:pt x="1" y="428"/>
                    <a:pt x="1" y="452"/>
                    <a:pt x="1" y="452"/>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9"/>
            <p:cNvSpPr/>
            <p:nvPr/>
          </p:nvSpPr>
          <p:spPr>
            <a:xfrm>
              <a:off x="860779" y="1320468"/>
              <a:ext cx="219083" cy="135200"/>
            </a:xfrm>
            <a:custGeom>
              <a:avLst/>
              <a:gdLst/>
              <a:ahLst/>
              <a:cxnLst/>
              <a:rect l="l" t="t" r="r" b="b"/>
              <a:pathLst>
                <a:path w="2737" h="1689" fill="none" extrusionOk="0">
                  <a:moveTo>
                    <a:pt x="25" y="302"/>
                  </a:moveTo>
                  <a:cubicBezTo>
                    <a:pt x="25" y="302"/>
                    <a:pt x="0" y="55"/>
                    <a:pt x="127" y="31"/>
                  </a:cubicBezTo>
                  <a:cubicBezTo>
                    <a:pt x="278" y="1"/>
                    <a:pt x="452" y="55"/>
                    <a:pt x="627" y="127"/>
                  </a:cubicBezTo>
                  <a:cubicBezTo>
                    <a:pt x="826" y="230"/>
                    <a:pt x="1031" y="405"/>
                    <a:pt x="1308" y="579"/>
                  </a:cubicBezTo>
                  <a:cubicBezTo>
                    <a:pt x="1579" y="754"/>
                    <a:pt x="2007" y="1158"/>
                    <a:pt x="2158" y="1260"/>
                  </a:cubicBezTo>
                  <a:cubicBezTo>
                    <a:pt x="2285" y="1357"/>
                    <a:pt x="2435" y="1610"/>
                    <a:pt x="2737" y="1688"/>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9"/>
            <p:cNvSpPr/>
            <p:nvPr/>
          </p:nvSpPr>
          <p:spPr>
            <a:xfrm>
              <a:off x="468558" y="1667954"/>
              <a:ext cx="139038" cy="373822"/>
            </a:xfrm>
            <a:custGeom>
              <a:avLst/>
              <a:gdLst/>
              <a:ahLst/>
              <a:cxnLst/>
              <a:rect l="l" t="t" r="r" b="b"/>
              <a:pathLst>
                <a:path w="1737" h="4670" extrusionOk="0">
                  <a:moveTo>
                    <a:pt x="962" y="0"/>
                  </a:moveTo>
                  <a:cubicBezTo>
                    <a:pt x="953" y="0"/>
                    <a:pt x="944" y="2"/>
                    <a:pt x="935" y="5"/>
                  </a:cubicBezTo>
                  <a:cubicBezTo>
                    <a:pt x="905" y="29"/>
                    <a:pt x="905" y="59"/>
                    <a:pt x="881" y="83"/>
                  </a:cubicBezTo>
                  <a:cubicBezTo>
                    <a:pt x="857" y="107"/>
                    <a:pt x="857" y="107"/>
                    <a:pt x="832" y="156"/>
                  </a:cubicBezTo>
                  <a:cubicBezTo>
                    <a:pt x="808" y="180"/>
                    <a:pt x="784" y="210"/>
                    <a:pt x="784" y="258"/>
                  </a:cubicBezTo>
                  <a:lnTo>
                    <a:pt x="784" y="306"/>
                  </a:lnTo>
                  <a:cubicBezTo>
                    <a:pt x="754" y="306"/>
                    <a:pt x="754" y="330"/>
                    <a:pt x="754" y="330"/>
                  </a:cubicBezTo>
                  <a:cubicBezTo>
                    <a:pt x="706" y="409"/>
                    <a:pt x="706" y="457"/>
                    <a:pt x="658" y="535"/>
                  </a:cubicBezTo>
                  <a:cubicBezTo>
                    <a:pt x="634" y="608"/>
                    <a:pt x="603" y="662"/>
                    <a:pt x="555" y="734"/>
                  </a:cubicBezTo>
                  <a:cubicBezTo>
                    <a:pt x="555" y="782"/>
                    <a:pt x="555" y="813"/>
                    <a:pt x="531" y="837"/>
                  </a:cubicBezTo>
                  <a:cubicBezTo>
                    <a:pt x="507" y="885"/>
                    <a:pt x="507" y="909"/>
                    <a:pt x="507" y="933"/>
                  </a:cubicBezTo>
                  <a:cubicBezTo>
                    <a:pt x="453" y="1114"/>
                    <a:pt x="380" y="1265"/>
                    <a:pt x="332" y="1415"/>
                  </a:cubicBezTo>
                  <a:cubicBezTo>
                    <a:pt x="302" y="1488"/>
                    <a:pt x="278" y="1566"/>
                    <a:pt x="254" y="1662"/>
                  </a:cubicBezTo>
                  <a:cubicBezTo>
                    <a:pt x="254" y="1686"/>
                    <a:pt x="230" y="1686"/>
                    <a:pt x="206" y="1717"/>
                  </a:cubicBezTo>
                  <a:lnTo>
                    <a:pt x="206" y="1789"/>
                  </a:lnTo>
                  <a:cubicBezTo>
                    <a:pt x="206" y="1813"/>
                    <a:pt x="182" y="1813"/>
                    <a:pt x="182" y="1837"/>
                  </a:cubicBezTo>
                  <a:cubicBezTo>
                    <a:pt x="151" y="1867"/>
                    <a:pt x="151" y="1916"/>
                    <a:pt x="127" y="1940"/>
                  </a:cubicBezTo>
                  <a:cubicBezTo>
                    <a:pt x="127" y="1964"/>
                    <a:pt x="103" y="1988"/>
                    <a:pt x="103" y="2018"/>
                  </a:cubicBezTo>
                  <a:cubicBezTo>
                    <a:pt x="79" y="2066"/>
                    <a:pt x="79" y="2066"/>
                    <a:pt x="79" y="2090"/>
                  </a:cubicBezTo>
                  <a:cubicBezTo>
                    <a:pt x="55" y="2138"/>
                    <a:pt x="55" y="2169"/>
                    <a:pt x="55" y="2217"/>
                  </a:cubicBezTo>
                  <a:cubicBezTo>
                    <a:pt x="31" y="2241"/>
                    <a:pt x="31" y="2241"/>
                    <a:pt x="31" y="2265"/>
                  </a:cubicBezTo>
                  <a:lnTo>
                    <a:pt x="31" y="2343"/>
                  </a:lnTo>
                  <a:cubicBezTo>
                    <a:pt x="1" y="2343"/>
                    <a:pt x="1" y="2368"/>
                    <a:pt x="1" y="2368"/>
                  </a:cubicBezTo>
                  <a:lnTo>
                    <a:pt x="1" y="2416"/>
                  </a:lnTo>
                  <a:lnTo>
                    <a:pt x="79" y="2795"/>
                  </a:lnTo>
                  <a:cubicBezTo>
                    <a:pt x="103" y="2868"/>
                    <a:pt x="103" y="2970"/>
                    <a:pt x="151" y="3043"/>
                  </a:cubicBezTo>
                  <a:cubicBezTo>
                    <a:pt x="182" y="3121"/>
                    <a:pt x="206" y="3169"/>
                    <a:pt x="230" y="3247"/>
                  </a:cubicBezTo>
                  <a:cubicBezTo>
                    <a:pt x="254" y="3374"/>
                    <a:pt x="302" y="3470"/>
                    <a:pt x="356" y="3573"/>
                  </a:cubicBezTo>
                  <a:cubicBezTo>
                    <a:pt x="380" y="3597"/>
                    <a:pt x="404" y="3621"/>
                    <a:pt x="404" y="3675"/>
                  </a:cubicBezTo>
                  <a:cubicBezTo>
                    <a:pt x="429" y="3699"/>
                    <a:pt x="429" y="3724"/>
                    <a:pt x="453" y="3772"/>
                  </a:cubicBezTo>
                  <a:cubicBezTo>
                    <a:pt x="453" y="3796"/>
                    <a:pt x="483" y="3850"/>
                    <a:pt x="507" y="3874"/>
                  </a:cubicBezTo>
                  <a:cubicBezTo>
                    <a:pt x="531" y="3898"/>
                    <a:pt x="531" y="3922"/>
                    <a:pt x="531" y="3977"/>
                  </a:cubicBezTo>
                  <a:cubicBezTo>
                    <a:pt x="579" y="4073"/>
                    <a:pt x="634" y="4176"/>
                    <a:pt x="658" y="4278"/>
                  </a:cubicBezTo>
                  <a:cubicBezTo>
                    <a:pt x="682" y="4302"/>
                    <a:pt x="706" y="4350"/>
                    <a:pt x="730" y="4399"/>
                  </a:cubicBezTo>
                  <a:cubicBezTo>
                    <a:pt x="730" y="4429"/>
                    <a:pt x="754" y="4477"/>
                    <a:pt x="754" y="4525"/>
                  </a:cubicBezTo>
                  <a:cubicBezTo>
                    <a:pt x="784" y="4549"/>
                    <a:pt x="832" y="4628"/>
                    <a:pt x="857" y="4652"/>
                  </a:cubicBezTo>
                  <a:cubicBezTo>
                    <a:pt x="881" y="4664"/>
                    <a:pt x="906" y="4670"/>
                    <a:pt x="932" y="4670"/>
                  </a:cubicBezTo>
                  <a:cubicBezTo>
                    <a:pt x="957" y="4670"/>
                    <a:pt x="983" y="4664"/>
                    <a:pt x="1007" y="4652"/>
                  </a:cubicBezTo>
                  <a:cubicBezTo>
                    <a:pt x="1110" y="4603"/>
                    <a:pt x="1182" y="4501"/>
                    <a:pt x="1236" y="4399"/>
                  </a:cubicBezTo>
                  <a:cubicBezTo>
                    <a:pt x="1260" y="4374"/>
                    <a:pt x="1284" y="4374"/>
                    <a:pt x="1284" y="4350"/>
                  </a:cubicBezTo>
                  <a:cubicBezTo>
                    <a:pt x="1309" y="4326"/>
                    <a:pt x="1309" y="4302"/>
                    <a:pt x="1333" y="4302"/>
                  </a:cubicBezTo>
                  <a:cubicBezTo>
                    <a:pt x="1333" y="4248"/>
                    <a:pt x="1357" y="4200"/>
                    <a:pt x="1387" y="4176"/>
                  </a:cubicBezTo>
                  <a:cubicBezTo>
                    <a:pt x="1411" y="4127"/>
                    <a:pt x="1435" y="4097"/>
                    <a:pt x="1459" y="4073"/>
                  </a:cubicBezTo>
                  <a:cubicBezTo>
                    <a:pt x="1483" y="4049"/>
                    <a:pt x="1483" y="4025"/>
                    <a:pt x="1483" y="4025"/>
                  </a:cubicBezTo>
                  <a:lnTo>
                    <a:pt x="1538" y="3977"/>
                  </a:lnTo>
                  <a:cubicBezTo>
                    <a:pt x="1538" y="3977"/>
                    <a:pt x="1538" y="3947"/>
                    <a:pt x="1562" y="3947"/>
                  </a:cubicBezTo>
                  <a:cubicBezTo>
                    <a:pt x="1562" y="3922"/>
                    <a:pt x="1586" y="3922"/>
                    <a:pt x="1586" y="3922"/>
                  </a:cubicBezTo>
                  <a:cubicBezTo>
                    <a:pt x="1610" y="3898"/>
                    <a:pt x="1634" y="3874"/>
                    <a:pt x="1658" y="3826"/>
                  </a:cubicBezTo>
                  <a:cubicBezTo>
                    <a:pt x="1688" y="3796"/>
                    <a:pt x="1736" y="3699"/>
                    <a:pt x="1736" y="3645"/>
                  </a:cubicBezTo>
                  <a:lnTo>
                    <a:pt x="1736" y="3549"/>
                  </a:lnTo>
                  <a:lnTo>
                    <a:pt x="1736" y="3446"/>
                  </a:lnTo>
                  <a:cubicBezTo>
                    <a:pt x="1736" y="3296"/>
                    <a:pt x="1736" y="3145"/>
                    <a:pt x="1712" y="2994"/>
                  </a:cubicBezTo>
                  <a:cubicBezTo>
                    <a:pt x="1688" y="2892"/>
                    <a:pt x="1688" y="2795"/>
                    <a:pt x="1658" y="2693"/>
                  </a:cubicBezTo>
                  <a:cubicBezTo>
                    <a:pt x="1658" y="2621"/>
                    <a:pt x="1634" y="2518"/>
                    <a:pt x="1634" y="2440"/>
                  </a:cubicBezTo>
                  <a:cubicBezTo>
                    <a:pt x="1586" y="2289"/>
                    <a:pt x="1538" y="2138"/>
                    <a:pt x="1507" y="1988"/>
                  </a:cubicBezTo>
                  <a:cubicBezTo>
                    <a:pt x="1507" y="1916"/>
                    <a:pt x="1483" y="1867"/>
                    <a:pt x="1483" y="1789"/>
                  </a:cubicBezTo>
                  <a:lnTo>
                    <a:pt x="1483" y="1614"/>
                  </a:lnTo>
                  <a:cubicBezTo>
                    <a:pt x="1483" y="1488"/>
                    <a:pt x="1483" y="1361"/>
                    <a:pt x="1459" y="1234"/>
                  </a:cubicBezTo>
                  <a:cubicBezTo>
                    <a:pt x="1435" y="1084"/>
                    <a:pt x="1411" y="963"/>
                    <a:pt x="1411" y="813"/>
                  </a:cubicBezTo>
                  <a:cubicBezTo>
                    <a:pt x="1387" y="662"/>
                    <a:pt x="1357" y="511"/>
                    <a:pt x="1309" y="385"/>
                  </a:cubicBezTo>
                  <a:cubicBezTo>
                    <a:pt x="1309" y="306"/>
                    <a:pt x="1284" y="258"/>
                    <a:pt x="1236" y="210"/>
                  </a:cubicBezTo>
                  <a:cubicBezTo>
                    <a:pt x="1206" y="156"/>
                    <a:pt x="1158" y="107"/>
                    <a:pt x="1110" y="83"/>
                  </a:cubicBezTo>
                  <a:cubicBezTo>
                    <a:pt x="1062" y="62"/>
                    <a:pt x="1020" y="0"/>
                    <a:pt x="962" y="0"/>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9"/>
            <p:cNvSpPr/>
            <p:nvPr/>
          </p:nvSpPr>
          <p:spPr>
            <a:xfrm>
              <a:off x="537077" y="1668354"/>
              <a:ext cx="28096" cy="221491"/>
            </a:xfrm>
            <a:custGeom>
              <a:avLst/>
              <a:gdLst/>
              <a:ahLst/>
              <a:cxnLst/>
              <a:rect l="l" t="t" r="r" b="b"/>
              <a:pathLst>
                <a:path w="351" h="2767" fill="none" extrusionOk="0">
                  <a:moveTo>
                    <a:pt x="79" y="0"/>
                  </a:moveTo>
                  <a:cubicBezTo>
                    <a:pt x="79" y="0"/>
                    <a:pt x="350" y="1205"/>
                    <a:pt x="1" y="2766"/>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9"/>
            <p:cNvSpPr/>
            <p:nvPr/>
          </p:nvSpPr>
          <p:spPr>
            <a:xfrm>
              <a:off x="169510" y="1720865"/>
              <a:ext cx="315537" cy="572900"/>
            </a:xfrm>
            <a:custGeom>
              <a:avLst/>
              <a:gdLst/>
              <a:ahLst/>
              <a:cxnLst/>
              <a:rect l="l" t="t" r="r" b="b"/>
              <a:pathLst>
                <a:path w="3942" h="7157" extrusionOk="0">
                  <a:moveTo>
                    <a:pt x="422" y="1"/>
                  </a:moveTo>
                  <a:cubicBezTo>
                    <a:pt x="350" y="25"/>
                    <a:pt x="271" y="25"/>
                    <a:pt x="175" y="49"/>
                  </a:cubicBezTo>
                  <a:cubicBezTo>
                    <a:pt x="121" y="49"/>
                    <a:pt x="48" y="49"/>
                    <a:pt x="0" y="73"/>
                  </a:cubicBezTo>
                  <a:cubicBezTo>
                    <a:pt x="24" y="121"/>
                    <a:pt x="48" y="121"/>
                    <a:pt x="72" y="176"/>
                  </a:cubicBezTo>
                  <a:cubicBezTo>
                    <a:pt x="97" y="200"/>
                    <a:pt x="121" y="248"/>
                    <a:pt x="151" y="272"/>
                  </a:cubicBezTo>
                  <a:cubicBezTo>
                    <a:pt x="199" y="326"/>
                    <a:pt x="223" y="399"/>
                    <a:pt x="247" y="453"/>
                  </a:cubicBezTo>
                  <a:cubicBezTo>
                    <a:pt x="301" y="501"/>
                    <a:pt x="350" y="549"/>
                    <a:pt x="398" y="628"/>
                  </a:cubicBezTo>
                  <a:cubicBezTo>
                    <a:pt x="452" y="676"/>
                    <a:pt x="500" y="754"/>
                    <a:pt x="549" y="827"/>
                  </a:cubicBezTo>
                  <a:cubicBezTo>
                    <a:pt x="549" y="851"/>
                    <a:pt x="549" y="875"/>
                    <a:pt x="573" y="905"/>
                  </a:cubicBezTo>
                  <a:cubicBezTo>
                    <a:pt x="603" y="929"/>
                    <a:pt x="603" y="929"/>
                    <a:pt x="627" y="953"/>
                  </a:cubicBezTo>
                  <a:cubicBezTo>
                    <a:pt x="651" y="977"/>
                    <a:pt x="651" y="1001"/>
                    <a:pt x="675" y="1025"/>
                  </a:cubicBezTo>
                  <a:cubicBezTo>
                    <a:pt x="699" y="1080"/>
                    <a:pt x="723" y="1104"/>
                    <a:pt x="753" y="1128"/>
                  </a:cubicBezTo>
                  <a:cubicBezTo>
                    <a:pt x="778" y="1176"/>
                    <a:pt x="802" y="1206"/>
                    <a:pt x="826" y="1255"/>
                  </a:cubicBezTo>
                  <a:cubicBezTo>
                    <a:pt x="904" y="1327"/>
                    <a:pt x="952" y="1429"/>
                    <a:pt x="1001" y="1532"/>
                  </a:cubicBezTo>
                  <a:cubicBezTo>
                    <a:pt x="1055" y="1604"/>
                    <a:pt x="1103" y="1682"/>
                    <a:pt x="1151" y="1779"/>
                  </a:cubicBezTo>
                  <a:cubicBezTo>
                    <a:pt x="1151" y="1809"/>
                    <a:pt x="1205" y="1857"/>
                    <a:pt x="1205" y="1905"/>
                  </a:cubicBezTo>
                  <a:cubicBezTo>
                    <a:pt x="1230" y="1960"/>
                    <a:pt x="1254" y="2008"/>
                    <a:pt x="1278" y="2032"/>
                  </a:cubicBezTo>
                  <a:cubicBezTo>
                    <a:pt x="1326" y="2110"/>
                    <a:pt x="1356" y="2183"/>
                    <a:pt x="1380" y="2261"/>
                  </a:cubicBezTo>
                  <a:cubicBezTo>
                    <a:pt x="1404" y="2333"/>
                    <a:pt x="1428" y="2382"/>
                    <a:pt x="1453" y="2460"/>
                  </a:cubicBezTo>
                  <a:cubicBezTo>
                    <a:pt x="1477" y="2484"/>
                    <a:pt x="1477" y="2484"/>
                    <a:pt x="1507" y="2508"/>
                  </a:cubicBezTo>
                  <a:cubicBezTo>
                    <a:pt x="1507" y="2508"/>
                    <a:pt x="1507" y="2532"/>
                    <a:pt x="1531" y="2532"/>
                  </a:cubicBezTo>
                  <a:cubicBezTo>
                    <a:pt x="1531" y="2586"/>
                    <a:pt x="1555" y="2611"/>
                    <a:pt x="1579" y="2659"/>
                  </a:cubicBezTo>
                  <a:cubicBezTo>
                    <a:pt x="1657" y="2785"/>
                    <a:pt x="1706" y="2912"/>
                    <a:pt x="1778" y="3038"/>
                  </a:cubicBezTo>
                  <a:cubicBezTo>
                    <a:pt x="1856" y="3135"/>
                    <a:pt x="1959" y="3237"/>
                    <a:pt x="2055" y="3340"/>
                  </a:cubicBezTo>
                  <a:cubicBezTo>
                    <a:pt x="2109" y="3412"/>
                    <a:pt x="2134" y="3490"/>
                    <a:pt x="2182" y="3563"/>
                  </a:cubicBezTo>
                  <a:cubicBezTo>
                    <a:pt x="2230" y="3617"/>
                    <a:pt x="2284" y="3665"/>
                    <a:pt x="2308" y="3738"/>
                  </a:cubicBezTo>
                  <a:cubicBezTo>
                    <a:pt x="2332" y="3768"/>
                    <a:pt x="2357" y="3816"/>
                    <a:pt x="2381" y="3864"/>
                  </a:cubicBezTo>
                  <a:cubicBezTo>
                    <a:pt x="2411" y="3918"/>
                    <a:pt x="2459" y="3967"/>
                    <a:pt x="2483" y="4039"/>
                  </a:cubicBezTo>
                  <a:cubicBezTo>
                    <a:pt x="2507" y="4117"/>
                    <a:pt x="2561" y="4190"/>
                    <a:pt x="2586" y="4268"/>
                  </a:cubicBezTo>
                  <a:cubicBezTo>
                    <a:pt x="2634" y="4394"/>
                    <a:pt x="2682" y="4545"/>
                    <a:pt x="2760" y="4696"/>
                  </a:cubicBezTo>
                  <a:cubicBezTo>
                    <a:pt x="2784" y="4768"/>
                    <a:pt x="2833" y="4846"/>
                    <a:pt x="2887" y="4943"/>
                  </a:cubicBezTo>
                  <a:cubicBezTo>
                    <a:pt x="2911" y="4997"/>
                    <a:pt x="2911" y="5069"/>
                    <a:pt x="2935" y="5124"/>
                  </a:cubicBezTo>
                  <a:cubicBezTo>
                    <a:pt x="2983" y="5274"/>
                    <a:pt x="3038" y="5395"/>
                    <a:pt x="3086" y="5521"/>
                  </a:cubicBezTo>
                  <a:cubicBezTo>
                    <a:pt x="3110" y="5696"/>
                    <a:pt x="3188" y="5847"/>
                    <a:pt x="3212" y="6028"/>
                  </a:cubicBezTo>
                  <a:cubicBezTo>
                    <a:pt x="3236" y="6148"/>
                    <a:pt x="3261" y="6275"/>
                    <a:pt x="3315" y="6401"/>
                  </a:cubicBezTo>
                  <a:cubicBezTo>
                    <a:pt x="3339" y="6528"/>
                    <a:pt x="3387" y="6630"/>
                    <a:pt x="3435" y="6751"/>
                  </a:cubicBezTo>
                  <a:cubicBezTo>
                    <a:pt x="3435" y="6781"/>
                    <a:pt x="3466" y="6805"/>
                    <a:pt x="3490" y="6853"/>
                  </a:cubicBezTo>
                  <a:cubicBezTo>
                    <a:pt x="3490" y="6877"/>
                    <a:pt x="3514" y="6877"/>
                    <a:pt x="3514" y="6902"/>
                  </a:cubicBezTo>
                  <a:cubicBezTo>
                    <a:pt x="3538" y="6980"/>
                    <a:pt x="3640" y="7106"/>
                    <a:pt x="3737" y="7155"/>
                  </a:cubicBezTo>
                  <a:cubicBezTo>
                    <a:pt x="3737" y="7155"/>
                    <a:pt x="3741" y="7156"/>
                    <a:pt x="3749" y="7156"/>
                  </a:cubicBezTo>
                  <a:cubicBezTo>
                    <a:pt x="3772" y="7156"/>
                    <a:pt x="3821" y="7142"/>
                    <a:pt x="3839" y="7028"/>
                  </a:cubicBezTo>
                  <a:cubicBezTo>
                    <a:pt x="3839" y="7004"/>
                    <a:pt x="3839" y="7004"/>
                    <a:pt x="3863" y="6980"/>
                  </a:cubicBezTo>
                  <a:lnTo>
                    <a:pt x="3863" y="6805"/>
                  </a:lnTo>
                  <a:cubicBezTo>
                    <a:pt x="3887" y="6703"/>
                    <a:pt x="3918" y="6600"/>
                    <a:pt x="3918" y="6504"/>
                  </a:cubicBezTo>
                  <a:cubicBezTo>
                    <a:pt x="3918" y="6377"/>
                    <a:pt x="3942" y="6275"/>
                    <a:pt x="3942" y="6178"/>
                  </a:cubicBezTo>
                  <a:lnTo>
                    <a:pt x="3942" y="5949"/>
                  </a:lnTo>
                  <a:cubicBezTo>
                    <a:pt x="3942" y="5847"/>
                    <a:pt x="3918" y="5726"/>
                    <a:pt x="3918" y="5624"/>
                  </a:cubicBezTo>
                  <a:cubicBezTo>
                    <a:pt x="3918" y="5497"/>
                    <a:pt x="3942" y="5347"/>
                    <a:pt x="3918" y="5220"/>
                  </a:cubicBezTo>
                  <a:cubicBezTo>
                    <a:pt x="3887" y="5148"/>
                    <a:pt x="3918" y="5069"/>
                    <a:pt x="3918" y="5021"/>
                  </a:cubicBezTo>
                  <a:cubicBezTo>
                    <a:pt x="3887" y="4943"/>
                    <a:pt x="3918" y="4871"/>
                    <a:pt x="3918" y="4792"/>
                  </a:cubicBezTo>
                  <a:cubicBezTo>
                    <a:pt x="3918" y="4720"/>
                    <a:pt x="3887" y="4642"/>
                    <a:pt x="3887" y="4545"/>
                  </a:cubicBezTo>
                  <a:lnTo>
                    <a:pt x="3887" y="4370"/>
                  </a:lnTo>
                  <a:cubicBezTo>
                    <a:pt x="3863" y="4316"/>
                    <a:pt x="3863" y="4292"/>
                    <a:pt x="3863" y="4268"/>
                  </a:cubicBezTo>
                  <a:lnTo>
                    <a:pt x="3863" y="4190"/>
                  </a:lnTo>
                  <a:cubicBezTo>
                    <a:pt x="3839" y="4141"/>
                    <a:pt x="3839" y="4117"/>
                    <a:pt x="3815" y="4069"/>
                  </a:cubicBezTo>
                  <a:lnTo>
                    <a:pt x="3815" y="3991"/>
                  </a:lnTo>
                  <a:cubicBezTo>
                    <a:pt x="3815" y="3918"/>
                    <a:pt x="3815" y="3840"/>
                    <a:pt x="3791" y="3768"/>
                  </a:cubicBezTo>
                  <a:cubicBezTo>
                    <a:pt x="3791" y="3689"/>
                    <a:pt x="3767" y="3641"/>
                    <a:pt x="3767" y="3563"/>
                  </a:cubicBezTo>
                  <a:cubicBezTo>
                    <a:pt x="3767" y="3515"/>
                    <a:pt x="3737" y="3466"/>
                    <a:pt x="3737" y="3412"/>
                  </a:cubicBezTo>
                  <a:cubicBezTo>
                    <a:pt x="3737" y="3364"/>
                    <a:pt x="3713" y="3316"/>
                    <a:pt x="3688" y="3237"/>
                  </a:cubicBezTo>
                  <a:cubicBezTo>
                    <a:pt x="3688" y="3213"/>
                    <a:pt x="3713" y="3189"/>
                    <a:pt x="3688" y="3165"/>
                  </a:cubicBezTo>
                  <a:cubicBezTo>
                    <a:pt x="3688" y="3111"/>
                    <a:pt x="3664" y="3087"/>
                    <a:pt x="3664" y="3063"/>
                  </a:cubicBezTo>
                  <a:cubicBezTo>
                    <a:pt x="3664" y="3014"/>
                    <a:pt x="3640" y="2936"/>
                    <a:pt x="3640" y="2888"/>
                  </a:cubicBezTo>
                  <a:cubicBezTo>
                    <a:pt x="3616" y="2785"/>
                    <a:pt x="3616" y="2683"/>
                    <a:pt x="3562" y="2586"/>
                  </a:cubicBezTo>
                  <a:cubicBezTo>
                    <a:pt x="3514" y="2460"/>
                    <a:pt x="3514" y="2309"/>
                    <a:pt x="3435" y="2183"/>
                  </a:cubicBezTo>
                  <a:cubicBezTo>
                    <a:pt x="3411" y="2134"/>
                    <a:pt x="3411" y="2080"/>
                    <a:pt x="3387" y="2008"/>
                  </a:cubicBezTo>
                  <a:cubicBezTo>
                    <a:pt x="3363" y="1960"/>
                    <a:pt x="3315" y="1905"/>
                    <a:pt x="3285" y="1857"/>
                  </a:cubicBezTo>
                  <a:cubicBezTo>
                    <a:pt x="3285" y="1809"/>
                    <a:pt x="3261" y="1779"/>
                    <a:pt x="3236" y="1755"/>
                  </a:cubicBezTo>
                  <a:cubicBezTo>
                    <a:pt x="3212" y="1707"/>
                    <a:pt x="3212" y="1682"/>
                    <a:pt x="3188" y="1658"/>
                  </a:cubicBezTo>
                  <a:cubicBezTo>
                    <a:pt x="3134" y="1580"/>
                    <a:pt x="3110" y="1532"/>
                    <a:pt x="3086" y="1477"/>
                  </a:cubicBezTo>
                  <a:cubicBezTo>
                    <a:pt x="3013" y="1381"/>
                    <a:pt x="2935" y="1279"/>
                    <a:pt x="2887" y="1176"/>
                  </a:cubicBezTo>
                  <a:cubicBezTo>
                    <a:pt x="2760" y="1001"/>
                    <a:pt x="2610" y="827"/>
                    <a:pt x="2435" y="700"/>
                  </a:cubicBezTo>
                  <a:cubicBezTo>
                    <a:pt x="2357" y="652"/>
                    <a:pt x="2308" y="573"/>
                    <a:pt x="2206" y="525"/>
                  </a:cubicBezTo>
                  <a:cubicBezTo>
                    <a:pt x="2134" y="501"/>
                    <a:pt x="2079" y="453"/>
                    <a:pt x="2007" y="423"/>
                  </a:cubicBezTo>
                  <a:cubicBezTo>
                    <a:pt x="1959" y="399"/>
                    <a:pt x="1929" y="375"/>
                    <a:pt x="1880" y="350"/>
                  </a:cubicBezTo>
                  <a:cubicBezTo>
                    <a:pt x="1832" y="326"/>
                    <a:pt x="1808" y="326"/>
                    <a:pt x="1754" y="302"/>
                  </a:cubicBezTo>
                  <a:cubicBezTo>
                    <a:pt x="1706" y="272"/>
                    <a:pt x="1603" y="224"/>
                    <a:pt x="1531" y="224"/>
                  </a:cubicBezTo>
                  <a:cubicBezTo>
                    <a:pt x="1428" y="176"/>
                    <a:pt x="1326" y="152"/>
                    <a:pt x="1230" y="121"/>
                  </a:cubicBezTo>
                  <a:cubicBezTo>
                    <a:pt x="1205" y="121"/>
                    <a:pt x="1151" y="97"/>
                    <a:pt x="1103" y="73"/>
                  </a:cubicBezTo>
                  <a:lnTo>
                    <a:pt x="1001" y="73"/>
                  </a:lnTo>
                  <a:cubicBezTo>
                    <a:pt x="976" y="49"/>
                    <a:pt x="976" y="49"/>
                    <a:pt x="928" y="49"/>
                  </a:cubicBezTo>
                  <a:cubicBezTo>
                    <a:pt x="904" y="49"/>
                    <a:pt x="874" y="25"/>
                    <a:pt x="874" y="25"/>
                  </a:cubicBezTo>
                  <a:lnTo>
                    <a:pt x="753" y="25"/>
                  </a:lnTo>
                  <a:cubicBezTo>
                    <a:pt x="699" y="25"/>
                    <a:pt x="627" y="25"/>
                    <a:pt x="573" y="1"/>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9"/>
            <p:cNvSpPr/>
            <p:nvPr/>
          </p:nvSpPr>
          <p:spPr>
            <a:xfrm>
              <a:off x="490731" y="2289683"/>
              <a:ext cx="80" cy="80"/>
            </a:xfrm>
            <a:custGeom>
              <a:avLst/>
              <a:gdLst/>
              <a:ahLst/>
              <a:cxnLst/>
              <a:rect l="l" t="t" r="r" b="b"/>
              <a:pathLst>
                <a:path w="1" h="1" fill="none" extrusionOk="0">
                  <a:moveTo>
                    <a:pt x="1" y="0"/>
                  </a:moveTo>
                  <a:lnTo>
                    <a:pt x="1" y="0"/>
                  </a:lnTo>
                  <a:close/>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9"/>
            <p:cNvSpPr/>
            <p:nvPr/>
          </p:nvSpPr>
          <p:spPr>
            <a:xfrm>
              <a:off x="490731" y="1812200"/>
              <a:ext cx="396143" cy="483327"/>
            </a:xfrm>
            <a:custGeom>
              <a:avLst/>
              <a:gdLst/>
              <a:ahLst/>
              <a:cxnLst/>
              <a:rect l="l" t="t" r="r" b="b"/>
              <a:pathLst>
                <a:path w="4949" h="6038" extrusionOk="0">
                  <a:moveTo>
                    <a:pt x="4345" y="0"/>
                  </a:moveTo>
                  <a:cubicBezTo>
                    <a:pt x="4243" y="0"/>
                    <a:pt x="4137" y="11"/>
                    <a:pt x="4021" y="11"/>
                  </a:cubicBezTo>
                  <a:cubicBezTo>
                    <a:pt x="3942" y="35"/>
                    <a:pt x="3870" y="65"/>
                    <a:pt x="3792" y="89"/>
                  </a:cubicBezTo>
                  <a:cubicBezTo>
                    <a:pt x="3617" y="138"/>
                    <a:pt x="3442" y="264"/>
                    <a:pt x="3267" y="367"/>
                  </a:cubicBezTo>
                  <a:cubicBezTo>
                    <a:pt x="3165" y="439"/>
                    <a:pt x="3093" y="517"/>
                    <a:pt x="2990" y="566"/>
                  </a:cubicBezTo>
                  <a:cubicBezTo>
                    <a:pt x="2966" y="590"/>
                    <a:pt x="2918" y="614"/>
                    <a:pt x="2888" y="638"/>
                  </a:cubicBezTo>
                  <a:cubicBezTo>
                    <a:pt x="2864" y="668"/>
                    <a:pt x="2840" y="692"/>
                    <a:pt x="2815" y="716"/>
                  </a:cubicBezTo>
                  <a:cubicBezTo>
                    <a:pt x="2791" y="740"/>
                    <a:pt x="2791" y="740"/>
                    <a:pt x="2767" y="764"/>
                  </a:cubicBezTo>
                  <a:cubicBezTo>
                    <a:pt x="2767" y="788"/>
                    <a:pt x="2737" y="788"/>
                    <a:pt x="2737" y="788"/>
                  </a:cubicBezTo>
                  <a:cubicBezTo>
                    <a:pt x="2713" y="843"/>
                    <a:pt x="2689" y="867"/>
                    <a:pt x="2665" y="891"/>
                  </a:cubicBezTo>
                  <a:cubicBezTo>
                    <a:pt x="2641" y="915"/>
                    <a:pt x="2617" y="969"/>
                    <a:pt x="2586" y="993"/>
                  </a:cubicBezTo>
                  <a:cubicBezTo>
                    <a:pt x="2562" y="1042"/>
                    <a:pt x="2538" y="1042"/>
                    <a:pt x="2514" y="1090"/>
                  </a:cubicBezTo>
                  <a:cubicBezTo>
                    <a:pt x="2490" y="1144"/>
                    <a:pt x="2466" y="1192"/>
                    <a:pt x="2436" y="1241"/>
                  </a:cubicBezTo>
                  <a:cubicBezTo>
                    <a:pt x="2412" y="1271"/>
                    <a:pt x="2388" y="1319"/>
                    <a:pt x="2363" y="1343"/>
                  </a:cubicBezTo>
                  <a:cubicBezTo>
                    <a:pt x="2315" y="1445"/>
                    <a:pt x="2261" y="1518"/>
                    <a:pt x="2213" y="1596"/>
                  </a:cubicBezTo>
                  <a:cubicBezTo>
                    <a:pt x="2189" y="1644"/>
                    <a:pt x="2165" y="1693"/>
                    <a:pt x="2134" y="1747"/>
                  </a:cubicBezTo>
                  <a:cubicBezTo>
                    <a:pt x="2110" y="1795"/>
                    <a:pt x="2062" y="1843"/>
                    <a:pt x="2038" y="1897"/>
                  </a:cubicBezTo>
                  <a:cubicBezTo>
                    <a:pt x="2014" y="1994"/>
                    <a:pt x="1936" y="2072"/>
                    <a:pt x="1911" y="2145"/>
                  </a:cubicBezTo>
                  <a:cubicBezTo>
                    <a:pt x="1887" y="2175"/>
                    <a:pt x="1887" y="2199"/>
                    <a:pt x="1887" y="2247"/>
                  </a:cubicBezTo>
                  <a:cubicBezTo>
                    <a:pt x="1863" y="2247"/>
                    <a:pt x="1863" y="2271"/>
                    <a:pt x="1863" y="2295"/>
                  </a:cubicBezTo>
                  <a:cubicBezTo>
                    <a:pt x="1833" y="2325"/>
                    <a:pt x="1809" y="2374"/>
                    <a:pt x="1785" y="2398"/>
                  </a:cubicBezTo>
                  <a:cubicBezTo>
                    <a:pt x="1785" y="2446"/>
                    <a:pt x="1761" y="2500"/>
                    <a:pt x="1737" y="2524"/>
                  </a:cubicBezTo>
                  <a:cubicBezTo>
                    <a:pt x="1713" y="2572"/>
                    <a:pt x="1713" y="2627"/>
                    <a:pt x="1682" y="2651"/>
                  </a:cubicBezTo>
                  <a:cubicBezTo>
                    <a:pt x="1682" y="2675"/>
                    <a:pt x="1658" y="2699"/>
                    <a:pt x="1634" y="2723"/>
                  </a:cubicBezTo>
                  <a:lnTo>
                    <a:pt x="1634" y="2801"/>
                  </a:lnTo>
                  <a:cubicBezTo>
                    <a:pt x="1634" y="2826"/>
                    <a:pt x="1610" y="2826"/>
                    <a:pt x="1610" y="2850"/>
                  </a:cubicBezTo>
                  <a:cubicBezTo>
                    <a:pt x="1586" y="2874"/>
                    <a:pt x="1586" y="2898"/>
                    <a:pt x="1586" y="2928"/>
                  </a:cubicBezTo>
                  <a:cubicBezTo>
                    <a:pt x="1562" y="2952"/>
                    <a:pt x="1532" y="2976"/>
                    <a:pt x="1532" y="3000"/>
                  </a:cubicBezTo>
                  <a:cubicBezTo>
                    <a:pt x="1532" y="3024"/>
                    <a:pt x="1532" y="3049"/>
                    <a:pt x="1508" y="3079"/>
                  </a:cubicBezTo>
                  <a:cubicBezTo>
                    <a:pt x="1508" y="3127"/>
                    <a:pt x="1484" y="3175"/>
                    <a:pt x="1459" y="3229"/>
                  </a:cubicBezTo>
                  <a:cubicBezTo>
                    <a:pt x="1411" y="3350"/>
                    <a:pt x="1357" y="3476"/>
                    <a:pt x="1333" y="3603"/>
                  </a:cubicBezTo>
                  <a:cubicBezTo>
                    <a:pt x="1285" y="3730"/>
                    <a:pt x="1230" y="3832"/>
                    <a:pt x="1182" y="3928"/>
                  </a:cubicBezTo>
                  <a:cubicBezTo>
                    <a:pt x="1158" y="3983"/>
                    <a:pt x="1134" y="4055"/>
                    <a:pt x="1110" y="4103"/>
                  </a:cubicBezTo>
                  <a:cubicBezTo>
                    <a:pt x="1080" y="4157"/>
                    <a:pt x="1056" y="4206"/>
                    <a:pt x="1032" y="4230"/>
                  </a:cubicBezTo>
                  <a:cubicBezTo>
                    <a:pt x="1007" y="4308"/>
                    <a:pt x="983" y="4380"/>
                    <a:pt x="929" y="4435"/>
                  </a:cubicBezTo>
                  <a:cubicBezTo>
                    <a:pt x="905" y="4483"/>
                    <a:pt x="905" y="4555"/>
                    <a:pt x="881" y="4609"/>
                  </a:cubicBezTo>
                  <a:cubicBezTo>
                    <a:pt x="833" y="4658"/>
                    <a:pt x="809" y="4706"/>
                    <a:pt x="778" y="4784"/>
                  </a:cubicBezTo>
                  <a:cubicBezTo>
                    <a:pt x="754" y="4857"/>
                    <a:pt x="706" y="4911"/>
                    <a:pt x="682" y="4983"/>
                  </a:cubicBezTo>
                  <a:cubicBezTo>
                    <a:pt x="604" y="5086"/>
                    <a:pt x="555" y="5212"/>
                    <a:pt x="477" y="5339"/>
                  </a:cubicBezTo>
                  <a:cubicBezTo>
                    <a:pt x="429" y="5435"/>
                    <a:pt x="357" y="5562"/>
                    <a:pt x="278" y="5664"/>
                  </a:cubicBezTo>
                  <a:cubicBezTo>
                    <a:pt x="254" y="5688"/>
                    <a:pt x="206" y="5761"/>
                    <a:pt x="206" y="5761"/>
                  </a:cubicBezTo>
                  <a:cubicBezTo>
                    <a:pt x="206" y="5791"/>
                    <a:pt x="152" y="5815"/>
                    <a:pt x="152" y="5839"/>
                  </a:cubicBezTo>
                  <a:lnTo>
                    <a:pt x="1" y="5965"/>
                  </a:lnTo>
                  <a:lnTo>
                    <a:pt x="79" y="6038"/>
                  </a:lnTo>
                  <a:cubicBezTo>
                    <a:pt x="127" y="6038"/>
                    <a:pt x="176" y="6014"/>
                    <a:pt x="206" y="6014"/>
                  </a:cubicBezTo>
                  <a:cubicBezTo>
                    <a:pt x="278" y="6014"/>
                    <a:pt x="326" y="5965"/>
                    <a:pt x="405" y="5941"/>
                  </a:cubicBezTo>
                  <a:cubicBezTo>
                    <a:pt x="477" y="5911"/>
                    <a:pt x="555" y="5863"/>
                    <a:pt x="628" y="5791"/>
                  </a:cubicBezTo>
                  <a:cubicBezTo>
                    <a:pt x="658" y="5761"/>
                    <a:pt x="682" y="5736"/>
                    <a:pt x="730" y="5688"/>
                  </a:cubicBezTo>
                  <a:cubicBezTo>
                    <a:pt x="730" y="5664"/>
                    <a:pt x="754" y="5664"/>
                    <a:pt x="754" y="5640"/>
                  </a:cubicBezTo>
                  <a:cubicBezTo>
                    <a:pt x="778" y="5610"/>
                    <a:pt x="778" y="5586"/>
                    <a:pt x="809" y="5586"/>
                  </a:cubicBezTo>
                  <a:cubicBezTo>
                    <a:pt x="833" y="5538"/>
                    <a:pt x="857" y="5489"/>
                    <a:pt x="881" y="5435"/>
                  </a:cubicBezTo>
                  <a:cubicBezTo>
                    <a:pt x="905" y="5411"/>
                    <a:pt x="905" y="5411"/>
                    <a:pt x="929" y="5387"/>
                  </a:cubicBezTo>
                  <a:cubicBezTo>
                    <a:pt x="929" y="5363"/>
                    <a:pt x="959" y="5363"/>
                    <a:pt x="959" y="5339"/>
                  </a:cubicBezTo>
                  <a:cubicBezTo>
                    <a:pt x="1007" y="5236"/>
                    <a:pt x="1056" y="5134"/>
                    <a:pt x="1110" y="5061"/>
                  </a:cubicBezTo>
                  <a:cubicBezTo>
                    <a:pt x="1134" y="5007"/>
                    <a:pt x="1158" y="4959"/>
                    <a:pt x="1182" y="4911"/>
                  </a:cubicBezTo>
                  <a:cubicBezTo>
                    <a:pt x="1206" y="4887"/>
                    <a:pt x="1230" y="4857"/>
                    <a:pt x="1230" y="4832"/>
                  </a:cubicBezTo>
                  <a:cubicBezTo>
                    <a:pt x="1261" y="4808"/>
                    <a:pt x="1230" y="4784"/>
                    <a:pt x="1261" y="4784"/>
                  </a:cubicBezTo>
                  <a:cubicBezTo>
                    <a:pt x="1261" y="4736"/>
                    <a:pt x="1309" y="4682"/>
                    <a:pt x="1333" y="4634"/>
                  </a:cubicBezTo>
                  <a:cubicBezTo>
                    <a:pt x="1333" y="4609"/>
                    <a:pt x="1333" y="4585"/>
                    <a:pt x="1357" y="4555"/>
                  </a:cubicBezTo>
                  <a:cubicBezTo>
                    <a:pt x="1357" y="4531"/>
                    <a:pt x="1357" y="4531"/>
                    <a:pt x="1381" y="4507"/>
                  </a:cubicBezTo>
                  <a:cubicBezTo>
                    <a:pt x="1411" y="4459"/>
                    <a:pt x="1411" y="4435"/>
                    <a:pt x="1435" y="4380"/>
                  </a:cubicBezTo>
                  <a:cubicBezTo>
                    <a:pt x="1435" y="4356"/>
                    <a:pt x="1459" y="4308"/>
                    <a:pt x="1484" y="4284"/>
                  </a:cubicBezTo>
                  <a:cubicBezTo>
                    <a:pt x="1508" y="4254"/>
                    <a:pt x="1508" y="4230"/>
                    <a:pt x="1532" y="4182"/>
                  </a:cubicBezTo>
                  <a:cubicBezTo>
                    <a:pt x="1562" y="4133"/>
                    <a:pt x="1562" y="4079"/>
                    <a:pt x="1586" y="4055"/>
                  </a:cubicBezTo>
                  <a:cubicBezTo>
                    <a:pt x="1634" y="3953"/>
                    <a:pt x="1682" y="3880"/>
                    <a:pt x="1737" y="3802"/>
                  </a:cubicBezTo>
                  <a:cubicBezTo>
                    <a:pt x="1761" y="3730"/>
                    <a:pt x="1785" y="3651"/>
                    <a:pt x="1833" y="3579"/>
                  </a:cubicBezTo>
                  <a:cubicBezTo>
                    <a:pt x="1887" y="3501"/>
                    <a:pt x="1911" y="3428"/>
                    <a:pt x="1960" y="3350"/>
                  </a:cubicBezTo>
                  <a:cubicBezTo>
                    <a:pt x="1984" y="3302"/>
                    <a:pt x="2014" y="3278"/>
                    <a:pt x="2038" y="3229"/>
                  </a:cubicBezTo>
                  <a:cubicBezTo>
                    <a:pt x="2038" y="3199"/>
                    <a:pt x="2062" y="3151"/>
                    <a:pt x="2062" y="3127"/>
                  </a:cubicBezTo>
                  <a:cubicBezTo>
                    <a:pt x="2086" y="3079"/>
                    <a:pt x="2110" y="3049"/>
                    <a:pt x="2134" y="3000"/>
                  </a:cubicBezTo>
                  <a:cubicBezTo>
                    <a:pt x="2165" y="2976"/>
                    <a:pt x="2165" y="2928"/>
                    <a:pt x="2189" y="2874"/>
                  </a:cubicBezTo>
                  <a:cubicBezTo>
                    <a:pt x="2189" y="2850"/>
                    <a:pt x="2213" y="2826"/>
                    <a:pt x="2237" y="2777"/>
                  </a:cubicBezTo>
                  <a:cubicBezTo>
                    <a:pt x="2237" y="2747"/>
                    <a:pt x="2261" y="2723"/>
                    <a:pt x="2285" y="2675"/>
                  </a:cubicBezTo>
                  <a:cubicBezTo>
                    <a:pt x="2315" y="2627"/>
                    <a:pt x="2315" y="2597"/>
                    <a:pt x="2315" y="2548"/>
                  </a:cubicBezTo>
                  <a:cubicBezTo>
                    <a:pt x="2339" y="2524"/>
                    <a:pt x="2363" y="2476"/>
                    <a:pt x="2388" y="2446"/>
                  </a:cubicBezTo>
                  <a:cubicBezTo>
                    <a:pt x="2412" y="2422"/>
                    <a:pt x="2412" y="2374"/>
                    <a:pt x="2412" y="2349"/>
                  </a:cubicBezTo>
                  <a:cubicBezTo>
                    <a:pt x="2436" y="2325"/>
                    <a:pt x="2466" y="2271"/>
                    <a:pt x="2490" y="2247"/>
                  </a:cubicBezTo>
                  <a:cubicBezTo>
                    <a:pt x="2562" y="2072"/>
                    <a:pt x="2665" y="1897"/>
                    <a:pt x="2767" y="1723"/>
                  </a:cubicBezTo>
                  <a:cubicBezTo>
                    <a:pt x="2791" y="1668"/>
                    <a:pt x="2840" y="1644"/>
                    <a:pt x="2864" y="1596"/>
                  </a:cubicBezTo>
                  <a:cubicBezTo>
                    <a:pt x="2888" y="1542"/>
                    <a:pt x="2918" y="1518"/>
                    <a:pt x="2942" y="1470"/>
                  </a:cubicBezTo>
                  <a:cubicBezTo>
                    <a:pt x="2990" y="1391"/>
                    <a:pt x="3069" y="1319"/>
                    <a:pt x="3117" y="1271"/>
                  </a:cubicBezTo>
                  <a:cubicBezTo>
                    <a:pt x="3189" y="1168"/>
                    <a:pt x="3292" y="1120"/>
                    <a:pt x="3340" y="1042"/>
                  </a:cubicBezTo>
                  <a:cubicBezTo>
                    <a:pt x="3418" y="969"/>
                    <a:pt x="3490" y="915"/>
                    <a:pt x="3569" y="867"/>
                  </a:cubicBezTo>
                  <a:cubicBezTo>
                    <a:pt x="3671" y="819"/>
                    <a:pt x="3744" y="740"/>
                    <a:pt x="3846" y="692"/>
                  </a:cubicBezTo>
                  <a:cubicBezTo>
                    <a:pt x="3870" y="668"/>
                    <a:pt x="3918" y="638"/>
                    <a:pt x="3942" y="614"/>
                  </a:cubicBezTo>
                  <a:cubicBezTo>
                    <a:pt x="3997" y="566"/>
                    <a:pt x="4045" y="566"/>
                    <a:pt x="4093" y="541"/>
                  </a:cubicBezTo>
                  <a:cubicBezTo>
                    <a:pt x="4171" y="517"/>
                    <a:pt x="4220" y="487"/>
                    <a:pt x="4298" y="439"/>
                  </a:cubicBezTo>
                  <a:cubicBezTo>
                    <a:pt x="4322" y="415"/>
                    <a:pt x="4346" y="415"/>
                    <a:pt x="4394" y="391"/>
                  </a:cubicBezTo>
                  <a:cubicBezTo>
                    <a:pt x="4473" y="367"/>
                    <a:pt x="4545" y="312"/>
                    <a:pt x="4623" y="288"/>
                  </a:cubicBezTo>
                  <a:cubicBezTo>
                    <a:pt x="4672" y="264"/>
                    <a:pt x="4750" y="216"/>
                    <a:pt x="4822" y="186"/>
                  </a:cubicBezTo>
                  <a:lnTo>
                    <a:pt x="4901" y="186"/>
                  </a:lnTo>
                  <a:cubicBezTo>
                    <a:pt x="4901" y="162"/>
                    <a:pt x="4949" y="114"/>
                    <a:pt x="4949" y="114"/>
                  </a:cubicBezTo>
                  <a:cubicBezTo>
                    <a:pt x="4949" y="89"/>
                    <a:pt x="4846" y="65"/>
                    <a:pt x="4846" y="65"/>
                  </a:cubicBezTo>
                  <a:cubicBezTo>
                    <a:pt x="4798" y="65"/>
                    <a:pt x="4774" y="35"/>
                    <a:pt x="4726" y="35"/>
                  </a:cubicBezTo>
                  <a:cubicBezTo>
                    <a:pt x="4648" y="35"/>
                    <a:pt x="4575" y="11"/>
                    <a:pt x="4497" y="11"/>
                  </a:cubicBezTo>
                  <a:cubicBezTo>
                    <a:pt x="4447" y="3"/>
                    <a:pt x="4396" y="0"/>
                    <a:pt x="4345" y="0"/>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9"/>
            <p:cNvSpPr/>
            <p:nvPr/>
          </p:nvSpPr>
          <p:spPr>
            <a:xfrm>
              <a:off x="526911" y="1827008"/>
              <a:ext cx="60434" cy="267839"/>
            </a:xfrm>
            <a:custGeom>
              <a:avLst/>
              <a:gdLst/>
              <a:ahLst/>
              <a:cxnLst/>
              <a:rect l="l" t="t" r="r" b="b"/>
              <a:pathLst>
                <a:path w="755" h="3346" extrusionOk="0">
                  <a:moveTo>
                    <a:pt x="507" y="1"/>
                  </a:moveTo>
                  <a:lnTo>
                    <a:pt x="302" y="55"/>
                  </a:lnTo>
                  <a:cubicBezTo>
                    <a:pt x="302" y="55"/>
                    <a:pt x="429" y="1182"/>
                    <a:pt x="1" y="3267"/>
                  </a:cubicBezTo>
                  <a:lnTo>
                    <a:pt x="206" y="3346"/>
                  </a:lnTo>
                  <a:cubicBezTo>
                    <a:pt x="206" y="3346"/>
                    <a:pt x="754" y="1260"/>
                    <a:pt x="507" y="1"/>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9"/>
            <p:cNvSpPr/>
            <p:nvPr/>
          </p:nvSpPr>
          <p:spPr>
            <a:xfrm>
              <a:off x="521148" y="1799712"/>
              <a:ext cx="78204" cy="53952"/>
            </a:xfrm>
            <a:custGeom>
              <a:avLst/>
              <a:gdLst/>
              <a:ahLst/>
              <a:cxnLst/>
              <a:rect l="l" t="t" r="r" b="b"/>
              <a:pathLst>
                <a:path w="977" h="674" extrusionOk="0">
                  <a:moveTo>
                    <a:pt x="725" y="1"/>
                  </a:moveTo>
                  <a:cubicBezTo>
                    <a:pt x="674" y="1"/>
                    <a:pt x="622" y="12"/>
                    <a:pt x="579" y="40"/>
                  </a:cubicBezTo>
                  <a:cubicBezTo>
                    <a:pt x="525" y="40"/>
                    <a:pt x="501" y="71"/>
                    <a:pt x="453" y="71"/>
                  </a:cubicBezTo>
                  <a:cubicBezTo>
                    <a:pt x="429" y="71"/>
                    <a:pt x="429" y="40"/>
                    <a:pt x="398" y="40"/>
                  </a:cubicBezTo>
                  <a:lnTo>
                    <a:pt x="374" y="40"/>
                  </a:lnTo>
                  <a:cubicBezTo>
                    <a:pt x="358" y="40"/>
                    <a:pt x="353" y="30"/>
                    <a:pt x="344" y="30"/>
                  </a:cubicBezTo>
                  <a:cubicBezTo>
                    <a:pt x="339" y="30"/>
                    <a:pt x="334" y="32"/>
                    <a:pt x="326" y="40"/>
                  </a:cubicBezTo>
                  <a:lnTo>
                    <a:pt x="224" y="40"/>
                  </a:lnTo>
                  <a:cubicBezTo>
                    <a:pt x="175" y="40"/>
                    <a:pt x="97" y="71"/>
                    <a:pt x="73" y="95"/>
                  </a:cubicBezTo>
                  <a:cubicBezTo>
                    <a:pt x="25" y="143"/>
                    <a:pt x="1" y="221"/>
                    <a:pt x="25" y="270"/>
                  </a:cubicBezTo>
                  <a:cubicBezTo>
                    <a:pt x="25" y="342"/>
                    <a:pt x="97" y="372"/>
                    <a:pt x="151" y="396"/>
                  </a:cubicBezTo>
                  <a:cubicBezTo>
                    <a:pt x="175" y="420"/>
                    <a:pt x="224" y="420"/>
                    <a:pt x="248" y="420"/>
                  </a:cubicBezTo>
                  <a:cubicBezTo>
                    <a:pt x="278" y="420"/>
                    <a:pt x="278" y="444"/>
                    <a:pt x="302" y="468"/>
                  </a:cubicBezTo>
                  <a:cubicBezTo>
                    <a:pt x="350" y="523"/>
                    <a:pt x="350" y="595"/>
                    <a:pt x="398" y="619"/>
                  </a:cubicBezTo>
                  <a:cubicBezTo>
                    <a:pt x="453" y="673"/>
                    <a:pt x="525" y="673"/>
                    <a:pt x="579" y="673"/>
                  </a:cubicBezTo>
                  <a:cubicBezTo>
                    <a:pt x="603" y="673"/>
                    <a:pt x="627" y="643"/>
                    <a:pt x="652" y="643"/>
                  </a:cubicBezTo>
                  <a:cubicBezTo>
                    <a:pt x="676" y="619"/>
                    <a:pt x="700" y="595"/>
                    <a:pt x="730" y="571"/>
                  </a:cubicBezTo>
                  <a:cubicBezTo>
                    <a:pt x="754" y="523"/>
                    <a:pt x="730" y="444"/>
                    <a:pt x="754" y="372"/>
                  </a:cubicBezTo>
                  <a:lnTo>
                    <a:pt x="802" y="372"/>
                  </a:lnTo>
                  <a:cubicBezTo>
                    <a:pt x="809" y="379"/>
                    <a:pt x="818" y="382"/>
                    <a:pt x="829" y="382"/>
                  </a:cubicBezTo>
                  <a:cubicBezTo>
                    <a:pt x="855" y="382"/>
                    <a:pt x="887" y="363"/>
                    <a:pt x="905" y="342"/>
                  </a:cubicBezTo>
                  <a:lnTo>
                    <a:pt x="953" y="294"/>
                  </a:lnTo>
                  <a:lnTo>
                    <a:pt x="953" y="270"/>
                  </a:lnTo>
                  <a:lnTo>
                    <a:pt x="953" y="221"/>
                  </a:lnTo>
                  <a:cubicBezTo>
                    <a:pt x="977" y="143"/>
                    <a:pt x="929" y="40"/>
                    <a:pt x="826" y="16"/>
                  </a:cubicBezTo>
                  <a:cubicBezTo>
                    <a:pt x="796" y="6"/>
                    <a:pt x="761" y="1"/>
                    <a:pt x="725" y="1"/>
                  </a:cubicBez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9"/>
            <p:cNvSpPr/>
            <p:nvPr/>
          </p:nvSpPr>
          <p:spPr>
            <a:xfrm>
              <a:off x="350412" y="1754646"/>
              <a:ext cx="214761" cy="544163"/>
            </a:xfrm>
            <a:custGeom>
              <a:avLst/>
              <a:gdLst/>
              <a:ahLst/>
              <a:cxnLst/>
              <a:rect l="l" t="t" r="r" b="b"/>
              <a:pathLst>
                <a:path w="2683" h="6798" extrusionOk="0">
                  <a:moveTo>
                    <a:pt x="1151" y="1"/>
                  </a:moveTo>
                  <a:lnTo>
                    <a:pt x="1001" y="55"/>
                  </a:lnTo>
                  <a:cubicBezTo>
                    <a:pt x="1001" y="55"/>
                    <a:pt x="0" y="356"/>
                    <a:pt x="247" y="1809"/>
                  </a:cubicBezTo>
                  <a:cubicBezTo>
                    <a:pt x="476" y="3291"/>
                    <a:pt x="904" y="3822"/>
                    <a:pt x="1025" y="4647"/>
                  </a:cubicBezTo>
                  <a:cubicBezTo>
                    <a:pt x="1151" y="5455"/>
                    <a:pt x="1206" y="6510"/>
                    <a:pt x="1477" y="6733"/>
                  </a:cubicBezTo>
                  <a:cubicBezTo>
                    <a:pt x="1527" y="6778"/>
                    <a:pt x="1573" y="6798"/>
                    <a:pt x="1614" y="6798"/>
                  </a:cubicBezTo>
                  <a:cubicBezTo>
                    <a:pt x="1779" y="6798"/>
                    <a:pt x="1877" y="6483"/>
                    <a:pt x="1959" y="6281"/>
                  </a:cubicBezTo>
                  <a:cubicBezTo>
                    <a:pt x="2055" y="6058"/>
                    <a:pt x="2682" y="2839"/>
                    <a:pt x="2531" y="2213"/>
                  </a:cubicBezTo>
                  <a:cubicBezTo>
                    <a:pt x="2411" y="1586"/>
                    <a:pt x="1507" y="555"/>
                    <a:pt x="1356" y="356"/>
                  </a:cubicBezTo>
                  <a:cubicBezTo>
                    <a:pt x="1206" y="127"/>
                    <a:pt x="1151" y="1"/>
                    <a:pt x="1151" y="1"/>
                  </a:cubicBezTo>
                  <a:close/>
                </a:path>
              </a:pathLst>
            </a:custGeom>
            <a:solidFill>
              <a:srgbClr val="FED89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9"/>
            <p:cNvSpPr/>
            <p:nvPr/>
          </p:nvSpPr>
          <p:spPr>
            <a:xfrm>
              <a:off x="440623" y="1857827"/>
              <a:ext cx="289523" cy="446025"/>
            </a:xfrm>
            <a:custGeom>
              <a:avLst/>
              <a:gdLst/>
              <a:ahLst/>
              <a:cxnLst/>
              <a:rect l="l" t="t" r="r" b="b"/>
              <a:pathLst>
                <a:path w="3617" h="5572" extrusionOk="0">
                  <a:moveTo>
                    <a:pt x="2745" y="0"/>
                  </a:moveTo>
                  <a:cubicBezTo>
                    <a:pt x="2318" y="0"/>
                    <a:pt x="1366" y="187"/>
                    <a:pt x="778" y="1725"/>
                  </a:cubicBezTo>
                  <a:cubicBezTo>
                    <a:pt x="0" y="3762"/>
                    <a:pt x="380" y="5269"/>
                    <a:pt x="380" y="5371"/>
                  </a:cubicBezTo>
                  <a:cubicBezTo>
                    <a:pt x="380" y="5418"/>
                    <a:pt x="443" y="5572"/>
                    <a:pt x="570" y="5572"/>
                  </a:cubicBezTo>
                  <a:cubicBezTo>
                    <a:pt x="639" y="5572"/>
                    <a:pt x="726" y="5527"/>
                    <a:pt x="832" y="5395"/>
                  </a:cubicBezTo>
                  <a:cubicBezTo>
                    <a:pt x="1157" y="5016"/>
                    <a:pt x="2308" y="2708"/>
                    <a:pt x="2610" y="2027"/>
                  </a:cubicBezTo>
                  <a:cubicBezTo>
                    <a:pt x="2911" y="1352"/>
                    <a:pt x="3212" y="773"/>
                    <a:pt x="3616" y="321"/>
                  </a:cubicBezTo>
                  <a:cubicBezTo>
                    <a:pt x="3616" y="321"/>
                    <a:pt x="3393" y="68"/>
                    <a:pt x="2965" y="20"/>
                  </a:cubicBezTo>
                  <a:cubicBezTo>
                    <a:pt x="2965" y="20"/>
                    <a:pt x="2882" y="0"/>
                    <a:pt x="2745" y="0"/>
                  </a:cubicBezTo>
                  <a:close/>
                </a:path>
              </a:pathLst>
            </a:custGeom>
            <a:solidFill>
              <a:srgbClr val="E1AF7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9"/>
            <p:cNvSpPr/>
            <p:nvPr/>
          </p:nvSpPr>
          <p:spPr>
            <a:xfrm>
              <a:off x="480645" y="1853584"/>
              <a:ext cx="249500" cy="446345"/>
            </a:xfrm>
            <a:custGeom>
              <a:avLst/>
              <a:gdLst/>
              <a:ahLst/>
              <a:cxnLst/>
              <a:rect l="l" t="t" r="r" b="b"/>
              <a:pathLst>
                <a:path w="3117" h="5576" fill="none" extrusionOk="0">
                  <a:moveTo>
                    <a:pt x="3116" y="374"/>
                  </a:moveTo>
                  <a:cubicBezTo>
                    <a:pt x="3116" y="374"/>
                    <a:pt x="2315" y="0"/>
                    <a:pt x="1507" y="1429"/>
                  </a:cubicBezTo>
                  <a:cubicBezTo>
                    <a:pt x="784" y="2712"/>
                    <a:pt x="483" y="4189"/>
                    <a:pt x="356" y="4617"/>
                  </a:cubicBezTo>
                  <a:cubicBezTo>
                    <a:pt x="229" y="5045"/>
                    <a:pt x="79" y="5575"/>
                    <a:pt x="0" y="5545"/>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9"/>
            <p:cNvSpPr/>
            <p:nvPr/>
          </p:nvSpPr>
          <p:spPr>
            <a:xfrm>
              <a:off x="507140" y="1811079"/>
              <a:ext cx="379733" cy="482526"/>
            </a:xfrm>
            <a:custGeom>
              <a:avLst/>
              <a:gdLst/>
              <a:ahLst/>
              <a:cxnLst/>
              <a:rect l="l" t="t" r="r" b="b"/>
              <a:pathLst>
                <a:path w="4744" h="6028" fill="none" extrusionOk="0">
                  <a:moveTo>
                    <a:pt x="4744" y="128"/>
                  </a:moveTo>
                  <a:cubicBezTo>
                    <a:pt x="4744" y="128"/>
                    <a:pt x="3436" y="1"/>
                    <a:pt x="2532" y="1532"/>
                  </a:cubicBezTo>
                  <a:cubicBezTo>
                    <a:pt x="1658" y="3093"/>
                    <a:pt x="573" y="5901"/>
                    <a:pt x="1" y="6028"/>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9"/>
            <p:cNvSpPr/>
            <p:nvPr/>
          </p:nvSpPr>
          <p:spPr>
            <a:xfrm>
              <a:off x="173352" y="1728630"/>
              <a:ext cx="277436" cy="544723"/>
            </a:xfrm>
            <a:custGeom>
              <a:avLst/>
              <a:gdLst/>
              <a:ahLst/>
              <a:cxnLst/>
              <a:rect l="l" t="t" r="r" b="b"/>
              <a:pathLst>
                <a:path w="3466" h="6805" fill="none" extrusionOk="0">
                  <a:moveTo>
                    <a:pt x="0" y="0"/>
                  </a:moveTo>
                  <a:cubicBezTo>
                    <a:pt x="0" y="0"/>
                    <a:pt x="675" y="253"/>
                    <a:pt x="1278" y="1133"/>
                  </a:cubicBezTo>
                  <a:cubicBezTo>
                    <a:pt x="1881" y="2013"/>
                    <a:pt x="2736" y="3845"/>
                    <a:pt x="2935" y="4520"/>
                  </a:cubicBezTo>
                  <a:cubicBezTo>
                    <a:pt x="3164" y="5226"/>
                    <a:pt x="3315" y="6431"/>
                    <a:pt x="3466" y="6805"/>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9"/>
            <p:cNvSpPr/>
            <p:nvPr/>
          </p:nvSpPr>
          <p:spPr>
            <a:xfrm>
              <a:off x="402521" y="1754646"/>
              <a:ext cx="62275" cy="454510"/>
            </a:xfrm>
            <a:custGeom>
              <a:avLst/>
              <a:gdLst/>
              <a:ahLst/>
              <a:cxnLst/>
              <a:rect l="l" t="t" r="r" b="b"/>
              <a:pathLst>
                <a:path w="778" h="5678" fill="none" extrusionOk="0">
                  <a:moveTo>
                    <a:pt x="500" y="1"/>
                  </a:moveTo>
                  <a:cubicBezTo>
                    <a:pt x="500" y="1"/>
                    <a:pt x="0" y="579"/>
                    <a:pt x="253" y="1785"/>
                  </a:cubicBezTo>
                  <a:cubicBezTo>
                    <a:pt x="500" y="2966"/>
                    <a:pt x="705" y="4322"/>
                    <a:pt x="777" y="5678"/>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9"/>
            <p:cNvSpPr/>
            <p:nvPr/>
          </p:nvSpPr>
          <p:spPr>
            <a:xfrm>
              <a:off x="420371" y="2270872"/>
              <a:ext cx="337710" cy="2118137"/>
            </a:xfrm>
            <a:custGeom>
              <a:avLst/>
              <a:gdLst/>
              <a:ahLst/>
              <a:cxnLst/>
              <a:rect l="l" t="t" r="r" b="b"/>
              <a:pathLst>
                <a:path w="4219" h="26461" extrusionOk="0">
                  <a:moveTo>
                    <a:pt x="564" y="0"/>
                  </a:moveTo>
                  <a:cubicBezTo>
                    <a:pt x="505" y="0"/>
                    <a:pt x="452" y="44"/>
                    <a:pt x="452" y="109"/>
                  </a:cubicBezTo>
                  <a:cubicBezTo>
                    <a:pt x="78" y="1917"/>
                    <a:pt x="0" y="4502"/>
                    <a:pt x="506" y="7112"/>
                  </a:cubicBezTo>
                  <a:cubicBezTo>
                    <a:pt x="1006" y="9800"/>
                    <a:pt x="3670" y="16255"/>
                    <a:pt x="2513" y="20702"/>
                  </a:cubicBezTo>
                  <a:cubicBezTo>
                    <a:pt x="1537" y="24439"/>
                    <a:pt x="2338" y="26000"/>
                    <a:pt x="2640" y="26398"/>
                  </a:cubicBezTo>
                  <a:cubicBezTo>
                    <a:pt x="2667" y="26441"/>
                    <a:pt x="2711" y="26461"/>
                    <a:pt x="2753" y="26461"/>
                  </a:cubicBezTo>
                  <a:cubicBezTo>
                    <a:pt x="2786" y="26461"/>
                    <a:pt x="2817" y="26449"/>
                    <a:pt x="2839" y="26428"/>
                  </a:cubicBezTo>
                  <a:cubicBezTo>
                    <a:pt x="2893" y="26398"/>
                    <a:pt x="2917" y="26325"/>
                    <a:pt x="2893" y="26247"/>
                  </a:cubicBezTo>
                  <a:cubicBezTo>
                    <a:pt x="2863" y="26175"/>
                    <a:pt x="2815" y="26048"/>
                    <a:pt x="2742" y="25849"/>
                  </a:cubicBezTo>
                  <a:cubicBezTo>
                    <a:pt x="2592" y="25295"/>
                    <a:pt x="2513" y="23963"/>
                    <a:pt x="3116" y="20799"/>
                  </a:cubicBezTo>
                  <a:cubicBezTo>
                    <a:pt x="4219" y="15049"/>
                    <a:pt x="1862" y="10330"/>
                    <a:pt x="1055" y="6937"/>
                  </a:cubicBezTo>
                  <a:cubicBezTo>
                    <a:pt x="356" y="3948"/>
                    <a:pt x="904" y="935"/>
                    <a:pt x="1055" y="235"/>
                  </a:cubicBezTo>
                  <a:cubicBezTo>
                    <a:pt x="1085" y="133"/>
                    <a:pt x="1031" y="61"/>
                    <a:pt x="934" y="61"/>
                  </a:cubicBezTo>
                  <a:lnTo>
                    <a:pt x="603" y="6"/>
                  </a:lnTo>
                  <a:cubicBezTo>
                    <a:pt x="590" y="2"/>
                    <a:pt x="577" y="0"/>
                    <a:pt x="56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9"/>
            <p:cNvSpPr/>
            <p:nvPr/>
          </p:nvSpPr>
          <p:spPr>
            <a:xfrm>
              <a:off x="290058" y="3959874"/>
              <a:ext cx="1811098" cy="768136"/>
            </a:xfrm>
            <a:custGeom>
              <a:avLst/>
              <a:gdLst/>
              <a:ahLst/>
              <a:cxnLst/>
              <a:rect l="l" t="t" r="r" b="b"/>
              <a:pathLst>
                <a:path w="22626" h="9596" extrusionOk="0">
                  <a:moveTo>
                    <a:pt x="13184" y="5060"/>
                  </a:moveTo>
                  <a:cubicBezTo>
                    <a:pt x="14399" y="5060"/>
                    <a:pt x="14431" y="5988"/>
                    <a:pt x="12958" y="6455"/>
                  </a:cubicBezTo>
                  <a:cubicBezTo>
                    <a:pt x="12414" y="6637"/>
                    <a:pt x="11523" y="6750"/>
                    <a:pt x="10503" y="6750"/>
                  </a:cubicBezTo>
                  <a:cubicBezTo>
                    <a:pt x="9719" y="6750"/>
                    <a:pt x="8858" y="6683"/>
                    <a:pt x="8019" y="6530"/>
                  </a:cubicBezTo>
                  <a:lnTo>
                    <a:pt x="8019" y="6530"/>
                  </a:lnTo>
                  <a:cubicBezTo>
                    <a:pt x="10074" y="5822"/>
                    <a:pt x="11804" y="5167"/>
                    <a:pt x="12904" y="5075"/>
                  </a:cubicBezTo>
                  <a:cubicBezTo>
                    <a:pt x="13003" y="5064"/>
                    <a:pt x="13097" y="5060"/>
                    <a:pt x="13184" y="5060"/>
                  </a:cubicBezTo>
                  <a:close/>
                  <a:moveTo>
                    <a:pt x="1652" y="6185"/>
                  </a:moveTo>
                  <a:cubicBezTo>
                    <a:pt x="2085" y="6185"/>
                    <a:pt x="2669" y="6663"/>
                    <a:pt x="3299" y="7161"/>
                  </a:cubicBezTo>
                  <a:lnTo>
                    <a:pt x="3299" y="7161"/>
                  </a:lnTo>
                  <a:cubicBezTo>
                    <a:pt x="3279" y="7162"/>
                    <a:pt x="3259" y="7162"/>
                    <a:pt x="3241" y="7162"/>
                  </a:cubicBezTo>
                  <a:cubicBezTo>
                    <a:pt x="3214" y="7162"/>
                    <a:pt x="3189" y="7161"/>
                    <a:pt x="3165" y="7160"/>
                  </a:cubicBezTo>
                  <a:cubicBezTo>
                    <a:pt x="2309" y="7106"/>
                    <a:pt x="724" y="6883"/>
                    <a:pt x="1303" y="6328"/>
                  </a:cubicBezTo>
                  <a:cubicBezTo>
                    <a:pt x="1403" y="6228"/>
                    <a:pt x="1521" y="6185"/>
                    <a:pt x="1652" y="6185"/>
                  </a:cubicBezTo>
                  <a:close/>
                  <a:moveTo>
                    <a:pt x="2436" y="0"/>
                  </a:moveTo>
                  <a:lnTo>
                    <a:pt x="2436" y="0"/>
                  </a:lnTo>
                  <a:cubicBezTo>
                    <a:pt x="2436" y="0"/>
                    <a:pt x="1739" y="4276"/>
                    <a:pt x="5666" y="6563"/>
                  </a:cubicBezTo>
                  <a:lnTo>
                    <a:pt x="5666" y="6563"/>
                  </a:lnTo>
                  <a:cubicBezTo>
                    <a:pt x="4926" y="6808"/>
                    <a:pt x="4346" y="6979"/>
                    <a:pt x="3906" y="7074"/>
                  </a:cubicBezTo>
                  <a:lnTo>
                    <a:pt x="3906" y="7074"/>
                  </a:lnTo>
                  <a:cubicBezTo>
                    <a:pt x="3212" y="6554"/>
                    <a:pt x="2305" y="5809"/>
                    <a:pt x="1580" y="5575"/>
                  </a:cubicBezTo>
                  <a:cubicBezTo>
                    <a:pt x="1444" y="5538"/>
                    <a:pt x="1307" y="5521"/>
                    <a:pt x="1174" y="5521"/>
                  </a:cubicBezTo>
                  <a:cubicBezTo>
                    <a:pt x="764" y="5521"/>
                    <a:pt x="391" y="5686"/>
                    <a:pt x="200" y="5955"/>
                  </a:cubicBezTo>
                  <a:cubicBezTo>
                    <a:pt x="1" y="6256"/>
                    <a:pt x="25" y="6708"/>
                    <a:pt x="248" y="6985"/>
                  </a:cubicBezTo>
                  <a:cubicBezTo>
                    <a:pt x="621" y="7433"/>
                    <a:pt x="1418" y="7806"/>
                    <a:pt x="2697" y="7806"/>
                  </a:cubicBezTo>
                  <a:cubicBezTo>
                    <a:pt x="3088" y="7806"/>
                    <a:pt x="3523" y="7771"/>
                    <a:pt x="4004" y="7693"/>
                  </a:cubicBezTo>
                  <a:lnTo>
                    <a:pt x="4004" y="7693"/>
                  </a:lnTo>
                  <a:cubicBezTo>
                    <a:pt x="5311" y="8566"/>
                    <a:pt x="7955" y="9596"/>
                    <a:pt x="10560" y="9596"/>
                  </a:cubicBezTo>
                  <a:cubicBezTo>
                    <a:pt x="11783" y="9596"/>
                    <a:pt x="12997" y="9369"/>
                    <a:pt x="14061" y="8793"/>
                  </a:cubicBezTo>
                  <a:cubicBezTo>
                    <a:pt x="15719" y="7913"/>
                    <a:pt x="17400" y="5900"/>
                    <a:pt x="18153" y="4876"/>
                  </a:cubicBezTo>
                  <a:cubicBezTo>
                    <a:pt x="18781" y="3969"/>
                    <a:pt x="19597" y="3204"/>
                    <a:pt x="20067" y="3204"/>
                  </a:cubicBezTo>
                  <a:cubicBezTo>
                    <a:pt x="20196" y="3204"/>
                    <a:pt x="20300" y="3262"/>
                    <a:pt x="20365" y="3393"/>
                  </a:cubicBezTo>
                  <a:cubicBezTo>
                    <a:pt x="20564" y="3767"/>
                    <a:pt x="18834" y="5677"/>
                    <a:pt x="18684" y="6431"/>
                  </a:cubicBezTo>
                  <a:cubicBezTo>
                    <a:pt x="18546" y="7097"/>
                    <a:pt x="18887" y="8036"/>
                    <a:pt x="19926" y="8036"/>
                  </a:cubicBezTo>
                  <a:cubicBezTo>
                    <a:pt x="20024" y="8036"/>
                    <a:pt x="20128" y="8027"/>
                    <a:pt x="20239" y="8010"/>
                  </a:cubicBezTo>
                  <a:cubicBezTo>
                    <a:pt x="21396" y="7835"/>
                    <a:pt x="21769" y="6557"/>
                    <a:pt x="21016" y="5876"/>
                  </a:cubicBezTo>
                  <a:lnTo>
                    <a:pt x="21016" y="5876"/>
                  </a:lnTo>
                  <a:cubicBezTo>
                    <a:pt x="21016" y="5876"/>
                    <a:pt x="21143" y="7057"/>
                    <a:pt x="20263" y="7160"/>
                  </a:cubicBezTo>
                  <a:cubicBezTo>
                    <a:pt x="20222" y="7164"/>
                    <a:pt x="20184" y="7166"/>
                    <a:pt x="20147" y="7166"/>
                  </a:cubicBezTo>
                  <a:cubicBezTo>
                    <a:pt x="19363" y="7166"/>
                    <a:pt x="19436" y="6196"/>
                    <a:pt x="20564" y="4924"/>
                  </a:cubicBezTo>
                  <a:cubicBezTo>
                    <a:pt x="21245" y="4146"/>
                    <a:pt x="22625" y="2363"/>
                    <a:pt x="21094" y="1959"/>
                  </a:cubicBezTo>
                  <a:cubicBezTo>
                    <a:pt x="20974" y="1927"/>
                    <a:pt x="20857" y="1911"/>
                    <a:pt x="20741" y="1911"/>
                  </a:cubicBezTo>
                  <a:cubicBezTo>
                    <a:pt x="19601" y="1911"/>
                    <a:pt x="18661" y="3411"/>
                    <a:pt x="17249" y="5075"/>
                  </a:cubicBezTo>
                  <a:cubicBezTo>
                    <a:pt x="15743" y="6804"/>
                    <a:pt x="14435" y="8215"/>
                    <a:pt x="11421" y="8817"/>
                  </a:cubicBezTo>
                  <a:cubicBezTo>
                    <a:pt x="10980" y="8907"/>
                    <a:pt x="10526" y="8946"/>
                    <a:pt x="10072" y="8946"/>
                  </a:cubicBezTo>
                  <a:cubicBezTo>
                    <a:pt x="7700" y="8946"/>
                    <a:pt x="5319" y="7888"/>
                    <a:pt x="4659" y="7566"/>
                  </a:cubicBezTo>
                  <a:lnTo>
                    <a:pt x="4659" y="7566"/>
                  </a:lnTo>
                  <a:cubicBezTo>
                    <a:pt x="4965" y="7498"/>
                    <a:pt x="5286" y="7413"/>
                    <a:pt x="5624" y="7311"/>
                  </a:cubicBezTo>
                  <a:cubicBezTo>
                    <a:pt x="5944" y="7214"/>
                    <a:pt x="6259" y="7115"/>
                    <a:pt x="6570" y="7015"/>
                  </a:cubicBezTo>
                  <a:lnTo>
                    <a:pt x="6570" y="7015"/>
                  </a:lnTo>
                  <a:cubicBezTo>
                    <a:pt x="7761" y="7517"/>
                    <a:pt x="9039" y="7717"/>
                    <a:pt x="10256" y="7717"/>
                  </a:cubicBezTo>
                  <a:cubicBezTo>
                    <a:pt x="13139" y="7717"/>
                    <a:pt x="15683" y="6597"/>
                    <a:pt x="15942" y="5725"/>
                  </a:cubicBezTo>
                  <a:cubicBezTo>
                    <a:pt x="16175" y="4904"/>
                    <a:pt x="15543" y="4134"/>
                    <a:pt x="13884" y="4134"/>
                  </a:cubicBezTo>
                  <a:cubicBezTo>
                    <a:pt x="13013" y="4134"/>
                    <a:pt x="11858" y="4346"/>
                    <a:pt x="10397" y="4876"/>
                  </a:cubicBezTo>
                  <a:cubicBezTo>
                    <a:pt x="8929" y="5413"/>
                    <a:pt x="7711" y="5857"/>
                    <a:pt x="6711" y="6207"/>
                  </a:cubicBezTo>
                  <a:lnTo>
                    <a:pt x="6711" y="6207"/>
                  </a:lnTo>
                  <a:cubicBezTo>
                    <a:pt x="5959" y="5966"/>
                    <a:pt x="5275" y="5637"/>
                    <a:pt x="4744" y="5201"/>
                  </a:cubicBezTo>
                  <a:cubicBezTo>
                    <a:pt x="2888" y="3694"/>
                    <a:pt x="2659" y="832"/>
                    <a:pt x="2888" y="78"/>
                  </a:cubicBezTo>
                  <a:lnTo>
                    <a:pt x="2436"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9"/>
            <p:cNvSpPr/>
            <p:nvPr/>
          </p:nvSpPr>
          <p:spPr>
            <a:xfrm>
              <a:off x="758001" y="3473586"/>
              <a:ext cx="368207" cy="210845"/>
            </a:xfrm>
            <a:custGeom>
              <a:avLst/>
              <a:gdLst/>
              <a:ahLst/>
              <a:cxnLst/>
              <a:rect l="l" t="t" r="r" b="b"/>
              <a:pathLst>
                <a:path w="4600" h="2634" extrusionOk="0">
                  <a:moveTo>
                    <a:pt x="2538" y="0"/>
                  </a:moveTo>
                  <a:cubicBezTo>
                    <a:pt x="2514" y="0"/>
                    <a:pt x="2514" y="24"/>
                    <a:pt x="2490" y="24"/>
                  </a:cubicBezTo>
                  <a:lnTo>
                    <a:pt x="2315" y="24"/>
                  </a:lnTo>
                  <a:cubicBezTo>
                    <a:pt x="2315" y="48"/>
                    <a:pt x="2291" y="48"/>
                    <a:pt x="2261" y="48"/>
                  </a:cubicBezTo>
                  <a:cubicBezTo>
                    <a:pt x="2213" y="48"/>
                    <a:pt x="2164" y="72"/>
                    <a:pt x="2110" y="103"/>
                  </a:cubicBezTo>
                  <a:cubicBezTo>
                    <a:pt x="2086" y="103"/>
                    <a:pt x="2038" y="127"/>
                    <a:pt x="2014" y="127"/>
                  </a:cubicBezTo>
                  <a:cubicBezTo>
                    <a:pt x="1990" y="151"/>
                    <a:pt x="1959" y="151"/>
                    <a:pt x="1935" y="175"/>
                  </a:cubicBezTo>
                  <a:lnTo>
                    <a:pt x="1887" y="175"/>
                  </a:lnTo>
                  <a:cubicBezTo>
                    <a:pt x="1809" y="199"/>
                    <a:pt x="1736" y="223"/>
                    <a:pt x="1688" y="253"/>
                  </a:cubicBezTo>
                  <a:cubicBezTo>
                    <a:pt x="1634" y="277"/>
                    <a:pt x="1586" y="301"/>
                    <a:pt x="1538" y="326"/>
                  </a:cubicBezTo>
                  <a:lnTo>
                    <a:pt x="1" y="2085"/>
                  </a:lnTo>
                  <a:lnTo>
                    <a:pt x="1134" y="2158"/>
                  </a:lnTo>
                  <a:cubicBezTo>
                    <a:pt x="1134" y="2158"/>
                    <a:pt x="1610" y="1983"/>
                    <a:pt x="1959" y="1911"/>
                  </a:cubicBezTo>
                  <a:cubicBezTo>
                    <a:pt x="2068" y="1887"/>
                    <a:pt x="2186" y="1877"/>
                    <a:pt x="2305" y="1877"/>
                  </a:cubicBezTo>
                  <a:cubicBezTo>
                    <a:pt x="2575" y="1877"/>
                    <a:pt x="2852" y="1925"/>
                    <a:pt x="3044" y="1959"/>
                  </a:cubicBezTo>
                  <a:cubicBezTo>
                    <a:pt x="3291" y="2007"/>
                    <a:pt x="3671" y="2109"/>
                    <a:pt x="4021" y="2260"/>
                  </a:cubicBezTo>
                  <a:cubicBezTo>
                    <a:pt x="4400" y="2411"/>
                    <a:pt x="4521" y="2634"/>
                    <a:pt x="4521" y="2634"/>
                  </a:cubicBezTo>
                  <a:cubicBezTo>
                    <a:pt x="4599" y="2435"/>
                    <a:pt x="4575" y="2260"/>
                    <a:pt x="4575" y="2260"/>
                  </a:cubicBezTo>
                  <a:cubicBezTo>
                    <a:pt x="4551" y="2212"/>
                    <a:pt x="4551" y="2158"/>
                    <a:pt x="4551" y="2109"/>
                  </a:cubicBezTo>
                  <a:lnTo>
                    <a:pt x="4551" y="2061"/>
                  </a:lnTo>
                  <a:cubicBezTo>
                    <a:pt x="4521" y="2031"/>
                    <a:pt x="4551" y="2007"/>
                    <a:pt x="4551" y="1983"/>
                  </a:cubicBezTo>
                  <a:lnTo>
                    <a:pt x="4551" y="1959"/>
                  </a:lnTo>
                  <a:lnTo>
                    <a:pt x="4551" y="1911"/>
                  </a:lnTo>
                  <a:lnTo>
                    <a:pt x="4551" y="1856"/>
                  </a:lnTo>
                  <a:lnTo>
                    <a:pt x="4551" y="1682"/>
                  </a:lnTo>
                  <a:lnTo>
                    <a:pt x="4551" y="1609"/>
                  </a:lnTo>
                  <a:lnTo>
                    <a:pt x="4551" y="1531"/>
                  </a:lnTo>
                  <a:cubicBezTo>
                    <a:pt x="4551" y="1507"/>
                    <a:pt x="4521" y="1483"/>
                    <a:pt x="4521" y="1428"/>
                  </a:cubicBezTo>
                  <a:cubicBezTo>
                    <a:pt x="4521" y="1404"/>
                    <a:pt x="4521" y="1380"/>
                    <a:pt x="4497" y="1332"/>
                  </a:cubicBezTo>
                  <a:lnTo>
                    <a:pt x="4497" y="1254"/>
                  </a:lnTo>
                  <a:cubicBezTo>
                    <a:pt x="4473" y="1230"/>
                    <a:pt x="4473" y="1205"/>
                    <a:pt x="4473" y="1205"/>
                  </a:cubicBezTo>
                  <a:cubicBezTo>
                    <a:pt x="4473" y="1181"/>
                    <a:pt x="4473" y="1181"/>
                    <a:pt x="4448" y="1157"/>
                  </a:cubicBezTo>
                  <a:cubicBezTo>
                    <a:pt x="4448" y="1127"/>
                    <a:pt x="4448" y="1103"/>
                    <a:pt x="4424" y="1079"/>
                  </a:cubicBezTo>
                  <a:cubicBezTo>
                    <a:pt x="4424" y="1079"/>
                    <a:pt x="4424" y="1055"/>
                    <a:pt x="4400" y="1031"/>
                  </a:cubicBezTo>
                  <a:cubicBezTo>
                    <a:pt x="4400" y="1007"/>
                    <a:pt x="4400" y="976"/>
                    <a:pt x="4370" y="952"/>
                  </a:cubicBezTo>
                  <a:cubicBezTo>
                    <a:pt x="4370" y="928"/>
                    <a:pt x="4346" y="904"/>
                    <a:pt x="4346" y="880"/>
                  </a:cubicBezTo>
                  <a:cubicBezTo>
                    <a:pt x="4322" y="826"/>
                    <a:pt x="4274" y="778"/>
                    <a:pt x="4219" y="705"/>
                  </a:cubicBezTo>
                  <a:cubicBezTo>
                    <a:pt x="4195" y="651"/>
                    <a:pt x="4147" y="627"/>
                    <a:pt x="4123" y="555"/>
                  </a:cubicBezTo>
                  <a:cubicBezTo>
                    <a:pt x="4045" y="500"/>
                    <a:pt x="3996" y="428"/>
                    <a:pt x="3918" y="374"/>
                  </a:cubicBezTo>
                  <a:cubicBezTo>
                    <a:pt x="3846" y="326"/>
                    <a:pt x="3767" y="277"/>
                    <a:pt x="3695" y="253"/>
                  </a:cubicBezTo>
                  <a:cubicBezTo>
                    <a:pt x="3671" y="223"/>
                    <a:pt x="3647" y="223"/>
                    <a:pt x="3617" y="199"/>
                  </a:cubicBezTo>
                  <a:cubicBezTo>
                    <a:pt x="3593" y="199"/>
                    <a:pt x="3569" y="175"/>
                    <a:pt x="3544" y="175"/>
                  </a:cubicBezTo>
                  <a:cubicBezTo>
                    <a:pt x="3520" y="175"/>
                    <a:pt x="3466" y="151"/>
                    <a:pt x="3418" y="127"/>
                  </a:cubicBezTo>
                  <a:cubicBezTo>
                    <a:pt x="3346" y="103"/>
                    <a:pt x="3267" y="72"/>
                    <a:pt x="3165" y="72"/>
                  </a:cubicBezTo>
                  <a:cubicBezTo>
                    <a:pt x="3092" y="48"/>
                    <a:pt x="3014" y="24"/>
                    <a:pt x="2918" y="24"/>
                  </a:cubicBezTo>
                  <a:lnTo>
                    <a:pt x="2815" y="24"/>
                  </a:lnTo>
                  <a:cubicBezTo>
                    <a:pt x="2791" y="24"/>
                    <a:pt x="2767" y="0"/>
                    <a:pt x="2743" y="0"/>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9"/>
            <p:cNvSpPr/>
            <p:nvPr/>
          </p:nvSpPr>
          <p:spPr>
            <a:xfrm>
              <a:off x="808670" y="3549791"/>
              <a:ext cx="315617" cy="104782"/>
            </a:xfrm>
            <a:custGeom>
              <a:avLst/>
              <a:gdLst/>
              <a:ahLst/>
              <a:cxnLst/>
              <a:rect l="l" t="t" r="r" b="b"/>
              <a:pathLst>
                <a:path w="3943" h="1309" fill="none" extrusionOk="0">
                  <a:moveTo>
                    <a:pt x="3942" y="1308"/>
                  </a:moveTo>
                  <a:lnTo>
                    <a:pt x="3942" y="1260"/>
                  </a:lnTo>
                  <a:cubicBezTo>
                    <a:pt x="3918" y="1260"/>
                    <a:pt x="3918" y="1230"/>
                    <a:pt x="3918" y="1230"/>
                  </a:cubicBezTo>
                  <a:lnTo>
                    <a:pt x="3918" y="1157"/>
                  </a:lnTo>
                  <a:cubicBezTo>
                    <a:pt x="3918" y="1133"/>
                    <a:pt x="3888" y="1079"/>
                    <a:pt x="3864" y="1055"/>
                  </a:cubicBezTo>
                  <a:cubicBezTo>
                    <a:pt x="3864" y="1031"/>
                    <a:pt x="3840" y="983"/>
                    <a:pt x="3815" y="959"/>
                  </a:cubicBezTo>
                  <a:cubicBezTo>
                    <a:pt x="3791" y="856"/>
                    <a:pt x="3737" y="778"/>
                    <a:pt x="3689" y="705"/>
                  </a:cubicBezTo>
                  <a:cubicBezTo>
                    <a:pt x="3665" y="705"/>
                    <a:pt x="3665" y="681"/>
                    <a:pt x="3641" y="657"/>
                  </a:cubicBezTo>
                  <a:cubicBezTo>
                    <a:pt x="3617" y="627"/>
                    <a:pt x="3617" y="627"/>
                    <a:pt x="3586" y="603"/>
                  </a:cubicBezTo>
                  <a:cubicBezTo>
                    <a:pt x="3562" y="579"/>
                    <a:pt x="3538" y="555"/>
                    <a:pt x="3490" y="531"/>
                  </a:cubicBezTo>
                  <a:cubicBezTo>
                    <a:pt x="3466" y="507"/>
                    <a:pt x="3466" y="476"/>
                    <a:pt x="3436" y="476"/>
                  </a:cubicBezTo>
                  <a:cubicBezTo>
                    <a:pt x="3412" y="452"/>
                    <a:pt x="3388" y="428"/>
                    <a:pt x="3339" y="428"/>
                  </a:cubicBezTo>
                  <a:cubicBezTo>
                    <a:pt x="3261" y="356"/>
                    <a:pt x="3165" y="302"/>
                    <a:pt x="3062" y="253"/>
                  </a:cubicBezTo>
                  <a:cubicBezTo>
                    <a:pt x="3038" y="229"/>
                    <a:pt x="2984" y="205"/>
                    <a:pt x="2936" y="205"/>
                  </a:cubicBezTo>
                  <a:cubicBezTo>
                    <a:pt x="2887" y="175"/>
                    <a:pt x="2833" y="151"/>
                    <a:pt x="2785" y="151"/>
                  </a:cubicBezTo>
                  <a:cubicBezTo>
                    <a:pt x="2713" y="127"/>
                    <a:pt x="2634" y="103"/>
                    <a:pt x="2562" y="79"/>
                  </a:cubicBezTo>
                  <a:cubicBezTo>
                    <a:pt x="2484" y="79"/>
                    <a:pt x="2411" y="55"/>
                    <a:pt x="2333" y="55"/>
                  </a:cubicBezTo>
                  <a:cubicBezTo>
                    <a:pt x="2285" y="24"/>
                    <a:pt x="2206" y="24"/>
                    <a:pt x="2134" y="24"/>
                  </a:cubicBezTo>
                  <a:cubicBezTo>
                    <a:pt x="2110" y="24"/>
                    <a:pt x="2080" y="24"/>
                    <a:pt x="2056" y="0"/>
                  </a:cubicBezTo>
                  <a:lnTo>
                    <a:pt x="1983" y="0"/>
                  </a:lnTo>
                  <a:lnTo>
                    <a:pt x="1809" y="0"/>
                  </a:lnTo>
                  <a:cubicBezTo>
                    <a:pt x="1778" y="0"/>
                    <a:pt x="1754" y="0"/>
                    <a:pt x="1730" y="24"/>
                  </a:cubicBezTo>
                  <a:lnTo>
                    <a:pt x="1604" y="24"/>
                  </a:lnTo>
                  <a:lnTo>
                    <a:pt x="1580" y="24"/>
                  </a:lnTo>
                  <a:lnTo>
                    <a:pt x="1531" y="24"/>
                  </a:lnTo>
                  <a:cubicBezTo>
                    <a:pt x="1477" y="55"/>
                    <a:pt x="1429" y="55"/>
                    <a:pt x="1381" y="55"/>
                  </a:cubicBezTo>
                  <a:cubicBezTo>
                    <a:pt x="1278" y="79"/>
                    <a:pt x="1206" y="79"/>
                    <a:pt x="1103" y="103"/>
                  </a:cubicBezTo>
                  <a:cubicBezTo>
                    <a:pt x="977" y="127"/>
                    <a:pt x="874" y="151"/>
                    <a:pt x="778" y="175"/>
                  </a:cubicBezTo>
                  <a:cubicBezTo>
                    <a:pt x="754" y="205"/>
                    <a:pt x="754" y="205"/>
                    <a:pt x="724" y="205"/>
                  </a:cubicBezTo>
                  <a:cubicBezTo>
                    <a:pt x="676" y="229"/>
                    <a:pt x="651" y="229"/>
                    <a:pt x="603" y="253"/>
                  </a:cubicBezTo>
                  <a:cubicBezTo>
                    <a:pt x="573" y="253"/>
                    <a:pt x="549" y="278"/>
                    <a:pt x="501" y="278"/>
                  </a:cubicBezTo>
                  <a:cubicBezTo>
                    <a:pt x="477" y="278"/>
                    <a:pt x="453" y="302"/>
                    <a:pt x="398" y="326"/>
                  </a:cubicBezTo>
                  <a:cubicBezTo>
                    <a:pt x="374" y="326"/>
                    <a:pt x="350" y="356"/>
                    <a:pt x="302" y="356"/>
                  </a:cubicBezTo>
                  <a:cubicBezTo>
                    <a:pt x="272" y="380"/>
                    <a:pt x="224" y="404"/>
                    <a:pt x="175" y="428"/>
                  </a:cubicBezTo>
                  <a:lnTo>
                    <a:pt x="175" y="452"/>
                  </a:lnTo>
                  <a:cubicBezTo>
                    <a:pt x="151" y="452"/>
                    <a:pt x="151" y="452"/>
                    <a:pt x="121" y="476"/>
                  </a:cubicBezTo>
                  <a:cubicBezTo>
                    <a:pt x="97" y="476"/>
                    <a:pt x="73" y="507"/>
                    <a:pt x="49" y="507"/>
                  </a:cubicBezTo>
                  <a:cubicBezTo>
                    <a:pt x="49" y="531"/>
                    <a:pt x="25" y="531"/>
                    <a:pt x="1" y="555"/>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9"/>
            <p:cNvSpPr/>
            <p:nvPr/>
          </p:nvSpPr>
          <p:spPr>
            <a:xfrm>
              <a:off x="571336" y="3206307"/>
              <a:ext cx="430402" cy="552888"/>
            </a:xfrm>
            <a:custGeom>
              <a:avLst/>
              <a:gdLst/>
              <a:ahLst/>
              <a:cxnLst/>
              <a:rect l="l" t="t" r="r" b="b"/>
              <a:pathLst>
                <a:path w="5377" h="6907" extrusionOk="0">
                  <a:moveTo>
                    <a:pt x="3719" y="0"/>
                  </a:moveTo>
                  <a:cubicBezTo>
                    <a:pt x="3490" y="0"/>
                    <a:pt x="2911" y="97"/>
                    <a:pt x="1911" y="1079"/>
                  </a:cubicBezTo>
                  <a:cubicBezTo>
                    <a:pt x="929" y="2031"/>
                    <a:pt x="477" y="2736"/>
                    <a:pt x="254" y="3918"/>
                  </a:cubicBezTo>
                  <a:cubicBezTo>
                    <a:pt x="25" y="5123"/>
                    <a:pt x="0" y="5195"/>
                    <a:pt x="0" y="5195"/>
                  </a:cubicBezTo>
                  <a:lnTo>
                    <a:pt x="802" y="6907"/>
                  </a:lnTo>
                  <a:lnTo>
                    <a:pt x="2435" y="5370"/>
                  </a:lnTo>
                  <a:cubicBezTo>
                    <a:pt x="2435" y="5370"/>
                    <a:pt x="2785" y="5099"/>
                    <a:pt x="3291" y="4442"/>
                  </a:cubicBezTo>
                  <a:cubicBezTo>
                    <a:pt x="3767" y="3791"/>
                    <a:pt x="4195" y="3237"/>
                    <a:pt x="4394" y="2990"/>
                  </a:cubicBezTo>
                  <a:cubicBezTo>
                    <a:pt x="4623" y="2761"/>
                    <a:pt x="4972" y="2236"/>
                    <a:pt x="5147" y="1959"/>
                  </a:cubicBezTo>
                  <a:cubicBezTo>
                    <a:pt x="5298" y="1682"/>
                    <a:pt x="5376" y="1453"/>
                    <a:pt x="5298" y="1356"/>
                  </a:cubicBezTo>
                  <a:cubicBezTo>
                    <a:pt x="5250" y="1254"/>
                    <a:pt x="4972" y="1206"/>
                    <a:pt x="4846" y="1103"/>
                  </a:cubicBezTo>
                  <a:cubicBezTo>
                    <a:pt x="4695" y="1001"/>
                    <a:pt x="4593" y="904"/>
                    <a:pt x="4545" y="880"/>
                  </a:cubicBezTo>
                  <a:cubicBezTo>
                    <a:pt x="4496" y="850"/>
                    <a:pt x="4442" y="850"/>
                    <a:pt x="4442" y="850"/>
                  </a:cubicBezTo>
                  <a:cubicBezTo>
                    <a:pt x="4442" y="850"/>
                    <a:pt x="4442" y="802"/>
                    <a:pt x="4322" y="730"/>
                  </a:cubicBezTo>
                  <a:cubicBezTo>
                    <a:pt x="4171" y="651"/>
                    <a:pt x="4171" y="651"/>
                    <a:pt x="4117" y="476"/>
                  </a:cubicBezTo>
                  <a:cubicBezTo>
                    <a:pt x="4044" y="326"/>
                    <a:pt x="3918" y="24"/>
                    <a:pt x="3719" y="0"/>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9"/>
            <p:cNvSpPr/>
            <p:nvPr/>
          </p:nvSpPr>
          <p:spPr>
            <a:xfrm>
              <a:off x="651861" y="3477428"/>
              <a:ext cx="74362" cy="146727"/>
            </a:xfrm>
            <a:custGeom>
              <a:avLst/>
              <a:gdLst/>
              <a:ahLst/>
              <a:cxnLst/>
              <a:rect l="l" t="t" r="r" b="b"/>
              <a:pathLst>
                <a:path w="929" h="1833" extrusionOk="0">
                  <a:moveTo>
                    <a:pt x="929" y="0"/>
                  </a:moveTo>
                  <a:cubicBezTo>
                    <a:pt x="929" y="0"/>
                    <a:pt x="700" y="79"/>
                    <a:pt x="676" y="103"/>
                  </a:cubicBezTo>
                  <a:cubicBezTo>
                    <a:pt x="676" y="103"/>
                    <a:pt x="224" y="1332"/>
                    <a:pt x="1" y="1832"/>
                  </a:cubicBezTo>
                  <a:cubicBezTo>
                    <a:pt x="1" y="1832"/>
                    <a:pt x="399" y="1079"/>
                    <a:pt x="501" y="880"/>
                  </a:cubicBezTo>
                  <a:cubicBezTo>
                    <a:pt x="604" y="681"/>
                    <a:pt x="754" y="302"/>
                    <a:pt x="802" y="229"/>
                  </a:cubicBezTo>
                  <a:cubicBezTo>
                    <a:pt x="851" y="127"/>
                    <a:pt x="929" y="0"/>
                    <a:pt x="929" y="0"/>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9"/>
            <p:cNvSpPr/>
            <p:nvPr/>
          </p:nvSpPr>
          <p:spPr>
            <a:xfrm>
              <a:off x="691964" y="3436363"/>
              <a:ext cx="48267" cy="59475"/>
            </a:xfrm>
            <a:custGeom>
              <a:avLst/>
              <a:gdLst/>
              <a:ahLst/>
              <a:cxnLst/>
              <a:rect l="l" t="t" r="r" b="b"/>
              <a:pathLst>
                <a:path w="603" h="743" extrusionOk="0">
                  <a:moveTo>
                    <a:pt x="381" y="0"/>
                  </a:moveTo>
                  <a:cubicBezTo>
                    <a:pt x="292" y="0"/>
                    <a:pt x="267" y="80"/>
                    <a:pt x="223" y="164"/>
                  </a:cubicBezTo>
                  <a:cubicBezTo>
                    <a:pt x="223" y="164"/>
                    <a:pt x="220" y="163"/>
                    <a:pt x="214" y="163"/>
                  </a:cubicBezTo>
                  <a:cubicBezTo>
                    <a:pt x="192" y="163"/>
                    <a:pt x="134" y="177"/>
                    <a:pt x="72" y="314"/>
                  </a:cubicBezTo>
                  <a:cubicBezTo>
                    <a:pt x="24" y="489"/>
                    <a:pt x="0" y="742"/>
                    <a:pt x="127" y="742"/>
                  </a:cubicBezTo>
                  <a:cubicBezTo>
                    <a:pt x="277" y="718"/>
                    <a:pt x="404" y="568"/>
                    <a:pt x="404" y="568"/>
                  </a:cubicBezTo>
                  <a:lnTo>
                    <a:pt x="555" y="339"/>
                  </a:lnTo>
                  <a:cubicBezTo>
                    <a:pt x="555" y="339"/>
                    <a:pt x="603" y="85"/>
                    <a:pt x="452" y="13"/>
                  </a:cubicBezTo>
                  <a:cubicBezTo>
                    <a:pt x="425" y="4"/>
                    <a:pt x="401" y="0"/>
                    <a:pt x="381" y="0"/>
                  </a:cubicBezTo>
                  <a:close/>
                </a:path>
              </a:pathLst>
            </a:custGeom>
            <a:solidFill>
              <a:srgbClr val="F8D779"/>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9"/>
            <p:cNvSpPr/>
            <p:nvPr/>
          </p:nvSpPr>
          <p:spPr>
            <a:xfrm>
              <a:off x="745994" y="3368883"/>
              <a:ext cx="74842" cy="66600"/>
            </a:xfrm>
            <a:custGeom>
              <a:avLst/>
              <a:gdLst/>
              <a:ahLst/>
              <a:cxnLst/>
              <a:rect l="l" t="t" r="r" b="b"/>
              <a:pathLst>
                <a:path w="935" h="832" extrusionOk="0">
                  <a:moveTo>
                    <a:pt x="428" y="0"/>
                  </a:moveTo>
                  <a:cubicBezTo>
                    <a:pt x="404" y="0"/>
                    <a:pt x="380" y="0"/>
                    <a:pt x="356" y="24"/>
                  </a:cubicBezTo>
                  <a:lnTo>
                    <a:pt x="332" y="55"/>
                  </a:lnTo>
                  <a:cubicBezTo>
                    <a:pt x="332" y="55"/>
                    <a:pt x="301" y="55"/>
                    <a:pt x="301" y="79"/>
                  </a:cubicBezTo>
                  <a:cubicBezTo>
                    <a:pt x="301" y="79"/>
                    <a:pt x="277" y="103"/>
                    <a:pt x="277" y="127"/>
                  </a:cubicBezTo>
                  <a:cubicBezTo>
                    <a:pt x="253" y="127"/>
                    <a:pt x="253" y="151"/>
                    <a:pt x="253" y="175"/>
                  </a:cubicBezTo>
                  <a:lnTo>
                    <a:pt x="253" y="205"/>
                  </a:lnTo>
                  <a:lnTo>
                    <a:pt x="253" y="229"/>
                  </a:lnTo>
                  <a:lnTo>
                    <a:pt x="253" y="278"/>
                  </a:lnTo>
                  <a:cubicBezTo>
                    <a:pt x="253" y="302"/>
                    <a:pt x="253" y="302"/>
                    <a:pt x="277" y="326"/>
                  </a:cubicBezTo>
                  <a:lnTo>
                    <a:pt x="205" y="326"/>
                  </a:lnTo>
                  <a:cubicBezTo>
                    <a:pt x="205" y="326"/>
                    <a:pt x="181" y="356"/>
                    <a:pt x="151" y="356"/>
                  </a:cubicBezTo>
                  <a:cubicBezTo>
                    <a:pt x="103" y="380"/>
                    <a:pt x="78" y="428"/>
                    <a:pt x="54" y="476"/>
                  </a:cubicBezTo>
                  <a:cubicBezTo>
                    <a:pt x="30" y="476"/>
                    <a:pt x="30" y="476"/>
                    <a:pt x="30" y="507"/>
                  </a:cubicBezTo>
                  <a:cubicBezTo>
                    <a:pt x="30" y="507"/>
                    <a:pt x="30" y="531"/>
                    <a:pt x="0" y="531"/>
                  </a:cubicBezTo>
                  <a:lnTo>
                    <a:pt x="0" y="603"/>
                  </a:lnTo>
                  <a:lnTo>
                    <a:pt x="0" y="705"/>
                  </a:lnTo>
                  <a:cubicBezTo>
                    <a:pt x="30" y="754"/>
                    <a:pt x="54" y="778"/>
                    <a:pt x="103" y="808"/>
                  </a:cubicBezTo>
                  <a:lnTo>
                    <a:pt x="151" y="808"/>
                  </a:lnTo>
                  <a:lnTo>
                    <a:pt x="151" y="832"/>
                  </a:lnTo>
                  <a:lnTo>
                    <a:pt x="277" y="832"/>
                  </a:lnTo>
                  <a:cubicBezTo>
                    <a:pt x="277" y="832"/>
                    <a:pt x="301" y="832"/>
                    <a:pt x="301" y="808"/>
                  </a:cubicBezTo>
                  <a:lnTo>
                    <a:pt x="356" y="808"/>
                  </a:lnTo>
                  <a:cubicBezTo>
                    <a:pt x="380" y="808"/>
                    <a:pt x="404" y="808"/>
                    <a:pt x="404" y="778"/>
                  </a:cubicBezTo>
                  <a:cubicBezTo>
                    <a:pt x="428" y="778"/>
                    <a:pt x="428" y="778"/>
                    <a:pt x="452" y="754"/>
                  </a:cubicBezTo>
                  <a:lnTo>
                    <a:pt x="482" y="754"/>
                  </a:lnTo>
                  <a:lnTo>
                    <a:pt x="482" y="730"/>
                  </a:lnTo>
                  <a:cubicBezTo>
                    <a:pt x="506" y="730"/>
                    <a:pt x="506" y="730"/>
                    <a:pt x="530" y="705"/>
                  </a:cubicBezTo>
                  <a:cubicBezTo>
                    <a:pt x="530" y="705"/>
                    <a:pt x="555" y="705"/>
                    <a:pt x="555" y="681"/>
                  </a:cubicBezTo>
                  <a:lnTo>
                    <a:pt x="579" y="730"/>
                  </a:lnTo>
                  <a:cubicBezTo>
                    <a:pt x="579" y="754"/>
                    <a:pt x="603" y="754"/>
                    <a:pt x="603" y="778"/>
                  </a:cubicBezTo>
                  <a:cubicBezTo>
                    <a:pt x="633" y="808"/>
                    <a:pt x="657" y="832"/>
                    <a:pt x="705" y="832"/>
                  </a:cubicBezTo>
                  <a:cubicBezTo>
                    <a:pt x="729" y="832"/>
                    <a:pt x="753" y="808"/>
                    <a:pt x="808" y="778"/>
                  </a:cubicBezTo>
                  <a:lnTo>
                    <a:pt x="880" y="705"/>
                  </a:lnTo>
                  <a:cubicBezTo>
                    <a:pt x="904" y="681"/>
                    <a:pt x="904" y="681"/>
                    <a:pt x="904" y="657"/>
                  </a:cubicBezTo>
                  <a:cubicBezTo>
                    <a:pt x="904" y="627"/>
                    <a:pt x="934" y="603"/>
                    <a:pt x="934" y="579"/>
                  </a:cubicBezTo>
                  <a:lnTo>
                    <a:pt x="934" y="531"/>
                  </a:lnTo>
                  <a:cubicBezTo>
                    <a:pt x="934" y="531"/>
                    <a:pt x="934" y="507"/>
                    <a:pt x="904" y="476"/>
                  </a:cubicBezTo>
                  <a:cubicBezTo>
                    <a:pt x="904" y="452"/>
                    <a:pt x="880" y="428"/>
                    <a:pt x="856" y="404"/>
                  </a:cubicBezTo>
                  <a:cubicBezTo>
                    <a:pt x="832" y="380"/>
                    <a:pt x="832" y="380"/>
                    <a:pt x="808" y="380"/>
                  </a:cubicBezTo>
                  <a:cubicBezTo>
                    <a:pt x="808" y="380"/>
                    <a:pt x="784" y="380"/>
                    <a:pt x="784" y="356"/>
                  </a:cubicBezTo>
                  <a:lnTo>
                    <a:pt x="784" y="302"/>
                  </a:lnTo>
                  <a:lnTo>
                    <a:pt x="784" y="278"/>
                  </a:lnTo>
                  <a:lnTo>
                    <a:pt x="784" y="253"/>
                  </a:lnTo>
                  <a:cubicBezTo>
                    <a:pt x="753" y="253"/>
                    <a:pt x="784" y="229"/>
                    <a:pt x="753" y="229"/>
                  </a:cubicBezTo>
                  <a:lnTo>
                    <a:pt x="753" y="205"/>
                  </a:lnTo>
                  <a:cubicBezTo>
                    <a:pt x="753" y="175"/>
                    <a:pt x="753" y="151"/>
                    <a:pt x="729" y="127"/>
                  </a:cubicBezTo>
                  <a:lnTo>
                    <a:pt x="729" y="103"/>
                  </a:lnTo>
                  <a:cubicBezTo>
                    <a:pt x="705" y="103"/>
                    <a:pt x="705" y="79"/>
                    <a:pt x="681" y="79"/>
                  </a:cubicBezTo>
                  <a:lnTo>
                    <a:pt x="657" y="55"/>
                  </a:lnTo>
                  <a:cubicBezTo>
                    <a:pt x="657" y="24"/>
                    <a:pt x="633" y="24"/>
                    <a:pt x="633" y="24"/>
                  </a:cubicBezTo>
                  <a:cubicBezTo>
                    <a:pt x="579" y="0"/>
                    <a:pt x="530" y="0"/>
                    <a:pt x="482" y="0"/>
                  </a:cubicBez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9"/>
            <p:cNvSpPr/>
            <p:nvPr/>
          </p:nvSpPr>
          <p:spPr>
            <a:xfrm>
              <a:off x="717979" y="3433482"/>
              <a:ext cx="54591" cy="54112"/>
            </a:xfrm>
            <a:custGeom>
              <a:avLst/>
              <a:gdLst/>
              <a:ahLst/>
              <a:cxnLst/>
              <a:rect l="l" t="t" r="r" b="b"/>
              <a:pathLst>
                <a:path w="682" h="676" extrusionOk="0">
                  <a:moveTo>
                    <a:pt x="453" y="1"/>
                  </a:moveTo>
                  <a:cubicBezTo>
                    <a:pt x="175" y="375"/>
                    <a:pt x="1" y="676"/>
                    <a:pt x="1" y="676"/>
                  </a:cubicBezTo>
                  <a:lnTo>
                    <a:pt x="199" y="652"/>
                  </a:lnTo>
                  <a:cubicBezTo>
                    <a:pt x="302" y="453"/>
                    <a:pt x="681" y="1"/>
                    <a:pt x="682" y="1"/>
                  </a:cubicBezTo>
                  <a:lnTo>
                    <a:pt x="682" y="1"/>
                  </a:lnTo>
                  <a:cubicBezTo>
                    <a:pt x="631" y="17"/>
                    <a:pt x="589" y="22"/>
                    <a:pt x="555" y="22"/>
                  </a:cubicBezTo>
                  <a:cubicBezTo>
                    <a:pt x="487" y="22"/>
                    <a:pt x="453" y="1"/>
                    <a:pt x="453" y="1"/>
                  </a:cubicBez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9"/>
            <p:cNvSpPr/>
            <p:nvPr/>
          </p:nvSpPr>
          <p:spPr>
            <a:xfrm>
              <a:off x="639855" y="3525696"/>
              <a:ext cx="100376" cy="149128"/>
            </a:xfrm>
            <a:custGeom>
              <a:avLst/>
              <a:gdLst/>
              <a:ahLst/>
              <a:cxnLst/>
              <a:rect l="l" t="t" r="r" b="b"/>
              <a:pathLst>
                <a:path w="1254" h="1863" extrusionOk="0">
                  <a:moveTo>
                    <a:pt x="1025" y="0"/>
                  </a:moveTo>
                  <a:cubicBezTo>
                    <a:pt x="778" y="277"/>
                    <a:pt x="549" y="880"/>
                    <a:pt x="350" y="1260"/>
                  </a:cubicBezTo>
                  <a:cubicBezTo>
                    <a:pt x="151" y="1633"/>
                    <a:pt x="0" y="1784"/>
                    <a:pt x="0" y="1784"/>
                  </a:cubicBezTo>
                  <a:lnTo>
                    <a:pt x="151" y="1862"/>
                  </a:lnTo>
                  <a:cubicBezTo>
                    <a:pt x="350" y="1633"/>
                    <a:pt x="573" y="1109"/>
                    <a:pt x="802" y="657"/>
                  </a:cubicBezTo>
                  <a:cubicBezTo>
                    <a:pt x="1055" y="205"/>
                    <a:pt x="1254" y="24"/>
                    <a:pt x="1254" y="24"/>
                  </a:cubicBezTo>
                  <a:lnTo>
                    <a:pt x="1025" y="0"/>
                  </a:ln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a:off x="625366" y="3499601"/>
              <a:ext cx="88850" cy="170901"/>
            </a:xfrm>
            <a:custGeom>
              <a:avLst/>
              <a:gdLst/>
              <a:ahLst/>
              <a:cxnLst/>
              <a:rect l="l" t="t" r="r" b="b"/>
              <a:pathLst>
                <a:path w="1110" h="2135" extrusionOk="0">
                  <a:moveTo>
                    <a:pt x="1085" y="1"/>
                  </a:moveTo>
                  <a:cubicBezTo>
                    <a:pt x="1085" y="1"/>
                    <a:pt x="730" y="682"/>
                    <a:pt x="555" y="1031"/>
                  </a:cubicBezTo>
                  <a:cubicBezTo>
                    <a:pt x="404" y="1357"/>
                    <a:pt x="205" y="1784"/>
                    <a:pt x="0" y="2038"/>
                  </a:cubicBezTo>
                  <a:lnTo>
                    <a:pt x="205" y="2134"/>
                  </a:lnTo>
                  <a:cubicBezTo>
                    <a:pt x="205" y="2134"/>
                    <a:pt x="856" y="802"/>
                    <a:pt x="1109" y="278"/>
                  </a:cubicBezTo>
                  <a:lnTo>
                    <a:pt x="1085" y="1"/>
                  </a:lnTo>
                  <a:close/>
                </a:path>
              </a:pathLst>
            </a:custGeom>
            <a:solidFill>
              <a:srgbClr val="714241"/>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a:off x="700128" y="3479109"/>
              <a:ext cx="60354" cy="60756"/>
            </a:xfrm>
            <a:custGeom>
              <a:avLst/>
              <a:gdLst/>
              <a:ahLst/>
              <a:cxnLst/>
              <a:rect l="l" t="t" r="r" b="b"/>
              <a:pathLst>
                <a:path w="754" h="759" extrusionOk="0">
                  <a:moveTo>
                    <a:pt x="362" y="0"/>
                  </a:moveTo>
                  <a:cubicBezTo>
                    <a:pt x="216" y="0"/>
                    <a:pt x="112" y="277"/>
                    <a:pt x="73" y="359"/>
                  </a:cubicBezTo>
                  <a:cubicBezTo>
                    <a:pt x="49" y="486"/>
                    <a:pt x="121" y="486"/>
                    <a:pt x="121" y="486"/>
                  </a:cubicBezTo>
                  <a:cubicBezTo>
                    <a:pt x="97" y="510"/>
                    <a:pt x="1" y="684"/>
                    <a:pt x="121" y="733"/>
                  </a:cubicBezTo>
                  <a:cubicBezTo>
                    <a:pt x="151" y="751"/>
                    <a:pt x="184" y="758"/>
                    <a:pt x="216" y="758"/>
                  </a:cubicBezTo>
                  <a:cubicBezTo>
                    <a:pt x="320" y="758"/>
                    <a:pt x="422" y="684"/>
                    <a:pt x="422" y="684"/>
                  </a:cubicBezTo>
                  <a:cubicBezTo>
                    <a:pt x="651" y="660"/>
                    <a:pt x="754" y="335"/>
                    <a:pt x="700" y="154"/>
                  </a:cubicBezTo>
                  <a:cubicBezTo>
                    <a:pt x="687" y="62"/>
                    <a:pt x="626" y="40"/>
                    <a:pt x="571" y="40"/>
                  </a:cubicBezTo>
                  <a:cubicBezTo>
                    <a:pt x="521" y="40"/>
                    <a:pt x="477" y="58"/>
                    <a:pt x="477" y="58"/>
                  </a:cubicBezTo>
                  <a:cubicBezTo>
                    <a:pt x="436" y="17"/>
                    <a:pt x="398" y="0"/>
                    <a:pt x="362" y="0"/>
                  </a:cubicBezTo>
                  <a:close/>
                </a:path>
              </a:pathLst>
            </a:custGeom>
            <a:solidFill>
              <a:srgbClr val="F8D779"/>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a:off x="806268" y="3274347"/>
              <a:ext cx="120708" cy="111026"/>
            </a:xfrm>
            <a:custGeom>
              <a:avLst/>
              <a:gdLst/>
              <a:ahLst/>
              <a:cxnLst/>
              <a:rect l="l" t="t" r="r" b="b"/>
              <a:pathLst>
                <a:path w="1508" h="1387" fill="none" extrusionOk="0">
                  <a:moveTo>
                    <a:pt x="1507" y="0"/>
                  </a:moveTo>
                  <a:cubicBezTo>
                    <a:pt x="1507" y="0"/>
                    <a:pt x="730" y="253"/>
                    <a:pt x="0" y="1386"/>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a:off x="223541" y="3246331"/>
              <a:ext cx="375811" cy="428494"/>
            </a:xfrm>
            <a:custGeom>
              <a:avLst/>
              <a:gdLst/>
              <a:ahLst/>
              <a:cxnLst/>
              <a:rect l="l" t="t" r="r" b="b"/>
              <a:pathLst>
                <a:path w="4695" h="5353" extrusionOk="0">
                  <a:moveTo>
                    <a:pt x="1555" y="1"/>
                  </a:moveTo>
                  <a:cubicBezTo>
                    <a:pt x="1531" y="1"/>
                    <a:pt x="1531" y="1"/>
                    <a:pt x="1507" y="25"/>
                  </a:cubicBezTo>
                  <a:lnTo>
                    <a:pt x="1380" y="25"/>
                  </a:lnTo>
                  <a:cubicBezTo>
                    <a:pt x="1356" y="25"/>
                    <a:pt x="1332" y="49"/>
                    <a:pt x="1284" y="49"/>
                  </a:cubicBezTo>
                  <a:cubicBezTo>
                    <a:pt x="1254" y="49"/>
                    <a:pt x="1230" y="79"/>
                    <a:pt x="1181" y="79"/>
                  </a:cubicBezTo>
                  <a:cubicBezTo>
                    <a:pt x="1157" y="79"/>
                    <a:pt x="1103" y="103"/>
                    <a:pt x="1079" y="127"/>
                  </a:cubicBezTo>
                  <a:cubicBezTo>
                    <a:pt x="1055" y="127"/>
                    <a:pt x="1031" y="151"/>
                    <a:pt x="982" y="151"/>
                  </a:cubicBezTo>
                  <a:cubicBezTo>
                    <a:pt x="952" y="175"/>
                    <a:pt x="928" y="199"/>
                    <a:pt x="880" y="230"/>
                  </a:cubicBezTo>
                  <a:cubicBezTo>
                    <a:pt x="880" y="230"/>
                    <a:pt x="856" y="230"/>
                    <a:pt x="856" y="254"/>
                  </a:cubicBezTo>
                  <a:cubicBezTo>
                    <a:pt x="832" y="254"/>
                    <a:pt x="802" y="278"/>
                    <a:pt x="802" y="278"/>
                  </a:cubicBezTo>
                  <a:cubicBezTo>
                    <a:pt x="705" y="326"/>
                    <a:pt x="627" y="428"/>
                    <a:pt x="555" y="477"/>
                  </a:cubicBezTo>
                  <a:cubicBezTo>
                    <a:pt x="530" y="531"/>
                    <a:pt x="500" y="579"/>
                    <a:pt x="476" y="603"/>
                  </a:cubicBezTo>
                  <a:cubicBezTo>
                    <a:pt x="428" y="651"/>
                    <a:pt x="404" y="730"/>
                    <a:pt x="380" y="754"/>
                  </a:cubicBezTo>
                  <a:cubicBezTo>
                    <a:pt x="350" y="778"/>
                    <a:pt x="350" y="802"/>
                    <a:pt x="326" y="832"/>
                  </a:cubicBezTo>
                  <a:cubicBezTo>
                    <a:pt x="326" y="856"/>
                    <a:pt x="301" y="880"/>
                    <a:pt x="301" y="905"/>
                  </a:cubicBezTo>
                  <a:cubicBezTo>
                    <a:pt x="277" y="929"/>
                    <a:pt x="253" y="983"/>
                    <a:pt x="229" y="1031"/>
                  </a:cubicBezTo>
                  <a:cubicBezTo>
                    <a:pt x="229" y="1055"/>
                    <a:pt x="199" y="1103"/>
                    <a:pt x="175" y="1158"/>
                  </a:cubicBezTo>
                  <a:cubicBezTo>
                    <a:pt x="175" y="1158"/>
                    <a:pt x="175" y="1182"/>
                    <a:pt x="151" y="1206"/>
                  </a:cubicBezTo>
                  <a:lnTo>
                    <a:pt x="151" y="1284"/>
                  </a:lnTo>
                  <a:cubicBezTo>
                    <a:pt x="127" y="1308"/>
                    <a:pt x="127" y="1332"/>
                    <a:pt x="103" y="1381"/>
                  </a:cubicBezTo>
                  <a:cubicBezTo>
                    <a:pt x="103" y="1405"/>
                    <a:pt x="103" y="1435"/>
                    <a:pt x="78" y="1483"/>
                  </a:cubicBezTo>
                  <a:cubicBezTo>
                    <a:pt x="78" y="1531"/>
                    <a:pt x="48" y="1586"/>
                    <a:pt x="48" y="1658"/>
                  </a:cubicBezTo>
                  <a:cubicBezTo>
                    <a:pt x="48" y="1682"/>
                    <a:pt x="24" y="1706"/>
                    <a:pt x="24" y="1736"/>
                  </a:cubicBezTo>
                  <a:lnTo>
                    <a:pt x="24" y="1833"/>
                  </a:lnTo>
                  <a:cubicBezTo>
                    <a:pt x="0" y="1911"/>
                    <a:pt x="24" y="2007"/>
                    <a:pt x="24" y="2110"/>
                  </a:cubicBezTo>
                  <a:lnTo>
                    <a:pt x="78" y="2086"/>
                  </a:lnTo>
                  <a:cubicBezTo>
                    <a:pt x="78" y="2062"/>
                    <a:pt x="103" y="2062"/>
                    <a:pt x="127" y="2062"/>
                  </a:cubicBezTo>
                  <a:cubicBezTo>
                    <a:pt x="127" y="2038"/>
                    <a:pt x="151" y="2038"/>
                    <a:pt x="175" y="2038"/>
                  </a:cubicBezTo>
                  <a:lnTo>
                    <a:pt x="229" y="2038"/>
                  </a:lnTo>
                  <a:cubicBezTo>
                    <a:pt x="253" y="2038"/>
                    <a:pt x="253" y="2007"/>
                    <a:pt x="253" y="2007"/>
                  </a:cubicBezTo>
                  <a:lnTo>
                    <a:pt x="326" y="2007"/>
                  </a:lnTo>
                  <a:lnTo>
                    <a:pt x="350" y="2038"/>
                  </a:lnTo>
                  <a:lnTo>
                    <a:pt x="500" y="2038"/>
                  </a:lnTo>
                  <a:cubicBezTo>
                    <a:pt x="530" y="2062"/>
                    <a:pt x="579" y="2062"/>
                    <a:pt x="627" y="2086"/>
                  </a:cubicBezTo>
                  <a:cubicBezTo>
                    <a:pt x="705" y="2110"/>
                    <a:pt x="778" y="2110"/>
                    <a:pt x="856" y="2158"/>
                  </a:cubicBezTo>
                  <a:cubicBezTo>
                    <a:pt x="856" y="2158"/>
                    <a:pt x="880" y="2188"/>
                    <a:pt x="904" y="2188"/>
                  </a:cubicBezTo>
                  <a:cubicBezTo>
                    <a:pt x="928" y="2188"/>
                    <a:pt x="928" y="2212"/>
                    <a:pt x="952" y="2212"/>
                  </a:cubicBezTo>
                  <a:cubicBezTo>
                    <a:pt x="982" y="2236"/>
                    <a:pt x="1007" y="2236"/>
                    <a:pt x="1055" y="2261"/>
                  </a:cubicBezTo>
                  <a:cubicBezTo>
                    <a:pt x="1079" y="2285"/>
                    <a:pt x="1133" y="2339"/>
                    <a:pt x="1181" y="2363"/>
                  </a:cubicBezTo>
                  <a:cubicBezTo>
                    <a:pt x="1205" y="2363"/>
                    <a:pt x="1230" y="2387"/>
                    <a:pt x="1254" y="2411"/>
                  </a:cubicBezTo>
                  <a:cubicBezTo>
                    <a:pt x="1284" y="2435"/>
                    <a:pt x="1308" y="2435"/>
                    <a:pt x="1308" y="2459"/>
                  </a:cubicBezTo>
                  <a:cubicBezTo>
                    <a:pt x="1332" y="2459"/>
                    <a:pt x="1356" y="2490"/>
                    <a:pt x="1356" y="2490"/>
                  </a:cubicBezTo>
                  <a:cubicBezTo>
                    <a:pt x="1380" y="2514"/>
                    <a:pt x="1404" y="2538"/>
                    <a:pt x="1434" y="2538"/>
                  </a:cubicBezTo>
                  <a:cubicBezTo>
                    <a:pt x="1459" y="2586"/>
                    <a:pt x="1507" y="2586"/>
                    <a:pt x="1531" y="2640"/>
                  </a:cubicBezTo>
                  <a:cubicBezTo>
                    <a:pt x="1555" y="2664"/>
                    <a:pt x="1585" y="2664"/>
                    <a:pt x="1585" y="2688"/>
                  </a:cubicBezTo>
                  <a:cubicBezTo>
                    <a:pt x="1609" y="2713"/>
                    <a:pt x="1633" y="2713"/>
                    <a:pt x="1633" y="2737"/>
                  </a:cubicBezTo>
                  <a:cubicBezTo>
                    <a:pt x="1657" y="2737"/>
                    <a:pt x="1682" y="2761"/>
                    <a:pt x="1706" y="2791"/>
                  </a:cubicBezTo>
                  <a:cubicBezTo>
                    <a:pt x="1736" y="2815"/>
                    <a:pt x="1784" y="2863"/>
                    <a:pt x="1832" y="2911"/>
                  </a:cubicBezTo>
                  <a:cubicBezTo>
                    <a:pt x="1856" y="2942"/>
                    <a:pt x="1886" y="2966"/>
                    <a:pt x="1911" y="2990"/>
                  </a:cubicBezTo>
                  <a:cubicBezTo>
                    <a:pt x="1935" y="3014"/>
                    <a:pt x="1959" y="3038"/>
                    <a:pt x="1983" y="3038"/>
                  </a:cubicBezTo>
                  <a:cubicBezTo>
                    <a:pt x="2037" y="3116"/>
                    <a:pt x="2109" y="3165"/>
                    <a:pt x="2158" y="3213"/>
                  </a:cubicBezTo>
                  <a:cubicBezTo>
                    <a:pt x="2188" y="3243"/>
                    <a:pt x="2212" y="3267"/>
                    <a:pt x="2236" y="3267"/>
                  </a:cubicBezTo>
                  <a:cubicBezTo>
                    <a:pt x="2260" y="3291"/>
                    <a:pt x="2284" y="3315"/>
                    <a:pt x="2308" y="3339"/>
                  </a:cubicBezTo>
                  <a:cubicBezTo>
                    <a:pt x="2338" y="3363"/>
                    <a:pt x="2338" y="3363"/>
                    <a:pt x="2363" y="3394"/>
                  </a:cubicBezTo>
                  <a:lnTo>
                    <a:pt x="4321" y="5352"/>
                  </a:lnTo>
                  <a:lnTo>
                    <a:pt x="4647" y="3213"/>
                  </a:lnTo>
                  <a:cubicBezTo>
                    <a:pt x="4623" y="3213"/>
                    <a:pt x="4647" y="3092"/>
                    <a:pt x="4647" y="3092"/>
                  </a:cubicBezTo>
                  <a:lnTo>
                    <a:pt x="4647" y="3062"/>
                  </a:lnTo>
                  <a:lnTo>
                    <a:pt x="4647" y="3038"/>
                  </a:lnTo>
                  <a:cubicBezTo>
                    <a:pt x="4647" y="3014"/>
                    <a:pt x="4671" y="3014"/>
                    <a:pt x="4671" y="3014"/>
                  </a:cubicBezTo>
                  <a:cubicBezTo>
                    <a:pt x="4671" y="2990"/>
                    <a:pt x="4647" y="2990"/>
                    <a:pt x="4671" y="2990"/>
                  </a:cubicBezTo>
                  <a:lnTo>
                    <a:pt x="4671" y="2966"/>
                  </a:lnTo>
                  <a:lnTo>
                    <a:pt x="4671" y="2942"/>
                  </a:lnTo>
                  <a:lnTo>
                    <a:pt x="4671" y="2911"/>
                  </a:lnTo>
                  <a:lnTo>
                    <a:pt x="4671" y="2863"/>
                  </a:lnTo>
                  <a:lnTo>
                    <a:pt x="4671" y="2839"/>
                  </a:lnTo>
                  <a:cubicBezTo>
                    <a:pt x="4671" y="2839"/>
                    <a:pt x="4671" y="2815"/>
                    <a:pt x="4695" y="2815"/>
                  </a:cubicBezTo>
                  <a:lnTo>
                    <a:pt x="4695" y="2791"/>
                  </a:lnTo>
                  <a:lnTo>
                    <a:pt x="4695" y="2761"/>
                  </a:lnTo>
                  <a:lnTo>
                    <a:pt x="4695" y="2688"/>
                  </a:lnTo>
                  <a:lnTo>
                    <a:pt x="4695" y="2586"/>
                  </a:lnTo>
                  <a:lnTo>
                    <a:pt x="4695" y="2538"/>
                  </a:lnTo>
                  <a:lnTo>
                    <a:pt x="4695" y="2490"/>
                  </a:lnTo>
                  <a:lnTo>
                    <a:pt x="4695" y="2435"/>
                  </a:lnTo>
                  <a:lnTo>
                    <a:pt x="4695" y="2387"/>
                  </a:lnTo>
                  <a:lnTo>
                    <a:pt x="4695" y="2309"/>
                  </a:lnTo>
                  <a:cubicBezTo>
                    <a:pt x="4671" y="2285"/>
                    <a:pt x="4671" y="2285"/>
                    <a:pt x="4671" y="2261"/>
                  </a:cubicBezTo>
                  <a:cubicBezTo>
                    <a:pt x="4671" y="2212"/>
                    <a:pt x="4647" y="2158"/>
                    <a:pt x="4647" y="2110"/>
                  </a:cubicBezTo>
                  <a:cubicBezTo>
                    <a:pt x="4623" y="2062"/>
                    <a:pt x="4599" y="2007"/>
                    <a:pt x="4568" y="1959"/>
                  </a:cubicBezTo>
                  <a:cubicBezTo>
                    <a:pt x="4520" y="1833"/>
                    <a:pt x="4448" y="1736"/>
                    <a:pt x="4394" y="1610"/>
                  </a:cubicBezTo>
                  <a:cubicBezTo>
                    <a:pt x="4345" y="1531"/>
                    <a:pt x="4297" y="1483"/>
                    <a:pt x="4243" y="1405"/>
                  </a:cubicBezTo>
                  <a:cubicBezTo>
                    <a:pt x="4195" y="1332"/>
                    <a:pt x="4147" y="1284"/>
                    <a:pt x="4092" y="1206"/>
                  </a:cubicBezTo>
                  <a:cubicBezTo>
                    <a:pt x="4092" y="1182"/>
                    <a:pt x="4068" y="1158"/>
                    <a:pt x="4044" y="1134"/>
                  </a:cubicBezTo>
                  <a:cubicBezTo>
                    <a:pt x="4020" y="1103"/>
                    <a:pt x="3996" y="1079"/>
                    <a:pt x="3966" y="1055"/>
                  </a:cubicBezTo>
                  <a:cubicBezTo>
                    <a:pt x="3918" y="1007"/>
                    <a:pt x="3869" y="953"/>
                    <a:pt x="3815" y="905"/>
                  </a:cubicBezTo>
                  <a:cubicBezTo>
                    <a:pt x="3767" y="856"/>
                    <a:pt x="3695" y="802"/>
                    <a:pt x="3640" y="754"/>
                  </a:cubicBezTo>
                  <a:cubicBezTo>
                    <a:pt x="3616" y="730"/>
                    <a:pt x="3592" y="730"/>
                    <a:pt x="3544" y="706"/>
                  </a:cubicBezTo>
                  <a:lnTo>
                    <a:pt x="3514" y="682"/>
                  </a:lnTo>
                  <a:cubicBezTo>
                    <a:pt x="3490" y="651"/>
                    <a:pt x="3490" y="651"/>
                    <a:pt x="3465" y="651"/>
                  </a:cubicBezTo>
                  <a:cubicBezTo>
                    <a:pt x="3417" y="603"/>
                    <a:pt x="3339" y="555"/>
                    <a:pt x="3267" y="501"/>
                  </a:cubicBezTo>
                  <a:cubicBezTo>
                    <a:pt x="3243" y="477"/>
                    <a:pt x="3212" y="477"/>
                    <a:pt x="3188" y="453"/>
                  </a:cubicBezTo>
                  <a:cubicBezTo>
                    <a:pt x="3164" y="453"/>
                    <a:pt x="3164" y="428"/>
                    <a:pt x="3140" y="428"/>
                  </a:cubicBezTo>
                  <a:lnTo>
                    <a:pt x="3116" y="404"/>
                  </a:lnTo>
                  <a:cubicBezTo>
                    <a:pt x="3038" y="380"/>
                    <a:pt x="2989" y="326"/>
                    <a:pt x="2941" y="302"/>
                  </a:cubicBezTo>
                  <a:cubicBezTo>
                    <a:pt x="2911" y="302"/>
                    <a:pt x="2911" y="302"/>
                    <a:pt x="2887" y="278"/>
                  </a:cubicBezTo>
                  <a:lnTo>
                    <a:pt x="2863" y="278"/>
                  </a:lnTo>
                  <a:cubicBezTo>
                    <a:pt x="2815" y="254"/>
                    <a:pt x="2791" y="230"/>
                    <a:pt x="2736" y="199"/>
                  </a:cubicBezTo>
                  <a:cubicBezTo>
                    <a:pt x="2712" y="199"/>
                    <a:pt x="2688" y="175"/>
                    <a:pt x="2640" y="175"/>
                  </a:cubicBezTo>
                  <a:cubicBezTo>
                    <a:pt x="2610" y="151"/>
                    <a:pt x="2561" y="151"/>
                    <a:pt x="2537" y="151"/>
                  </a:cubicBezTo>
                  <a:cubicBezTo>
                    <a:pt x="2387" y="103"/>
                    <a:pt x="2260" y="79"/>
                    <a:pt x="2134" y="49"/>
                  </a:cubicBezTo>
                  <a:cubicBezTo>
                    <a:pt x="2109" y="25"/>
                    <a:pt x="2085" y="25"/>
                    <a:pt x="2061" y="25"/>
                  </a:cubicBezTo>
                  <a:lnTo>
                    <a:pt x="1886" y="25"/>
                  </a:lnTo>
                  <a:cubicBezTo>
                    <a:pt x="1856" y="1"/>
                    <a:pt x="1832" y="1"/>
                    <a:pt x="1808" y="1"/>
                  </a:cubicBezTo>
                  <a:close/>
                </a:path>
              </a:pathLst>
            </a:custGeom>
            <a:solidFill>
              <a:srgbClr val="FEEBC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a:off x="587265" y="3622154"/>
              <a:ext cx="287602" cy="298017"/>
            </a:xfrm>
            <a:custGeom>
              <a:avLst/>
              <a:gdLst/>
              <a:ahLst/>
              <a:cxnLst/>
              <a:rect l="l" t="t" r="r" b="b"/>
              <a:pathLst>
                <a:path w="3593" h="3723" extrusionOk="0">
                  <a:moveTo>
                    <a:pt x="2839" y="0"/>
                  </a:moveTo>
                  <a:cubicBezTo>
                    <a:pt x="2791" y="0"/>
                    <a:pt x="2791" y="24"/>
                    <a:pt x="2767" y="24"/>
                  </a:cubicBezTo>
                  <a:cubicBezTo>
                    <a:pt x="2712" y="24"/>
                    <a:pt x="2712" y="24"/>
                    <a:pt x="2664" y="55"/>
                  </a:cubicBezTo>
                  <a:cubicBezTo>
                    <a:pt x="2562" y="79"/>
                    <a:pt x="2435" y="79"/>
                    <a:pt x="2339" y="127"/>
                  </a:cubicBezTo>
                  <a:cubicBezTo>
                    <a:pt x="2315" y="151"/>
                    <a:pt x="2284" y="151"/>
                    <a:pt x="2260" y="175"/>
                  </a:cubicBezTo>
                  <a:cubicBezTo>
                    <a:pt x="2236" y="175"/>
                    <a:pt x="2236" y="175"/>
                    <a:pt x="2212" y="205"/>
                  </a:cubicBezTo>
                  <a:cubicBezTo>
                    <a:pt x="2188" y="205"/>
                    <a:pt x="2164" y="205"/>
                    <a:pt x="2134" y="229"/>
                  </a:cubicBezTo>
                  <a:cubicBezTo>
                    <a:pt x="2110" y="229"/>
                    <a:pt x="2086" y="253"/>
                    <a:pt x="2061" y="278"/>
                  </a:cubicBezTo>
                  <a:cubicBezTo>
                    <a:pt x="1983" y="302"/>
                    <a:pt x="1935" y="326"/>
                    <a:pt x="1887" y="356"/>
                  </a:cubicBezTo>
                  <a:cubicBezTo>
                    <a:pt x="1863" y="380"/>
                    <a:pt x="1808" y="404"/>
                    <a:pt x="1760" y="452"/>
                  </a:cubicBezTo>
                  <a:cubicBezTo>
                    <a:pt x="1736" y="476"/>
                    <a:pt x="1682" y="507"/>
                    <a:pt x="1634" y="555"/>
                  </a:cubicBezTo>
                  <a:cubicBezTo>
                    <a:pt x="1609" y="579"/>
                    <a:pt x="1561" y="627"/>
                    <a:pt x="1507" y="657"/>
                  </a:cubicBezTo>
                  <a:lnTo>
                    <a:pt x="1411" y="754"/>
                  </a:lnTo>
                  <a:cubicBezTo>
                    <a:pt x="1411" y="778"/>
                    <a:pt x="1380" y="808"/>
                    <a:pt x="1380" y="832"/>
                  </a:cubicBezTo>
                  <a:cubicBezTo>
                    <a:pt x="1356" y="832"/>
                    <a:pt x="1332" y="856"/>
                    <a:pt x="1332" y="880"/>
                  </a:cubicBezTo>
                  <a:cubicBezTo>
                    <a:pt x="1332" y="880"/>
                    <a:pt x="1055" y="832"/>
                    <a:pt x="959" y="754"/>
                  </a:cubicBezTo>
                  <a:cubicBezTo>
                    <a:pt x="832" y="657"/>
                    <a:pt x="302" y="404"/>
                    <a:pt x="0" y="404"/>
                  </a:cubicBezTo>
                  <a:cubicBezTo>
                    <a:pt x="0" y="404"/>
                    <a:pt x="0" y="1109"/>
                    <a:pt x="507" y="1634"/>
                  </a:cubicBezTo>
                  <a:cubicBezTo>
                    <a:pt x="1031" y="2134"/>
                    <a:pt x="1260" y="2363"/>
                    <a:pt x="1531" y="2767"/>
                  </a:cubicBezTo>
                  <a:cubicBezTo>
                    <a:pt x="1808" y="3164"/>
                    <a:pt x="2013" y="3442"/>
                    <a:pt x="2664" y="3719"/>
                  </a:cubicBezTo>
                  <a:cubicBezTo>
                    <a:pt x="2672" y="3721"/>
                    <a:pt x="2678" y="3722"/>
                    <a:pt x="2684" y="3722"/>
                  </a:cubicBezTo>
                  <a:cubicBezTo>
                    <a:pt x="2737" y="3722"/>
                    <a:pt x="2742" y="3638"/>
                    <a:pt x="2791" y="3616"/>
                  </a:cubicBezTo>
                  <a:cubicBezTo>
                    <a:pt x="2815" y="3616"/>
                    <a:pt x="2839" y="3592"/>
                    <a:pt x="2863" y="3568"/>
                  </a:cubicBezTo>
                  <a:cubicBezTo>
                    <a:pt x="2887" y="3544"/>
                    <a:pt x="2917" y="3520"/>
                    <a:pt x="2965" y="3490"/>
                  </a:cubicBezTo>
                  <a:cubicBezTo>
                    <a:pt x="3014" y="3466"/>
                    <a:pt x="3068" y="3393"/>
                    <a:pt x="3092" y="3339"/>
                  </a:cubicBezTo>
                  <a:cubicBezTo>
                    <a:pt x="3188" y="3267"/>
                    <a:pt x="3243" y="3164"/>
                    <a:pt x="3291" y="3092"/>
                  </a:cubicBezTo>
                  <a:cubicBezTo>
                    <a:pt x="3315" y="3014"/>
                    <a:pt x="3339" y="2966"/>
                    <a:pt x="3369" y="2887"/>
                  </a:cubicBezTo>
                  <a:cubicBezTo>
                    <a:pt x="3393" y="2839"/>
                    <a:pt x="3417" y="2791"/>
                    <a:pt x="3417" y="2736"/>
                  </a:cubicBezTo>
                  <a:cubicBezTo>
                    <a:pt x="3442" y="2664"/>
                    <a:pt x="3466" y="2586"/>
                    <a:pt x="3490" y="2538"/>
                  </a:cubicBezTo>
                  <a:cubicBezTo>
                    <a:pt x="3490" y="2489"/>
                    <a:pt x="3490" y="2465"/>
                    <a:pt x="3520" y="2435"/>
                  </a:cubicBezTo>
                  <a:lnTo>
                    <a:pt x="3520" y="2387"/>
                  </a:lnTo>
                  <a:lnTo>
                    <a:pt x="3520" y="2339"/>
                  </a:lnTo>
                  <a:cubicBezTo>
                    <a:pt x="3520" y="2315"/>
                    <a:pt x="3544" y="2315"/>
                    <a:pt x="3544" y="2284"/>
                  </a:cubicBezTo>
                  <a:lnTo>
                    <a:pt x="3544" y="2236"/>
                  </a:lnTo>
                  <a:lnTo>
                    <a:pt x="3544" y="2134"/>
                  </a:lnTo>
                  <a:lnTo>
                    <a:pt x="3544" y="2086"/>
                  </a:lnTo>
                  <a:cubicBezTo>
                    <a:pt x="3544" y="2086"/>
                    <a:pt x="3568" y="2086"/>
                    <a:pt x="3568" y="2061"/>
                  </a:cubicBezTo>
                  <a:lnTo>
                    <a:pt x="3568" y="1959"/>
                  </a:lnTo>
                  <a:cubicBezTo>
                    <a:pt x="3568" y="1935"/>
                    <a:pt x="3592" y="1887"/>
                    <a:pt x="3592" y="1863"/>
                  </a:cubicBezTo>
                  <a:lnTo>
                    <a:pt x="3592" y="1760"/>
                  </a:lnTo>
                  <a:lnTo>
                    <a:pt x="3592" y="1682"/>
                  </a:lnTo>
                  <a:lnTo>
                    <a:pt x="3592" y="1634"/>
                  </a:lnTo>
                  <a:lnTo>
                    <a:pt x="3592" y="1585"/>
                  </a:lnTo>
                  <a:cubicBezTo>
                    <a:pt x="3568" y="1531"/>
                    <a:pt x="3592" y="1459"/>
                    <a:pt x="3568" y="1380"/>
                  </a:cubicBezTo>
                  <a:lnTo>
                    <a:pt x="3568" y="1356"/>
                  </a:lnTo>
                  <a:lnTo>
                    <a:pt x="3568" y="1308"/>
                  </a:lnTo>
                  <a:lnTo>
                    <a:pt x="3568" y="1206"/>
                  </a:lnTo>
                  <a:cubicBezTo>
                    <a:pt x="3568" y="1206"/>
                    <a:pt x="3544" y="1182"/>
                    <a:pt x="3544" y="1157"/>
                  </a:cubicBezTo>
                  <a:lnTo>
                    <a:pt x="3544" y="1133"/>
                  </a:lnTo>
                  <a:lnTo>
                    <a:pt x="3544" y="1079"/>
                  </a:lnTo>
                  <a:cubicBezTo>
                    <a:pt x="3544" y="1055"/>
                    <a:pt x="3520" y="1031"/>
                    <a:pt x="3520" y="1031"/>
                  </a:cubicBezTo>
                  <a:lnTo>
                    <a:pt x="3520" y="983"/>
                  </a:lnTo>
                  <a:cubicBezTo>
                    <a:pt x="3520" y="959"/>
                    <a:pt x="3520" y="959"/>
                    <a:pt x="3490" y="959"/>
                  </a:cubicBezTo>
                  <a:lnTo>
                    <a:pt x="3490" y="856"/>
                  </a:lnTo>
                  <a:cubicBezTo>
                    <a:pt x="3466" y="754"/>
                    <a:pt x="3417" y="657"/>
                    <a:pt x="3369" y="555"/>
                  </a:cubicBezTo>
                  <a:cubicBezTo>
                    <a:pt x="3339" y="531"/>
                    <a:pt x="3339" y="507"/>
                    <a:pt x="3315" y="452"/>
                  </a:cubicBezTo>
                  <a:cubicBezTo>
                    <a:pt x="3315" y="428"/>
                    <a:pt x="3315" y="404"/>
                    <a:pt x="3291" y="380"/>
                  </a:cubicBezTo>
                  <a:cubicBezTo>
                    <a:pt x="3291" y="326"/>
                    <a:pt x="3267" y="278"/>
                    <a:pt x="3243" y="229"/>
                  </a:cubicBezTo>
                  <a:cubicBezTo>
                    <a:pt x="3219" y="175"/>
                    <a:pt x="3188" y="127"/>
                    <a:pt x="3140" y="103"/>
                  </a:cubicBezTo>
                  <a:cubicBezTo>
                    <a:pt x="3140" y="79"/>
                    <a:pt x="3116" y="79"/>
                    <a:pt x="3116" y="79"/>
                  </a:cubicBezTo>
                  <a:lnTo>
                    <a:pt x="3092" y="55"/>
                  </a:lnTo>
                  <a:cubicBezTo>
                    <a:pt x="3068" y="55"/>
                    <a:pt x="3038" y="24"/>
                    <a:pt x="3014" y="24"/>
                  </a:cubicBezTo>
                  <a:cubicBezTo>
                    <a:pt x="2965" y="24"/>
                    <a:pt x="2887" y="0"/>
                    <a:pt x="2839" y="0"/>
                  </a:cubicBezTo>
                  <a:close/>
                </a:path>
              </a:pathLst>
            </a:custGeom>
            <a:solidFill>
              <a:srgbClr val="FDFADE"/>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a:off x="693885" y="3686752"/>
              <a:ext cx="130794" cy="233098"/>
            </a:xfrm>
            <a:custGeom>
              <a:avLst/>
              <a:gdLst/>
              <a:ahLst/>
              <a:cxnLst/>
              <a:rect l="l" t="t" r="r" b="b"/>
              <a:pathLst>
                <a:path w="1634" h="2912" fill="none" extrusionOk="0">
                  <a:moveTo>
                    <a:pt x="0" y="73"/>
                  </a:moveTo>
                  <a:cubicBezTo>
                    <a:pt x="0" y="73"/>
                    <a:pt x="627" y="1"/>
                    <a:pt x="1079" y="676"/>
                  </a:cubicBezTo>
                  <a:cubicBezTo>
                    <a:pt x="1633" y="1580"/>
                    <a:pt x="1459" y="2562"/>
                    <a:pt x="1332" y="2912"/>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9"/>
            <p:cNvSpPr/>
            <p:nvPr/>
          </p:nvSpPr>
          <p:spPr>
            <a:xfrm>
              <a:off x="587265" y="3654493"/>
              <a:ext cx="80" cy="2001"/>
            </a:xfrm>
            <a:custGeom>
              <a:avLst/>
              <a:gdLst/>
              <a:ahLst/>
              <a:cxnLst/>
              <a:rect l="l" t="t" r="r" b="b"/>
              <a:pathLst>
                <a:path w="1" h="25" extrusionOk="0">
                  <a:moveTo>
                    <a:pt x="0" y="0"/>
                  </a:moveTo>
                  <a:lnTo>
                    <a:pt x="0" y="24"/>
                  </a:lnTo>
                  <a:close/>
                </a:path>
              </a:pathLst>
            </a:custGeom>
            <a:solidFill>
              <a:srgbClr val="683256"/>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9"/>
            <p:cNvSpPr/>
            <p:nvPr/>
          </p:nvSpPr>
          <p:spPr>
            <a:xfrm>
              <a:off x="500896" y="3656414"/>
              <a:ext cx="148644" cy="313626"/>
            </a:xfrm>
            <a:custGeom>
              <a:avLst/>
              <a:gdLst/>
              <a:ahLst/>
              <a:cxnLst/>
              <a:rect l="l" t="t" r="r" b="b"/>
              <a:pathLst>
                <a:path w="1857" h="3918" extrusionOk="0">
                  <a:moveTo>
                    <a:pt x="1079" y="0"/>
                  </a:moveTo>
                  <a:lnTo>
                    <a:pt x="0" y="3894"/>
                  </a:lnTo>
                  <a:lnTo>
                    <a:pt x="0" y="3918"/>
                  </a:lnTo>
                  <a:lnTo>
                    <a:pt x="175" y="3918"/>
                  </a:lnTo>
                  <a:cubicBezTo>
                    <a:pt x="199" y="3894"/>
                    <a:pt x="230" y="3894"/>
                    <a:pt x="278" y="3869"/>
                  </a:cubicBezTo>
                  <a:cubicBezTo>
                    <a:pt x="302" y="3869"/>
                    <a:pt x="326" y="3845"/>
                    <a:pt x="350" y="3845"/>
                  </a:cubicBezTo>
                  <a:cubicBezTo>
                    <a:pt x="380" y="3815"/>
                    <a:pt x="380" y="3791"/>
                    <a:pt x="404" y="3743"/>
                  </a:cubicBezTo>
                  <a:cubicBezTo>
                    <a:pt x="404" y="3743"/>
                    <a:pt x="428" y="3719"/>
                    <a:pt x="428" y="3695"/>
                  </a:cubicBezTo>
                  <a:cubicBezTo>
                    <a:pt x="453" y="3665"/>
                    <a:pt x="453" y="3665"/>
                    <a:pt x="477" y="3640"/>
                  </a:cubicBezTo>
                  <a:cubicBezTo>
                    <a:pt x="477" y="3616"/>
                    <a:pt x="501" y="3568"/>
                    <a:pt x="531" y="3544"/>
                  </a:cubicBezTo>
                  <a:cubicBezTo>
                    <a:pt x="555" y="3490"/>
                    <a:pt x="555" y="3466"/>
                    <a:pt x="579" y="3442"/>
                  </a:cubicBezTo>
                  <a:cubicBezTo>
                    <a:pt x="603" y="3393"/>
                    <a:pt x="627" y="3339"/>
                    <a:pt x="651" y="3315"/>
                  </a:cubicBezTo>
                  <a:cubicBezTo>
                    <a:pt x="682" y="3243"/>
                    <a:pt x="706" y="3188"/>
                    <a:pt x="730" y="3140"/>
                  </a:cubicBezTo>
                  <a:cubicBezTo>
                    <a:pt x="754" y="3092"/>
                    <a:pt x="778" y="3062"/>
                    <a:pt x="778" y="3038"/>
                  </a:cubicBezTo>
                  <a:cubicBezTo>
                    <a:pt x="802" y="2990"/>
                    <a:pt x="832" y="2965"/>
                    <a:pt x="856" y="2941"/>
                  </a:cubicBezTo>
                  <a:lnTo>
                    <a:pt x="856" y="2887"/>
                  </a:lnTo>
                  <a:cubicBezTo>
                    <a:pt x="856" y="2887"/>
                    <a:pt x="880" y="2887"/>
                    <a:pt x="880" y="2863"/>
                  </a:cubicBezTo>
                  <a:cubicBezTo>
                    <a:pt x="880" y="2863"/>
                    <a:pt x="905" y="2839"/>
                    <a:pt x="905" y="2815"/>
                  </a:cubicBezTo>
                  <a:cubicBezTo>
                    <a:pt x="929" y="2791"/>
                    <a:pt x="929" y="2760"/>
                    <a:pt x="953" y="2736"/>
                  </a:cubicBezTo>
                  <a:cubicBezTo>
                    <a:pt x="983" y="2712"/>
                    <a:pt x="983" y="2688"/>
                    <a:pt x="1007" y="2640"/>
                  </a:cubicBezTo>
                  <a:cubicBezTo>
                    <a:pt x="1031" y="2610"/>
                    <a:pt x="1055" y="2586"/>
                    <a:pt x="1055" y="2562"/>
                  </a:cubicBezTo>
                  <a:lnTo>
                    <a:pt x="1079" y="2538"/>
                  </a:lnTo>
                  <a:lnTo>
                    <a:pt x="1079" y="2513"/>
                  </a:lnTo>
                  <a:cubicBezTo>
                    <a:pt x="1103" y="2489"/>
                    <a:pt x="1103" y="2489"/>
                    <a:pt x="1103" y="2459"/>
                  </a:cubicBezTo>
                  <a:cubicBezTo>
                    <a:pt x="1134" y="2459"/>
                    <a:pt x="1134" y="2435"/>
                    <a:pt x="1134" y="2411"/>
                  </a:cubicBezTo>
                  <a:cubicBezTo>
                    <a:pt x="1158" y="2411"/>
                    <a:pt x="1158" y="2387"/>
                    <a:pt x="1158" y="2387"/>
                  </a:cubicBezTo>
                  <a:cubicBezTo>
                    <a:pt x="1182" y="2363"/>
                    <a:pt x="1182" y="2339"/>
                    <a:pt x="1206" y="2339"/>
                  </a:cubicBezTo>
                  <a:cubicBezTo>
                    <a:pt x="1206" y="2308"/>
                    <a:pt x="1206" y="2308"/>
                    <a:pt x="1230" y="2284"/>
                  </a:cubicBezTo>
                  <a:cubicBezTo>
                    <a:pt x="1230" y="2260"/>
                    <a:pt x="1254" y="2236"/>
                    <a:pt x="1284" y="2212"/>
                  </a:cubicBezTo>
                  <a:cubicBezTo>
                    <a:pt x="1308" y="2134"/>
                    <a:pt x="1357" y="2086"/>
                    <a:pt x="1405" y="2007"/>
                  </a:cubicBezTo>
                  <a:cubicBezTo>
                    <a:pt x="1405" y="1983"/>
                    <a:pt x="1435" y="1983"/>
                    <a:pt x="1435" y="1959"/>
                  </a:cubicBezTo>
                  <a:lnTo>
                    <a:pt x="1483" y="1911"/>
                  </a:lnTo>
                  <a:cubicBezTo>
                    <a:pt x="1507" y="1887"/>
                    <a:pt x="1507" y="1832"/>
                    <a:pt x="1531" y="1808"/>
                  </a:cubicBezTo>
                  <a:cubicBezTo>
                    <a:pt x="1555" y="1784"/>
                    <a:pt x="1555" y="1760"/>
                    <a:pt x="1555" y="1760"/>
                  </a:cubicBezTo>
                  <a:cubicBezTo>
                    <a:pt x="1586" y="1760"/>
                    <a:pt x="1586" y="1736"/>
                    <a:pt x="1586" y="1736"/>
                  </a:cubicBezTo>
                  <a:lnTo>
                    <a:pt x="1586" y="1706"/>
                  </a:lnTo>
                  <a:cubicBezTo>
                    <a:pt x="1610" y="1706"/>
                    <a:pt x="1610" y="1682"/>
                    <a:pt x="1634" y="1682"/>
                  </a:cubicBezTo>
                  <a:cubicBezTo>
                    <a:pt x="1634" y="1658"/>
                    <a:pt x="1634" y="1658"/>
                    <a:pt x="1658" y="1633"/>
                  </a:cubicBezTo>
                  <a:cubicBezTo>
                    <a:pt x="1658" y="1633"/>
                    <a:pt x="1658" y="1609"/>
                    <a:pt x="1682" y="1609"/>
                  </a:cubicBezTo>
                  <a:cubicBezTo>
                    <a:pt x="1682" y="1585"/>
                    <a:pt x="1706" y="1585"/>
                    <a:pt x="1706" y="1585"/>
                  </a:cubicBezTo>
                  <a:cubicBezTo>
                    <a:pt x="1706" y="1555"/>
                    <a:pt x="1736" y="1531"/>
                    <a:pt x="1760" y="1531"/>
                  </a:cubicBezTo>
                  <a:cubicBezTo>
                    <a:pt x="1760" y="1507"/>
                    <a:pt x="1784" y="1483"/>
                    <a:pt x="1809" y="1483"/>
                  </a:cubicBezTo>
                  <a:cubicBezTo>
                    <a:pt x="1809" y="1483"/>
                    <a:pt x="1833" y="1483"/>
                    <a:pt x="1833" y="1459"/>
                  </a:cubicBezTo>
                  <a:lnTo>
                    <a:pt x="1857" y="1459"/>
                  </a:lnTo>
                  <a:cubicBezTo>
                    <a:pt x="1857" y="1459"/>
                    <a:pt x="1308" y="983"/>
                    <a:pt x="1182" y="452"/>
                  </a:cubicBezTo>
                  <a:cubicBezTo>
                    <a:pt x="1079" y="127"/>
                    <a:pt x="1079" y="24"/>
                    <a:pt x="1079" y="0"/>
                  </a:cubicBezTo>
                  <a:close/>
                </a:path>
              </a:pathLst>
            </a:custGeom>
            <a:solidFill>
              <a:srgbClr val="C19570"/>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227383" y="3338946"/>
              <a:ext cx="291924" cy="267359"/>
            </a:xfrm>
            <a:custGeom>
              <a:avLst/>
              <a:gdLst/>
              <a:ahLst/>
              <a:cxnLst/>
              <a:rect l="l" t="t" r="r" b="b"/>
              <a:pathLst>
                <a:path w="3647" h="3340" fill="none" extrusionOk="0">
                  <a:moveTo>
                    <a:pt x="3647" y="3339"/>
                  </a:moveTo>
                  <a:lnTo>
                    <a:pt x="3647" y="3315"/>
                  </a:lnTo>
                  <a:lnTo>
                    <a:pt x="3647" y="3291"/>
                  </a:lnTo>
                  <a:cubicBezTo>
                    <a:pt x="3647" y="3237"/>
                    <a:pt x="3647" y="3213"/>
                    <a:pt x="3616" y="3165"/>
                  </a:cubicBezTo>
                  <a:cubicBezTo>
                    <a:pt x="3616" y="3110"/>
                    <a:pt x="3592" y="3086"/>
                    <a:pt x="3592" y="3038"/>
                  </a:cubicBezTo>
                  <a:cubicBezTo>
                    <a:pt x="3568" y="2960"/>
                    <a:pt x="3568" y="2912"/>
                    <a:pt x="3544" y="2863"/>
                  </a:cubicBezTo>
                  <a:cubicBezTo>
                    <a:pt x="3520" y="2761"/>
                    <a:pt x="3520" y="2658"/>
                    <a:pt x="3496" y="2562"/>
                  </a:cubicBezTo>
                  <a:cubicBezTo>
                    <a:pt x="3466" y="2538"/>
                    <a:pt x="3466" y="2484"/>
                    <a:pt x="3442" y="2435"/>
                  </a:cubicBezTo>
                  <a:cubicBezTo>
                    <a:pt x="3442" y="2411"/>
                    <a:pt x="3417" y="2357"/>
                    <a:pt x="3417" y="2333"/>
                  </a:cubicBezTo>
                  <a:cubicBezTo>
                    <a:pt x="3393" y="2285"/>
                    <a:pt x="3369" y="2237"/>
                    <a:pt x="3345" y="2182"/>
                  </a:cubicBezTo>
                  <a:cubicBezTo>
                    <a:pt x="3345" y="2158"/>
                    <a:pt x="3315" y="2134"/>
                    <a:pt x="3315" y="2110"/>
                  </a:cubicBezTo>
                  <a:cubicBezTo>
                    <a:pt x="3291" y="2086"/>
                    <a:pt x="3291" y="2032"/>
                    <a:pt x="3267" y="2008"/>
                  </a:cubicBezTo>
                  <a:cubicBezTo>
                    <a:pt x="3267" y="1983"/>
                    <a:pt x="3243" y="1959"/>
                    <a:pt x="3243" y="1935"/>
                  </a:cubicBezTo>
                  <a:cubicBezTo>
                    <a:pt x="3243" y="1905"/>
                    <a:pt x="3219" y="1905"/>
                    <a:pt x="3219" y="1881"/>
                  </a:cubicBezTo>
                  <a:cubicBezTo>
                    <a:pt x="3195" y="1833"/>
                    <a:pt x="3164" y="1754"/>
                    <a:pt x="3116" y="1706"/>
                  </a:cubicBezTo>
                  <a:cubicBezTo>
                    <a:pt x="3092" y="1658"/>
                    <a:pt x="3044" y="1604"/>
                    <a:pt x="3014" y="1556"/>
                  </a:cubicBezTo>
                  <a:cubicBezTo>
                    <a:pt x="2990" y="1507"/>
                    <a:pt x="2965" y="1483"/>
                    <a:pt x="2941" y="1429"/>
                  </a:cubicBezTo>
                  <a:cubicBezTo>
                    <a:pt x="2941" y="1405"/>
                    <a:pt x="2917" y="1381"/>
                    <a:pt x="2893" y="1333"/>
                  </a:cubicBezTo>
                  <a:cubicBezTo>
                    <a:pt x="2863" y="1302"/>
                    <a:pt x="2839" y="1278"/>
                    <a:pt x="2839" y="1254"/>
                  </a:cubicBezTo>
                  <a:cubicBezTo>
                    <a:pt x="2791" y="1182"/>
                    <a:pt x="2743" y="1128"/>
                    <a:pt x="2688" y="1055"/>
                  </a:cubicBezTo>
                  <a:cubicBezTo>
                    <a:pt x="2664" y="1001"/>
                    <a:pt x="2616" y="953"/>
                    <a:pt x="2592" y="905"/>
                  </a:cubicBezTo>
                  <a:cubicBezTo>
                    <a:pt x="2562" y="881"/>
                    <a:pt x="2538" y="850"/>
                    <a:pt x="2513" y="826"/>
                  </a:cubicBezTo>
                  <a:cubicBezTo>
                    <a:pt x="2441" y="754"/>
                    <a:pt x="2387" y="676"/>
                    <a:pt x="2315" y="627"/>
                  </a:cubicBezTo>
                  <a:cubicBezTo>
                    <a:pt x="2290" y="603"/>
                    <a:pt x="2290" y="603"/>
                    <a:pt x="2260" y="603"/>
                  </a:cubicBezTo>
                  <a:cubicBezTo>
                    <a:pt x="2260" y="579"/>
                    <a:pt x="2236" y="579"/>
                    <a:pt x="2236" y="549"/>
                  </a:cubicBezTo>
                  <a:cubicBezTo>
                    <a:pt x="2188" y="525"/>
                    <a:pt x="2140" y="477"/>
                    <a:pt x="2110" y="453"/>
                  </a:cubicBezTo>
                  <a:cubicBezTo>
                    <a:pt x="2037" y="398"/>
                    <a:pt x="1989" y="350"/>
                    <a:pt x="1911" y="302"/>
                  </a:cubicBezTo>
                  <a:cubicBezTo>
                    <a:pt x="1838" y="278"/>
                    <a:pt x="1784" y="248"/>
                    <a:pt x="1712" y="200"/>
                  </a:cubicBezTo>
                  <a:cubicBezTo>
                    <a:pt x="1688" y="200"/>
                    <a:pt x="1688" y="175"/>
                    <a:pt x="1658" y="175"/>
                  </a:cubicBezTo>
                  <a:cubicBezTo>
                    <a:pt x="1634" y="151"/>
                    <a:pt x="1609" y="151"/>
                    <a:pt x="1585" y="127"/>
                  </a:cubicBezTo>
                  <a:cubicBezTo>
                    <a:pt x="1561" y="127"/>
                    <a:pt x="1537" y="127"/>
                    <a:pt x="1483" y="97"/>
                  </a:cubicBezTo>
                  <a:lnTo>
                    <a:pt x="1459" y="97"/>
                  </a:lnTo>
                  <a:cubicBezTo>
                    <a:pt x="1435" y="73"/>
                    <a:pt x="1435" y="73"/>
                    <a:pt x="1411" y="73"/>
                  </a:cubicBezTo>
                  <a:cubicBezTo>
                    <a:pt x="1386" y="73"/>
                    <a:pt x="1356" y="49"/>
                    <a:pt x="1332" y="49"/>
                  </a:cubicBezTo>
                  <a:lnTo>
                    <a:pt x="1308" y="49"/>
                  </a:lnTo>
                  <a:cubicBezTo>
                    <a:pt x="1284" y="49"/>
                    <a:pt x="1260" y="49"/>
                    <a:pt x="1260" y="25"/>
                  </a:cubicBezTo>
                  <a:lnTo>
                    <a:pt x="1157" y="25"/>
                  </a:lnTo>
                  <a:cubicBezTo>
                    <a:pt x="1109" y="25"/>
                    <a:pt x="1055" y="1"/>
                    <a:pt x="1007" y="1"/>
                  </a:cubicBezTo>
                  <a:lnTo>
                    <a:pt x="959" y="1"/>
                  </a:lnTo>
                  <a:cubicBezTo>
                    <a:pt x="934" y="1"/>
                    <a:pt x="934" y="25"/>
                    <a:pt x="904" y="25"/>
                  </a:cubicBezTo>
                  <a:lnTo>
                    <a:pt x="808" y="25"/>
                  </a:lnTo>
                  <a:lnTo>
                    <a:pt x="754" y="25"/>
                  </a:lnTo>
                  <a:lnTo>
                    <a:pt x="730" y="25"/>
                  </a:lnTo>
                  <a:cubicBezTo>
                    <a:pt x="705" y="49"/>
                    <a:pt x="681" y="49"/>
                    <a:pt x="681" y="49"/>
                  </a:cubicBezTo>
                  <a:lnTo>
                    <a:pt x="633" y="49"/>
                  </a:lnTo>
                  <a:lnTo>
                    <a:pt x="603" y="73"/>
                  </a:lnTo>
                  <a:lnTo>
                    <a:pt x="555" y="73"/>
                  </a:lnTo>
                  <a:lnTo>
                    <a:pt x="531" y="97"/>
                  </a:lnTo>
                  <a:cubicBezTo>
                    <a:pt x="507" y="97"/>
                    <a:pt x="507" y="97"/>
                    <a:pt x="482" y="127"/>
                  </a:cubicBezTo>
                  <a:cubicBezTo>
                    <a:pt x="428" y="151"/>
                    <a:pt x="380" y="200"/>
                    <a:pt x="332" y="224"/>
                  </a:cubicBezTo>
                  <a:cubicBezTo>
                    <a:pt x="302" y="248"/>
                    <a:pt x="278" y="278"/>
                    <a:pt x="253" y="302"/>
                  </a:cubicBezTo>
                  <a:cubicBezTo>
                    <a:pt x="229" y="302"/>
                    <a:pt x="205" y="326"/>
                    <a:pt x="205" y="350"/>
                  </a:cubicBezTo>
                  <a:cubicBezTo>
                    <a:pt x="181" y="374"/>
                    <a:pt x="151" y="429"/>
                    <a:pt x="127" y="477"/>
                  </a:cubicBezTo>
                  <a:cubicBezTo>
                    <a:pt x="103" y="501"/>
                    <a:pt x="103" y="501"/>
                    <a:pt x="103" y="525"/>
                  </a:cubicBezTo>
                  <a:cubicBezTo>
                    <a:pt x="79" y="525"/>
                    <a:pt x="79" y="549"/>
                    <a:pt x="79" y="549"/>
                  </a:cubicBezTo>
                  <a:cubicBezTo>
                    <a:pt x="79" y="579"/>
                    <a:pt x="55" y="579"/>
                    <a:pt x="55" y="603"/>
                  </a:cubicBezTo>
                  <a:lnTo>
                    <a:pt x="55" y="627"/>
                  </a:lnTo>
                  <a:cubicBezTo>
                    <a:pt x="30" y="652"/>
                    <a:pt x="30" y="676"/>
                    <a:pt x="30" y="676"/>
                  </a:cubicBezTo>
                  <a:lnTo>
                    <a:pt x="30" y="730"/>
                  </a:lnTo>
                  <a:lnTo>
                    <a:pt x="30" y="754"/>
                  </a:lnTo>
                  <a:cubicBezTo>
                    <a:pt x="0" y="778"/>
                    <a:pt x="30" y="778"/>
                    <a:pt x="30" y="778"/>
                  </a:cubicBezTo>
                  <a:cubicBezTo>
                    <a:pt x="0" y="802"/>
                    <a:pt x="0" y="802"/>
                    <a:pt x="0" y="826"/>
                  </a:cubicBezTo>
                  <a:lnTo>
                    <a:pt x="0" y="850"/>
                  </a:lnTo>
                  <a:lnTo>
                    <a:pt x="0" y="881"/>
                  </a:lnTo>
                  <a:lnTo>
                    <a:pt x="0" y="905"/>
                  </a:lnTo>
                  <a:lnTo>
                    <a:pt x="0" y="929"/>
                  </a:lnTo>
                  <a:lnTo>
                    <a:pt x="0" y="929"/>
                  </a:ln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a:off x="484968" y="3634881"/>
              <a:ext cx="102378" cy="333238"/>
            </a:xfrm>
            <a:custGeom>
              <a:avLst/>
              <a:gdLst/>
              <a:ahLst/>
              <a:cxnLst/>
              <a:rect l="l" t="t" r="r" b="b"/>
              <a:pathLst>
                <a:path w="1279" h="4163" extrusionOk="0">
                  <a:moveTo>
                    <a:pt x="1099" y="0"/>
                  </a:moveTo>
                  <a:cubicBezTo>
                    <a:pt x="1038" y="0"/>
                    <a:pt x="958" y="13"/>
                    <a:pt x="850" y="46"/>
                  </a:cubicBezTo>
                  <a:cubicBezTo>
                    <a:pt x="501" y="143"/>
                    <a:pt x="374" y="293"/>
                    <a:pt x="374" y="293"/>
                  </a:cubicBezTo>
                  <a:cubicBezTo>
                    <a:pt x="549" y="920"/>
                    <a:pt x="302" y="2427"/>
                    <a:pt x="199" y="2855"/>
                  </a:cubicBezTo>
                  <a:cubicBezTo>
                    <a:pt x="97" y="3259"/>
                    <a:pt x="1" y="3813"/>
                    <a:pt x="1" y="3837"/>
                  </a:cubicBezTo>
                  <a:lnTo>
                    <a:pt x="1" y="3988"/>
                  </a:lnTo>
                  <a:cubicBezTo>
                    <a:pt x="1" y="4060"/>
                    <a:pt x="49" y="4163"/>
                    <a:pt x="199" y="4163"/>
                  </a:cubicBezTo>
                  <a:cubicBezTo>
                    <a:pt x="326" y="4138"/>
                    <a:pt x="398" y="3813"/>
                    <a:pt x="501" y="3608"/>
                  </a:cubicBezTo>
                  <a:cubicBezTo>
                    <a:pt x="579" y="3409"/>
                    <a:pt x="754" y="2680"/>
                    <a:pt x="953" y="1878"/>
                  </a:cubicBezTo>
                  <a:cubicBezTo>
                    <a:pt x="1182" y="1047"/>
                    <a:pt x="1254" y="444"/>
                    <a:pt x="1254" y="444"/>
                  </a:cubicBezTo>
                  <a:cubicBezTo>
                    <a:pt x="1230" y="444"/>
                    <a:pt x="1278" y="197"/>
                    <a:pt x="1278" y="167"/>
                  </a:cubicBezTo>
                  <a:lnTo>
                    <a:pt x="1278" y="94"/>
                  </a:lnTo>
                  <a:cubicBezTo>
                    <a:pt x="1278" y="94"/>
                    <a:pt x="1265" y="0"/>
                    <a:pt x="1099" y="0"/>
                  </a:cubicBezTo>
                  <a:close/>
                </a:path>
              </a:pathLst>
            </a:custGeom>
            <a:solidFill>
              <a:srgbClr val="E1AF7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344088" y="3515530"/>
              <a:ext cx="241336" cy="251429"/>
            </a:xfrm>
            <a:custGeom>
              <a:avLst/>
              <a:gdLst/>
              <a:ahLst/>
              <a:cxnLst/>
              <a:rect l="l" t="t" r="r" b="b"/>
              <a:pathLst>
                <a:path w="3015" h="3141" extrusionOk="0">
                  <a:moveTo>
                    <a:pt x="881" y="0"/>
                  </a:moveTo>
                  <a:cubicBezTo>
                    <a:pt x="857" y="0"/>
                    <a:pt x="857" y="31"/>
                    <a:pt x="832" y="31"/>
                  </a:cubicBezTo>
                  <a:cubicBezTo>
                    <a:pt x="802" y="31"/>
                    <a:pt x="754" y="79"/>
                    <a:pt x="730" y="103"/>
                  </a:cubicBezTo>
                  <a:cubicBezTo>
                    <a:pt x="730" y="127"/>
                    <a:pt x="706" y="127"/>
                    <a:pt x="682" y="151"/>
                  </a:cubicBezTo>
                  <a:lnTo>
                    <a:pt x="682" y="181"/>
                  </a:lnTo>
                  <a:cubicBezTo>
                    <a:pt x="652" y="181"/>
                    <a:pt x="652" y="205"/>
                    <a:pt x="652" y="205"/>
                  </a:cubicBezTo>
                  <a:cubicBezTo>
                    <a:pt x="603" y="254"/>
                    <a:pt x="579" y="332"/>
                    <a:pt x="531" y="380"/>
                  </a:cubicBezTo>
                  <a:cubicBezTo>
                    <a:pt x="501" y="404"/>
                    <a:pt x="501" y="428"/>
                    <a:pt x="477" y="428"/>
                  </a:cubicBezTo>
                  <a:lnTo>
                    <a:pt x="477" y="483"/>
                  </a:lnTo>
                  <a:cubicBezTo>
                    <a:pt x="453" y="483"/>
                    <a:pt x="453" y="507"/>
                    <a:pt x="453" y="531"/>
                  </a:cubicBezTo>
                  <a:cubicBezTo>
                    <a:pt x="429" y="555"/>
                    <a:pt x="429" y="579"/>
                    <a:pt x="405" y="633"/>
                  </a:cubicBezTo>
                  <a:cubicBezTo>
                    <a:pt x="380" y="681"/>
                    <a:pt x="350" y="706"/>
                    <a:pt x="350" y="754"/>
                  </a:cubicBezTo>
                  <a:cubicBezTo>
                    <a:pt x="302" y="880"/>
                    <a:pt x="254" y="1007"/>
                    <a:pt x="230" y="1133"/>
                  </a:cubicBezTo>
                  <a:cubicBezTo>
                    <a:pt x="200" y="1158"/>
                    <a:pt x="200" y="1182"/>
                    <a:pt x="200" y="1206"/>
                  </a:cubicBezTo>
                  <a:cubicBezTo>
                    <a:pt x="176" y="1236"/>
                    <a:pt x="176" y="1260"/>
                    <a:pt x="176" y="1284"/>
                  </a:cubicBezTo>
                  <a:cubicBezTo>
                    <a:pt x="151" y="1308"/>
                    <a:pt x="151" y="1332"/>
                    <a:pt x="151" y="1356"/>
                  </a:cubicBezTo>
                  <a:cubicBezTo>
                    <a:pt x="127" y="1411"/>
                    <a:pt x="127" y="1435"/>
                    <a:pt x="127" y="1459"/>
                  </a:cubicBezTo>
                  <a:cubicBezTo>
                    <a:pt x="103" y="1537"/>
                    <a:pt x="79" y="1610"/>
                    <a:pt x="49" y="1688"/>
                  </a:cubicBezTo>
                  <a:lnTo>
                    <a:pt x="49" y="1808"/>
                  </a:lnTo>
                  <a:cubicBezTo>
                    <a:pt x="25" y="1808"/>
                    <a:pt x="25" y="1839"/>
                    <a:pt x="25" y="1863"/>
                  </a:cubicBezTo>
                  <a:lnTo>
                    <a:pt x="25" y="1911"/>
                  </a:lnTo>
                  <a:lnTo>
                    <a:pt x="25" y="1935"/>
                  </a:lnTo>
                  <a:lnTo>
                    <a:pt x="25" y="1959"/>
                  </a:lnTo>
                  <a:cubicBezTo>
                    <a:pt x="25" y="1989"/>
                    <a:pt x="1" y="2013"/>
                    <a:pt x="1" y="2013"/>
                  </a:cubicBezTo>
                  <a:lnTo>
                    <a:pt x="1" y="2140"/>
                  </a:lnTo>
                  <a:lnTo>
                    <a:pt x="1" y="2236"/>
                  </a:lnTo>
                  <a:lnTo>
                    <a:pt x="1" y="2291"/>
                  </a:lnTo>
                  <a:lnTo>
                    <a:pt x="1" y="2339"/>
                  </a:lnTo>
                  <a:lnTo>
                    <a:pt x="1" y="2387"/>
                  </a:lnTo>
                  <a:cubicBezTo>
                    <a:pt x="1" y="2411"/>
                    <a:pt x="25" y="2441"/>
                    <a:pt x="25" y="2465"/>
                  </a:cubicBezTo>
                  <a:lnTo>
                    <a:pt x="25" y="2489"/>
                  </a:lnTo>
                  <a:lnTo>
                    <a:pt x="25" y="2538"/>
                  </a:lnTo>
                  <a:lnTo>
                    <a:pt x="25" y="2562"/>
                  </a:lnTo>
                  <a:lnTo>
                    <a:pt x="25" y="2592"/>
                  </a:lnTo>
                  <a:lnTo>
                    <a:pt x="25" y="2616"/>
                  </a:lnTo>
                  <a:lnTo>
                    <a:pt x="25" y="2640"/>
                  </a:lnTo>
                  <a:lnTo>
                    <a:pt x="49" y="2640"/>
                  </a:lnTo>
                  <a:lnTo>
                    <a:pt x="49" y="2664"/>
                  </a:lnTo>
                  <a:lnTo>
                    <a:pt x="49" y="2688"/>
                  </a:lnTo>
                  <a:cubicBezTo>
                    <a:pt x="49" y="2712"/>
                    <a:pt x="49" y="2743"/>
                    <a:pt x="79" y="2767"/>
                  </a:cubicBezTo>
                  <a:cubicBezTo>
                    <a:pt x="79" y="2791"/>
                    <a:pt x="79" y="2815"/>
                    <a:pt x="103" y="2839"/>
                  </a:cubicBezTo>
                  <a:cubicBezTo>
                    <a:pt x="127" y="2917"/>
                    <a:pt x="176" y="3014"/>
                    <a:pt x="230" y="3068"/>
                  </a:cubicBezTo>
                  <a:cubicBezTo>
                    <a:pt x="254" y="3092"/>
                    <a:pt x="278" y="3116"/>
                    <a:pt x="302" y="3140"/>
                  </a:cubicBezTo>
                  <a:lnTo>
                    <a:pt x="302" y="3116"/>
                  </a:lnTo>
                  <a:lnTo>
                    <a:pt x="531" y="3044"/>
                  </a:lnTo>
                  <a:lnTo>
                    <a:pt x="1309" y="2387"/>
                  </a:lnTo>
                  <a:lnTo>
                    <a:pt x="2189" y="1736"/>
                  </a:lnTo>
                  <a:cubicBezTo>
                    <a:pt x="2189" y="1736"/>
                    <a:pt x="2538" y="1537"/>
                    <a:pt x="2665" y="1507"/>
                  </a:cubicBezTo>
                  <a:cubicBezTo>
                    <a:pt x="2697" y="1499"/>
                    <a:pt x="2746" y="1496"/>
                    <a:pt x="2798" y="1496"/>
                  </a:cubicBezTo>
                  <a:cubicBezTo>
                    <a:pt x="2902" y="1496"/>
                    <a:pt x="3014" y="1507"/>
                    <a:pt x="3014" y="1507"/>
                  </a:cubicBezTo>
                  <a:cubicBezTo>
                    <a:pt x="3014" y="1507"/>
                    <a:pt x="2888" y="1332"/>
                    <a:pt x="2665" y="1260"/>
                  </a:cubicBezTo>
                  <a:cubicBezTo>
                    <a:pt x="2538" y="1236"/>
                    <a:pt x="2134" y="1109"/>
                    <a:pt x="2134" y="1109"/>
                  </a:cubicBezTo>
                  <a:cubicBezTo>
                    <a:pt x="2134" y="1085"/>
                    <a:pt x="2110" y="1085"/>
                    <a:pt x="2110" y="1055"/>
                  </a:cubicBezTo>
                  <a:cubicBezTo>
                    <a:pt x="2110" y="1031"/>
                    <a:pt x="2086" y="1007"/>
                    <a:pt x="2062" y="983"/>
                  </a:cubicBezTo>
                  <a:cubicBezTo>
                    <a:pt x="2062" y="959"/>
                    <a:pt x="2038" y="935"/>
                    <a:pt x="2038" y="904"/>
                  </a:cubicBezTo>
                  <a:cubicBezTo>
                    <a:pt x="2008" y="880"/>
                    <a:pt x="2008" y="880"/>
                    <a:pt x="1984" y="856"/>
                  </a:cubicBezTo>
                  <a:cubicBezTo>
                    <a:pt x="1984" y="832"/>
                    <a:pt x="1959" y="808"/>
                    <a:pt x="1959" y="808"/>
                  </a:cubicBezTo>
                  <a:cubicBezTo>
                    <a:pt x="1911" y="730"/>
                    <a:pt x="1887" y="657"/>
                    <a:pt x="1833" y="603"/>
                  </a:cubicBezTo>
                  <a:cubicBezTo>
                    <a:pt x="1809" y="579"/>
                    <a:pt x="1809" y="579"/>
                    <a:pt x="1785" y="555"/>
                  </a:cubicBezTo>
                  <a:cubicBezTo>
                    <a:pt x="1761" y="531"/>
                    <a:pt x="1737" y="507"/>
                    <a:pt x="1706" y="483"/>
                  </a:cubicBezTo>
                  <a:cubicBezTo>
                    <a:pt x="1658" y="428"/>
                    <a:pt x="1610" y="404"/>
                    <a:pt x="1556" y="356"/>
                  </a:cubicBezTo>
                  <a:cubicBezTo>
                    <a:pt x="1556" y="356"/>
                    <a:pt x="1532" y="332"/>
                    <a:pt x="1507" y="332"/>
                  </a:cubicBezTo>
                  <a:lnTo>
                    <a:pt x="1459" y="278"/>
                  </a:lnTo>
                  <a:lnTo>
                    <a:pt x="1405" y="229"/>
                  </a:lnTo>
                  <a:cubicBezTo>
                    <a:pt x="1381" y="229"/>
                    <a:pt x="1357" y="229"/>
                    <a:pt x="1333" y="205"/>
                  </a:cubicBezTo>
                  <a:cubicBezTo>
                    <a:pt x="1333" y="181"/>
                    <a:pt x="1309" y="181"/>
                    <a:pt x="1285" y="151"/>
                  </a:cubicBezTo>
                  <a:cubicBezTo>
                    <a:pt x="1254" y="151"/>
                    <a:pt x="1254" y="127"/>
                    <a:pt x="1230" y="127"/>
                  </a:cubicBezTo>
                  <a:cubicBezTo>
                    <a:pt x="1206" y="127"/>
                    <a:pt x="1182" y="127"/>
                    <a:pt x="1182" y="103"/>
                  </a:cubicBezTo>
                  <a:lnTo>
                    <a:pt x="1158" y="103"/>
                  </a:lnTo>
                  <a:cubicBezTo>
                    <a:pt x="1158" y="79"/>
                    <a:pt x="1134" y="79"/>
                    <a:pt x="1134" y="79"/>
                  </a:cubicBezTo>
                  <a:cubicBezTo>
                    <a:pt x="1104" y="79"/>
                    <a:pt x="1080" y="55"/>
                    <a:pt x="1055" y="55"/>
                  </a:cubicBezTo>
                  <a:cubicBezTo>
                    <a:pt x="1031" y="31"/>
                    <a:pt x="1007" y="31"/>
                    <a:pt x="983" y="31"/>
                  </a:cubicBezTo>
                  <a:cubicBezTo>
                    <a:pt x="953" y="0"/>
                    <a:pt x="929" y="0"/>
                    <a:pt x="905" y="0"/>
                  </a:cubicBezTo>
                  <a:close/>
                </a:path>
              </a:pathLst>
            </a:custGeom>
            <a:solidFill>
              <a:srgbClr val="FED89F"/>
            </a:solid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368262" y="3604303"/>
              <a:ext cx="219083" cy="158814"/>
            </a:xfrm>
            <a:custGeom>
              <a:avLst/>
              <a:gdLst/>
              <a:ahLst/>
              <a:cxnLst/>
              <a:rect l="l" t="t" r="r" b="b"/>
              <a:pathLst>
                <a:path w="2737" h="1984" fill="none" extrusionOk="0">
                  <a:moveTo>
                    <a:pt x="0" y="1983"/>
                  </a:moveTo>
                  <a:lnTo>
                    <a:pt x="0" y="1935"/>
                  </a:lnTo>
                  <a:lnTo>
                    <a:pt x="0" y="1881"/>
                  </a:lnTo>
                  <a:lnTo>
                    <a:pt x="0" y="1881"/>
                  </a:lnTo>
                  <a:lnTo>
                    <a:pt x="0" y="1857"/>
                  </a:lnTo>
                  <a:lnTo>
                    <a:pt x="0" y="1832"/>
                  </a:lnTo>
                  <a:cubicBezTo>
                    <a:pt x="24" y="1832"/>
                    <a:pt x="24" y="1832"/>
                    <a:pt x="24" y="1808"/>
                  </a:cubicBezTo>
                  <a:lnTo>
                    <a:pt x="24" y="1808"/>
                  </a:lnTo>
                  <a:lnTo>
                    <a:pt x="24" y="1784"/>
                  </a:lnTo>
                  <a:lnTo>
                    <a:pt x="24" y="1754"/>
                  </a:lnTo>
                  <a:lnTo>
                    <a:pt x="24" y="1754"/>
                  </a:lnTo>
                  <a:lnTo>
                    <a:pt x="24" y="1730"/>
                  </a:lnTo>
                  <a:lnTo>
                    <a:pt x="24" y="1706"/>
                  </a:lnTo>
                  <a:cubicBezTo>
                    <a:pt x="24" y="1706"/>
                    <a:pt x="48" y="1706"/>
                    <a:pt x="48" y="1682"/>
                  </a:cubicBezTo>
                  <a:lnTo>
                    <a:pt x="48" y="1682"/>
                  </a:lnTo>
                  <a:lnTo>
                    <a:pt x="48" y="1658"/>
                  </a:lnTo>
                  <a:lnTo>
                    <a:pt x="48" y="1634"/>
                  </a:lnTo>
                  <a:cubicBezTo>
                    <a:pt x="48" y="1603"/>
                    <a:pt x="48" y="1579"/>
                    <a:pt x="78" y="1579"/>
                  </a:cubicBezTo>
                  <a:cubicBezTo>
                    <a:pt x="78" y="1531"/>
                    <a:pt x="103" y="1483"/>
                    <a:pt x="103" y="1453"/>
                  </a:cubicBezTo>
                  <a:cubicBezTo>
                    <a:pt x="103" y="1429"/>
                    <a:pt x="103" y="1429"/>
                    <a:pt x="127" y="1405"/>
                  </a:cubicBezTo>
                  <a:lnTo>
                    <a:pt x="127" y="1380"/>
                  </a:lnTo>
                  <a:cubicBezTo>
                    <a:pt x="127" y="1356"/>
                    <a:pt x="151" y="1332"/>
                    <a:pt x="151" y="1302"/>
                  </a:cubicBezTo>
                  <a:cubicBezTo>
                    <a:pt x="151" y="1302"/>
                    <a:pt x="151" y="1278"/>
                    <a:pt x="175" y="1278"/>
                  </a:cubicBezTo>
                  <a:lnTo>
                    <a:pt x="175" y="1254"/>
                  </a:lnTo>
                  <a:lnTo>
                    <a:pt x="175" y="1230"/>
                  </a:lnTo>
                  <a:cubicBezTo>
                    <a:pt x="175" y="1230"/>
                    <a:pt x="199" y="1206"/>
                    <a:pt x="199" y="1182"/>
                  </a:cubicBezTo>
                  <a:cubicBezTo>
                    <a:pt x="199" y="1151"/>
                    <a:pt x="229" y="1127"/>
                    <a:pt x="229" y="1103"/>
                  </a:cubicBezTo>
                  <a:cubicBezTo>
                    <a:pt x="253" y="1079"/>
                    <a:pt x="277" y="1079"/>
                    <a:pt x="277" y="1031"/>
                  </a:cubicBezTo>
                  <a:cubicBezTo>
                    <a:pt x="301" y="1001"/>
                    <a:pt x="326" y="953"/>
                    <a:pt x="380" y="928"/>
                  </a:cubicBezTo>
                  <a:lnTo>
                    <a:pt x="380" y="904"/>
                  </a:lnTo>
                  <a:cubicBezTo>
                    <a:pt x="404" y="880"/>
                    <a:pt x="404" y="880"/>
                    <a:pt x="428" y="850"/>
                  </a:cubicBezTo>
                  <a:cubicBezTo>
                    <a:pt x="428" y="826"/>
                    <a:pt x="452" y="826"/>
                    <a:pt x="452" y="802"/>
                  </a:cubicBezTo>
                  <a:lnTo>
                    <a:pt x="500" y="754"/>
                  </a:lnTo>
                  <a:lnTo>
                    <a:pt x="530" y="730"/>
                  </a:lnTo>
                  <a:cubicBezTo>
                    <a:pt x="555" y="699"/>
                    <a:pt x="579" y="675"/>
                    <a:pt x="579" y="651"/>
                  </a:cubicBezTo>
                  <a:cubicBezTo>
                    <a:pt x="603" y="627"/>
                    <a:pt x="627" y="603"/>
                    <a:pt x="651" y="579"/>
                  </a:cubicBezTo>
                  <a:cubicBezTo>
                    <a:pt x="651" y="549"/>
                    <a:pt x="681" y="549"/>
                    <a:pt x="705" y="525"/>
                  </a:cubicBezTo>
                  <a:cubicBezTo>
                    <a:pt x="729" y="501"/>
                    <a:pt x="753" y="476"/>
                    <a:pt x="778" y="452"/>
                  </a:cubicBezTo>
                  <a:cubicBezTo>
                    <a:pt x="802" y="428"/>
                    <a:pt x="802" y="398"/>
                    <a:pt x="832" y="398"/>
                  </a:cubicBezTo>
                  <a:lnTo>
                    <a:pt x="952" y="278"/>
                  </a:lnTo>
                  <a:cubicBezTo>
                    <a:pt x="1007" y="247"/>
                    <a:pt x="1055" y="223"/>
                    <a:pt x="1079" y="175"/>
                  </a:cubicBezTo>
                  <a:cubicBezTo>
                    <a:pt x="1133" y="151"/>
                    <a:pt x="1157" y="127"/>
                    <a:pt x="1205" y="97"/>
                  </a:cubicBezTo>
                  <a:cubicBezTo>
                    <a:pt x="1254" y="49"/>
                    <a:pt x="1332" y="49"/>
                    <a:pt x="1404" y="24"/>
                  </a:cubicBezTo>
                  <a:cubicBezTo>
                    <a:pt x="1435" y="24"/>
                    <a:pt x="1459" y="0"/>
                    <a:pt x="1483" y="0"/>
                  </a:cubicBezTo>
                  <a:lnTo>
                    <a:pt x="1555" y="0"/>
                  </a:lnTo>
                  <a:lnTo>
                    <a:pt x="1609" y="0"/>
                  </a:lnTo>
                  <a:lnTo>
                    <a:pt x="1657" y="0"/>
                  </a:lnTo>
                  <a:lnTo>
                    <a:pt x="1736" y="0"/>
                  </a:lnTo>
                  <a:lnTo>
                    <a:pt x="1760" y="0"/>
                  </a:lnTo>
                  <a:lnTo>
                    <a:pt x="1808" y="0"/>
                  </a:lnTo>
                  <a:cubicBezTo>
                    <a:pt x="1832" y="0"/>
                    <a:pt x="1832" y="24"/>
                    <a:pt x="1856" y="24"/>
                  </a:cubicBezTo>
                  <a:lnTo>
                    <a:pt x="1887" y="24"/>
                  </a:lnTo>
                  <a:lnTo>
                    <a:pt x="1887" y="24"/>
                  </a:lnTo>
                  <a:cubicBezTo>
                    <a:pt x="1935" y="24"/>
                    <a:pt x="1959" y="24"/>
                    <a:pt x="1983" y="49"/>
                  </a:cubicBezTo>
                  <a:cubicBezTo>
                    <a:pt x="2037" y="49"/>
                    <a:pt x="2085" y="49"/>
                    <a:pt x="2110" y="73"/>
                  </a:cubicBezTo>
                  <a:cubicBezTo>
                    <a:pt x="2134" y="73"/>
                    <a:pt x="2188" y="73"/>
                    <a:pt x="2212" y="97"/>
                  </a:cubicBezTo>
                  <a:lnTo>
                    <a:pt x="2236" y="97"/>
                  </a:lnTo>
                  <a:cubicBezTo>
                    <a:pt x="2260" y="97"/>
                    <a:pt x="2260" y="127"/>
                    <a:pt x="2284" y="127"/>
                  </a:cubicBezTo>
                  <a:lnTo>
                    <a:pt x="2339" y="127"/>
                  </a:lnTo>
                  <a:cubicBezTo>
                    <a:pt x="2363" y="151"/>
                    <a:pt x="2387" y="175"/>
                    <a:pt x="2435" y="175"/>
                  </a:cubicBezTo>
                  <a:cubicBezTo>
                    <a:pt x="2459" y="199"/>
                    <a:pt x="2489" y="199"/>
                    <a:pt x="2513" y="223"/>
                  </a:cubicBezTo>
                  <a:cubicBezTo>
                    <a:pt x="2537" y="223"/>
                    <a:pt x="2562" y="223"/>
                    <a:pt x="2586" y="247"/>
                  </a:cubicBezTo>
                  <a:cubicBezTo>
                    <a:pt x="2586" y="247"/>
                    <a:pt x="2610" y="278"/>
                    <a:pt x="2640" y="302"/>
                  </a:cubicBezTo>
                  <a:cubicBezTo>
                    <a:pt x="2664" y="326"/>
                    <a:pt x="2688" y="374"/>
                    <a:pt x="2712" y="428"/>
                  </a:cubicBezTo>
                  <a:cubicBezTo>
                    <a:pt x="2736" y="428"/>
                    <a:pt x="2736" y="452"/>
                    <a:pt x="2736" y="476"/>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a:off x="368262" y="3634241"/>
              <a:ext cx="221004" cy="132719"/>
            </a:xfrm>
            <a:custGeom>
              <a:avLst/>
              <a:gdLst/>
              <a:ahLst/>
              <a:cxnLst/>
              <a:rect l="l" t="t" r="r" b="b"/>
              <a:pathLst>
                <a:path w="2761" h="1658" fill="none" extrusionOk="0">
                  <a:moveTo>
                    <a:pt x="2712" y="301"/>
                  </a:moveTo>
                  <a:cubicBezTo>
                    <a:pt x="2712" y="301"/>
                    <a:pt x="2760" y="24"/>
                    <a:pt x="2640" y="24"/>
                  </a:cubicBezTo>
                  <a:cubicBezTo>
                    <a:pt x="2489" y="0"/>
                    <a:pt x="2308" y="24"/>
                    <a:pt x="2110" y="127"/>
                  </a:cubicBezTo>
                  <a:cubicBezTo>
                    <a:pt x="1911" y="229"/>
                    <a:pt x="1736" y="380"/>
                    <a:pt x="1459" y="554"/>
                  </a:cubicBezTo>
                  <a:cubicBezTo>
                    <a:pt x="1181" y="729"/>
                    <a:pt x="729" y="1109"/>
                    <a:pt x="603" y="1229"/>
                  </a:cubicBezTo>
                  <a:cubicBezTo>
                    <a:pt x="452" y="1332"/>
                    <a:pt x="277" y="1585"/>
                    <a:pt x="0" y="1657"/>
                  </a:cubicBezTo>
                </a:path>
              </a:pathLst>
            </a:custGeom>
            <a:noFill/>
            <a:ln w="2550" cap="flat" cmpd="sng">
              <a:solidFill>
                <a:srgbClr val="A97066"/>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5">
  <p:cSld name="CUSTOM_17">
    <p:spTree>
      <p:nvGrpSpPr>
        <p:cNvPr id="1" name="Shape 1054"/>
        <p:cNvGrpSpPr/>
        <p:nvPr/>
      </p:nvGrpSpPr>
      <p:grpSpPr>
        <a:xfrm>
          <a:off x="0" y="0"/>
          <a:ext cx="0" cy="0"/>
          <a:chOff x="0" y="0"/>
          <a:chExt cx="0" cy="0"/>
        </a:xfrm>
      </p:grpSpPr>
      <p:grpSp>
        <p:nvGrpSpPr>
          <p:cNvPr id="1055" name="Google Shape;1055;p30"/>
          <p:cNvGrpSpPr/>
          <p:nvPr/>
        </p:nvGrpSpPr>
        <p:grpSpPr>
          <a:xfrm>
            <a:off x="282004" y="321682"/>
            <a:ext cx="8629294" cy="4556008"/>
            <a:chOff x="282004" y="321682"/>
            <a:chExt cx="8629294" cy="4556008"/>
          </a:xfrm>
        </p:grpSpPr>
        <p:sp>
          <p:nvSpPr>
            <p:cNvPr id="1056" name="Google Shape;1056;p30"/>
            <p:cNvSpPr/>
            <p:nvPr/>
          </p:nvSpPr>
          <p:spPr>
            <a:xfrm>
              <a:off x="6760315" y="1349764"/>
              <a:ext cx="562710" cy="1108919"/>
            </a:xfrm>
            <a:custGeom>
              <a:avLst/>
              <a:gdLst/>
              <a:ahLst/>
              <a:cxnLst/>
              <a:rect l="l" t="t" r="r" b="b"/>
              <a:pathLst>
                <a:path w="7010" h="13814" fill="none" extrusionOk="0">
                  <a:moveTo>
                    <a:pt x="6479" y="13814"/>
                  </a:moveTo>
                  <a:lnTo>
                    <a:pt x="7010" y="13789"/>
                  </a:lnTo>
                  <a:cubicBezTo>
                    <a:pt x="6606" y="8667"/>
                    <a:pt x="4147" y="3767"/>
                    <a:pt x="55" y="0"/>
                  </a:cubicBezTo>
                  <a:cubicBezTo>
                    <a:pt x="79" y="205"/>
                    <a:pt x="55" y="428"/>
                    <a:pt x="0" y="657"/>
                  </a:cubicBezTo>
                  <a:cubicBezTo>
                    <a:pt x="3791" y="4297"/>
                    <a:pt x="6105" y="8944"/>
                    <a:pt x="6479" y="13814"/>
                  </a:cubicBezTo>
                  <a:close/>
                </a:path>
              </a:pathLst>
            </a:custGeom>
            <a:noFill/>
            <a:ln w="9525"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0"/>
            <p:cNvSpPr/>
            <p:nvPr/>
          </p:nvSpPr>
          <p:spPr>
            <a:xfrm>
              <a:off x="2918634" y="517151"/>
              <a:ext cx="3279613" cy="441753"/>
            </a:xfrm>
            <a:custGeom>
              <a:avLst/>
              <a:gdLst/>
              <a:ahLst/>
              <a:cxnLst/>
              <a:rect l="l" t="t" r="r" b="b"/>
              <a:pathLst>
                <a:path w="40856" h="5503" fill="none" extrusionOk="0">
                  <a:moveTo>
                    <a:pt x="40855" y="5051"/>
                  </a:moveTo>
                  <a:cubicBezTo>
                    <a:pt x="34877" y="1736"/>
                    <a:pt x="27795" y="0"/>
                    <a:pt x="20437" y="0"/>
                  </a:cubicBezTo>
                  <a:lnTo>
                    <a:pt x="20437" y="0"/>
                  </a:lnTo>
                  <a:cubicBezTo>
                    <a:pt x="13054" y="0"/>
                    <a:pt x="5997" y="1736"/>
                    <a:pt x="0" y="5051"/>
                  </a:cubicBezTo>
                  <a:lnTo>
                    <a:pt x="422" y="5503"/>
                  </a:lnTo>
                  <a:cubicBezTo>
                    <a:pt x="6274" y="2290"/>
                    <a:pt x="13205" y="555"/>
                    <a:pt x="20437" y="555"/>
                  </a:cubicBezTo>
                  <a:cubicBezTo>
                    <a:pt x="27669" y="555"/>
                    <a:pt x="34575" y="2290"/>
                    <a:pt x="40452" y="5503"/>
                  </a:cubicBezTo>
                  <a:close/>
                </a:path>
              </a:pathLst>
            </a:custGeom>
            <a:noFill/>
            <a:ln w="9525"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0"/>
            <p:cNvSpPr/>
            <p:nvPr/>
          </p:nvSpPr>
          <p:spPr>
            <a:xfrm>
              <a:off x="1884243" y="1349764"/>
              <a:ext cx="560302" cy="1048472"/>
            </a:xfrm>
            <a:custGeom>
              <a:avLst/>
              <a:gdLst/>
              <a:ahLst/>
              <a:cxnLst/>
              <a:rect l="l" t="t" r="r" b="b"/>
              <a:pathLst>
                <a:path w="6980" h="13061" fill="none" extrusionOk="0">
                  <a:moveTo>
                    <a:pt x="6932" y="0"/>
                  </a:moveTo>
                  <a:cubicBezTo>
                    <a:pt x="2864" y="3568"/>
                    <a:pt x="405" y="8191"/>
                    <a:pt x="1" y="13012"/>
                  </a:cubicBezTo>
                  <a:lnTo>
                    <a:pt x="555" y="13060"/>
                  </a:lnTo>
                  <a:cubicBezTo>
                    <a:pt x="929" y="8462"/>
                    <a:pt x="3213" y="4068"/>
                    <a:pt x="6980" y="627"/>
                  </a:cubicBezTo>
                  <a:cubicBezTo>
                    <a:pt x="6932" y="404"/>
                    <a:pt x="6908" y="205"/>
                    <a:pt x="6932" y="0"/>
                  </a:cubicBezTo>
                  <a:close/>
                </a:path>
              </a:pathLst>
            </a:custGeom>
            <a:noFill/>
            <a:ln w="9525"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0"/>
            <p:cNvSpPr/>
            <p:nvPr/>
          </p:nvSpPr>
          <p:spPr>
            <a:xfrm>
              <a:off x="6760315" y="2734828"/>
              <a:ext cx="562710" cy="1120559"/>
            </a:xfrm>
            <a:custGeom>
              <a:avLst/>
              <a:gdLst/>
              <a:ahLst/>
              <a:cxnLst/>
              <a:rect l="l" t="t" r="r" b="b"/>
              <a:pathLst>
                <a:path w="7010" h="13959" fill="none" extrusionOk="0">
                  <a:moveTo>
                    <a:pt x="6479" y="1"/>
                  </a:moveTo>
                  <a:cubicBezTo>
                    <a:pt x="6105" y="4919"/>
                    <a:pt x="3791" y="9620"/>
                    <a:pt x="0" y="13308"/>
                  </a:cubicBezTo>
                  <a:cubicBezTo>
                    <a:pt x="55" y="13537"/>
                    <a:pt x="79" y="13760"/>
                    <a:pt x="55" y="13959"/>
                  </a:cubicBezTo>
                  <a:cubicBezTo>
                    <a:pt x="4147" y="10168"/>
                    <a:pt x="6606" y="5220"/>
                    <a:pt x="7010" y="25"/>
                  </a:cubicBezTo>
                  <a:close/>
                </a:path>
              </a:pathLst>
            </a:custGeom>
            <a:noFill/>
            <a:ln w="9525"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0"/>
            <p:cNvSpPr/>
            <p:nvPr/>
          </p:nvSpPr>
          <p:spPr>
            <a:xfrm>
              <a:off x="2918634" y="4232680"/>
              <a:ext cx="3279613" cy="443279"/>
            </a:xfrm>
            <a:custGeom>
              <a:avLst/>
              <a:gdLst/>
              <a:ahLst/>
              <a:cxnLst/>
              <a:rect l="l" t="t" r="r" b="b"/>
              <a:pathLst>
                <a:path w="40856" h="5522" fill="none" extrusionOk="0">
                  <a:moveTo>
                    <a:pt x="40855" y="477"/>
                  </a:moveTo>
                  <a:lnTo>
                    <a:pt x="40452" y="1"/>
                  </a:lnTo>
                  <a:cubicBezTo>
                    <a:pt x="34575" y="3237"/>
                    <a:pt x="27669" y="4943"/>
                    <a:pt x="20437" y="4943"/>
                  </a:cubicBezTo>
                  <a:cubicBezTo>
                    <a:pt x="13205" y="4943"/>
                    <a:pt x="6274" y="3237"/>
                    <a:pt x="422" y="1"/>
                  </a:cubicBezTo>
                  <a:lnTo>
                    <a:pt x="0" y="477"/>
                  </a:lnTo>
                  <a:cubicBezTo>
                    <a:pt x="5997" y="3767"/>
                    <a:pt x="13054" y="5521"/>
                    <a:pt x="20437" y="5521"/>
                  </a:cubicBezTo>
                  <a:lnTo>
                    <a:pt x="20437" y="5521"/>
                  </a:lnTo>
                  <a:cubicBezTo>
                    <a:pt x="27795" y="5521"/>
                    <a:pt x="34877" y="3767"/>
                    <a:pt x="40855" y="477"/>
                  </a:cubicBezTo>
                  <a:close/>
                </a:path>
              </a:pathLst>
            </a:custGeom>
            <a:noFill/>
            <a:ln w="9525"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0"/>
            <p:cNvSpPr/>
            <p:nvPr/>
          </p:nvSpPr>
          <p:spPr>
            <a:xfrm>
              <a:off x="1849966" y="2783234"/>
              <a:ext cx="592652" cy="1156843"/>
            </a:xfrm>
            <a:custGeom>
              <a:avLst/>
              <a:gdLst/>
              <a:ahLst/>
              <a:cxnLst/>
              <a:rect l="l" t="t" r="r" b="b"/>
              <a:pathLst>
                <a:path w="7383" h="14411" fill="none" extrusionOk="0">
                  <a:moveTo>
                    <a:pt x="579" y="1"/>
                  </a:moveTo>
                  <a:lnTo>
                    <a:pt x="0" y="25"/>
                  </a:lnTo>
                  <a:cubicBezTo>
                    <a:pt x="428" y="5370"/>
                    <a:pt x="3038" y="10469"/>
                    <a:pt x="7335" y="14411"/>
                  </a:cubicBezTo>
                  <a:cubicBezTo>
                    <a:pt x="7310" y="14188"/>
                    <a:pt x="7335" y="13958"/>
                    <a:pt x="7383" y="13711"/>
                  </a:cubicBezTo>
                  <a:cubicBezTo>
                    <a:pt x="3393" y="9921"/>
                    <a:pt x="982" y="5069"/>
                    <a:pt x="579" y="1"/>
                  </a:cubicBezTo>
                  <a:close/>
                </a:path>
              </a:pathLst>
            </a:custGeom>
            <a:noFill/>
            <a:ln w="9525" cap="flat" cmpd="sng">
              <a:solidFill>
                <a:srgbClr val="D0854C"/>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0"/>
            <p:cNvSpPr/>
            <p:nvPr/>
          </p:nvSpPr>
          <p:spPr>
            <a:xfrm>
              <a:off x="830104" y="333643"/>
              <a:ext cx="2368681" cy="2116611"/>
            </a:xfrm>
            <a:custGeom>
              <a:avLst/>
              <a:gdLst/>
              <a:ahLst/>
              <a:cxnLst/>
              <a:rect l="l" t="t" r="r" b="b"/>
              <a:pathLst>
                <a:path w="29508" h="26367" extrusionOk="0">
                  <a:moveTo>
                    <a:pt x="18810" y="6282"/>
                  </a:moveTo>
                  <a:lnTo>
                    <a:pt x="18810" y="6282"/>
                  </a:lnTo>
                  <a:cubicBezTo>
                    <a:pt x="18834" y="6354"/>
                    <a:pt x="18858" y="6433"/>
                    <a:pt x="18907" y="6535"/>
                  </a:cubicBezTo>
                  <a:cubicBezTo>
                    <a:pt x="19087" y="6957"/>
                    <a:pt x="19461" y="7337"/>
                    <a:pt x="19913" y="7511"/>
                  </a:cubicBezTo>
                  <a:cubicBezTo>
                    <a:pt x="19913" y="7511"/>
                    <a:pt x="19889" y="7511"/>
                    <a:pt x="19865" y="7536"/>
                  </a:cubicBezTo>
                  <a:cubicBezTo>
                    <a:pt x="18834" y="8114"/>
                    <a:pt x="18129" y="9066"/>
                    <a:pt x="17581" y="10025"/>
                  </a:cubicBezTo>
                  <a:cubicBezTo>
                    <a:pt x="17303" y="10525"/>
                    <a:pt x="17074" y="11025"/>
                    <a:pt x="16876" y="11555"/>
                  </a:cubicBezTo>
                  <a:cubicBezTo>
                    <a:pt x="16677" y="12080"/>
                    <a:pt x="16496" y="12586"/>
                    <a:pt x="16249" y="13062"/>
                  </a:cubicBezTo>
                  <a:cubicBezTo>
                    <a:pt x="15773" y="14038"/>
                    <a:pt x="15019" y="14870"/>
                    <a:pt x="14139" y="15425"/>
                  </a:cubicBezTo>
                  <a:cubicBezTo>
                    <a:pt x="13687" y="15696"/>
                    <a:pt x="13211" y="15925"/>
                    <a:pt x="12705" y="16051"/>
                  </a:cubicBezTo>
                  <a:cubicBezTo>
                    <a:pt x="12458" y="16124"/>
                    <a:pt x="12205" y="16178"/>
                    <a:pt x="11952" y="16178"/>
                  </a:cubicBezTo>
                  <a:cubicBezTo>
                    <a:pt x="11817" y="16190"/>
                    <a:pt x="11696" y="16201"/>
                    <a:pt x="11583" y="16201"/>
                  </a:cubicBezTo>
                  <a:cubicBezTo>
                    <a:pt x="11464" y="16201"/>
                    <a:pt x="11355" y="16188"/>
                    <a:pt x="11253" y="16148"/>
                  </a:cubicBezTo>
                  <a:cubicBezTo>
                    <a:pt x="10825" y="16075"/>
                    <a:pt x="10523" y="15750"/>
                    <a:pt x="10349" y="15298"/>
                  </a:cubicBezTo>
                  <a:cubicBezTo>
                    <a:pt x="10222" y="14973"/>
                    <a:pt x="10120" y="14593"/>
                    <a:pt x="10095" y="14219"/>
                  </a:cubicBezTo>
                  <a:cubicBezTo>
                    <a:pt x="10095" y="13840"/>
                    <a:pt x="10144" y="13436"/>
                    <a:pt x="10246" y="13062"/>
                  </a:cubicBezTo>
                  <a:cubicBezTo>
                    <a:pt x="10294" y="12809"/>
                    <a:pt x="10397" y="12586"/>
                    <a:pt x="10445" y="12357"/>
                  </a:cubicBezTo>
                  <a:cubicBezTo>
                    <a:pt x="10547" y="12158"/>
                    <a:pt x="10620" y="11929"/>
                    <a:pt x="10746" y="11706"/>
                  </a:cubicBezTo>
                  <a:cubicBezTo>
                    <a:pt x="10951" y="11254"/>
                    <a:pt x="11198" y="10850"/>
                    <a:pt x="11476" y="10477"/>
                  </a:cubicBezTo>
                  <a:cubicBezTo>
                    <a:pt x="11476" y="10477"/>
                    <a:pt x="11500" y="10477"/>
                    <a:pt x="11500" y="10453"/>
                  </a:cubicBezTo>
                  <a:lnTo>
                    <a:pt x="11524" y="10422"/>
                  </a:lnTo>
                  <a:cubicBezTo>
                    <a:pt x="11705" y="10199"/>
                    <a:pt x="11976" y="9946"/>
                    <a:pt x="12253" y="9771"/>
                  </a:cubicBezTo>
                  <a:cubicBezTo>
                    <a:pt x="12307" y="9723"/>
                    <a:pt x="12380" y="9699"/>
                    <a:pt x="12428" y="9669"/>
                  </a:cubicBezTo>
                  <a:cubicBezTo>
                    <a:pt x="12458" y="9645"/>
                    <a:pt x="12482" y="9645"/>
                    <a:pt x="12506" y="9621"/>
                  </a:cubicBezTo>
                  <a:cubicBezTo>
                    <a:pt x="12694" y="9539"/>
                    <a:pt x="12893" y="9501"/>
                    <a:pt x="13094" y="9501"/>
                  </a:cubicBezTo>
                  <a:cubicBezTo>
                    <a:pt x="13324" y="9501"/>
                    <a:pt x="13558" y="9552"/>
                    <a:pt x="13784" y="9645"/>
                  </a:cubicBezTo>
                  <a:cubicBezTo>
                    <a:pt x="14013" y="9723"/>
                    <a:pt x="14164" y="9820"/>
                    <a:pt x="14338" y="9970"/>
                  </a:cubicBezTo>
                  <a:cubicBezTo>
                    <a:pt x="14465" y="10121"/>
                    <a:pt x="14591" y="10326"/>
                    <a:pt x="14688" y="10525"/>
                  </a:cubicBezTo>
                  <a:cubicBezTo>
                    <a:pt x="14839" y="10929"/>
                    <a:pt x="14869" y="11405"/>
                    <a:pt x="14742" y="11833"/>
                  </a:cubicBezTo>
                  <a:cubicBezTo>
                    <a:pt x="14616" y="12261"/>
                    <a:pt x="14338" y="12634"/>
                    <a:pt x="14013" y="12785"/>
                  </a:cubicBezTo>
                  <a:cubicBezTo>
                    <a:pt x="13881" y="12846"/>
                    <a:pt x="13752" y="12874"/>
                    <a:pt x="13634" y="12874"/>
                  </a:cubicBezTo>
                  <a:cubicBezTo>
                    <a:pt x="13411" y="12874"/>
                    <a:pt x="13223" y="12775"/>
                    <a:pt x="13109" y="12610"/>
                  </a:cubicBezTo>
                  <a:cubicBezTo>
                    <a:pt x="12934" y="12357"/>
                    <a:pt x="13006" y="12056"/>
                    <a:pt x="13260" y="11778"/>
                  </a:cubicBezTo>
                  <a:cubicBezTo>
                    <a:pt x="13434" y="11580"/>
                    <a:pt x="13434" y="11278"/>
                    <a:pt x="13235" y="11079"/>
                  </a:cubicBezTo>
                  <a:cubicBezTo>
                    <a:pt x="13143" y="11000"/>
                    <a:pt x="13026" y="10962"/>
                    <a:pt x="12909" y="10962"/>
                  </a:cubicBezTo>
                  <a:cubicBezTo>
                    <a:pt x="12767" y="10962"/>
                    <a:pt x="12626" y="11018"/>
                    <a:pt x="12530" y="11128"/>
                  </a:cubicBezTo>
                  <a:lnTo>
                    <a:pt x="12506" y="11152"/>
                  </a:lnTo>
                  <a:cubicBezTo>
                    <a:pt x="12307" y="11429"/>
                    <a:pt x="12157" y="11754"/>
                    <a:pt x="12126" y="12110"/>
                  </a:cubicBezTo>
                  <a:cubicBezTo>
                    <a:pt x="12102" y="12484"/>
                    <a:pt x="12205" y="12863"/>
                    <a:pt x="12458" y="13134"/>
                  </a:cubicBezTo>
                  <a:cubicBezTo>
                    <a:pt x="12681" y="13436"/>
                    <a:pt x="13030" y="13617"/>
                    <a:pt x="13386" y="13641"/>
                  </a:cubicBezTo>
                  <a:cubicBezTo>
                    <a:pt x="13441" y="13649"/>
                    <a:pt x="13497" y="13653"/>
                    <a:pt x="13553" y="13653"/>
                  </a:cubicBezTo>
                  <a:cubicBezTo>
                    <a:pt x="13828" y="13653"/>
                    <a:pt x="14108" y="13561"/>
                    <a:pt x="14338" y="13436"/>
                  </a:cubicBezTo>
                  <a:cubicBezTo>
                    <a:pt x="14917" y="13134"/>
                    <a:pt x="15242" y="12532"/>
                    <a:pt x="15345" y="11983"/>
                  </a:cubicBezTo>
                  <a:cubicBezTo>
                    <a:pt x="15495" y="11429"/>
                    <a:pt x="15417" y="10826"/>
                    <a:pt x="15194" y="10302"/>
                  </a:cubicBezTo>
                  <a:cubicBezTo>
                    <a:pt x="15092" y="10049"/>
                    <a:pt x="14917" y="9796"/>
                    <a:pt x="14718" y="9573"/>
                  </a:cubicBezTo>
                  <a:cubicBezTo>
                    <a:pt x="14567" y="9422"/>
                    <a:pt x="14362" y="9295"/>
                    <a:pt x="14164" y="9193"/>
                  </a:cubicBezTo>
                  <a:lnTo>
                    <a:pt x="14441" y="9193"/>
                  </a:lnTo>
                  <a:lnTo>
                    <a:pt x="14688" y="9217"/>
                  </a:lnTo>
                  <a:lnTo>
                    <a:pt x="15266" y="9295"/>
                  </a:lnTo>
                  <a:cubicBezTo>
                    <a:pt x="15504" y="9317"/>
                    <a:pt x="15747" y="9333"/>
                    <a:pt x="15990" y="9333"/>
                  </a:cubicBezTo>
                  <a:cubicBezTo>
                    <a:pt x="16545" y="9333"/>
                    <a:pt x="17106" y="9254"/>
                    <a:pt x="17629" y="8994"/>
                  </a:cubicBezTo>
                  <a:cubicBezTo>
                    <a:pt x="18003" y="8795"/>
                    <a:pt x="18358" y="8494"/>
                    <a:pt x="18581" y="8090"/>
                  </a:cubicBezTo>
                  <a:cubicBezTo>
                    <a:pt x="18810" y="7710"/>
                    <a:pt x="18882" y="7258"/>
                    <a:pt x="18882" y="6861"/>
                  </a:cubicBezTo>
                  <a:cubicBezTo>
                    <a:pt x="18858" y="6656"/>
                    <a:pt x="18858" y="6457"/>
                    <a:pt x="18810" y="6282"/>
                  </a:cubicBezTo>
                  <a:close/>
                  <a:moveTo>
                    <a:pt x="5624" y="13864"/>
                  </a:moveTo>
                  <a:cubicBezTo>
                    <a:pt x="5401" y="13864"/>
                    <a:pt x="5250" y="14038"/>
                    <a:pt x="5250" y="14243"/>
                  </a:cubicBezTo>
                  <a:lnTo>
                    <a:pt x="5250" y="14292"/>
                  </a:lnTo>
                  <a:cubicBezTo>
                    <a:pt x="5322" y="14695"/>
                    <a:pt x="5401" y="15021"/>
                    <a:pt x="5527" y="15370"/>
                  </a:cubicBezTo>
                  <a:cubicBezTo>
                    <a:pt x="5624" y="15696"/>
                    <a:pt x="5750" y="16051"/>
                    <a:pt x="5901" y="16377"/>
                  </a:cubicBezTo>
                  <a:cubicBezTo>
                    <a:pt x="6202" y="17004"/>
                    <a:pt x="6630" y="17630"/>
                    <a:pt x="7130" y="18106"/>
                  </a:cubicBezTo>
                  <a:cubicBezTo>
                    <a:pt x="7142" y="18122"/>
                    <a:pt x="7162" y="18129"/>
                    <a:pt x="7182" y="18129"/>
                  </a:cubicBezTo>
                  <a:cubicBezTo>
                    <a:pt x="7201" y="18129"/>
                    <a:pt x="7221" y="18122"/>
                    <a:pt x="7233" y="18106"/>
                  </a:cubicBezTo>
                  <a:cubicBezTo>
                    <a:pt x="7257" y="18082"/>
                    <a:pt x="7257" y="18034"/>
                    <a:pt x="7233" y="18010"/>
                  </a:cubicBezTo>
                  <a:cubicBezTo>
                    <a:pt x="6805" y="17480"/>
                    <a:pt x="6504" y="16853"/>
                    <a:pt x="6329" y="16202"/>
                  </a:cubicBezTo>
                  <a:cubicBezTo>
                    <a:pt x="6226" y="15901"/>
                    <a:pt x="6154" y="15545"/>
                    <a:pt x="6100" y="15220"/>
                  </a:cubicBezTo>
                  <a:cubicBezTo>
                    <a:pt x="6052" y="14894"/>
                    <a:pt x="6003" y="14545"/>
                    <a:pt x="6003" y="14243"/>
                  </a:cubicBezTo>
                  <a:cubicBezTo>
                    <a:pt x="6003" y="14014"/>
                    <a:pt x="5829" y="13864"/>
                    <a:pt x="5624" y="13864"/>
                  </a:cubicBezTo>
                  <a:close/>
                  <a:moveTo>
                    <a:pt x="2178" y="21664"/>
                  </a:moveTo>
                  <a:cubicBezTo>
                    <a:pt x="2088" y="21664"/>
                    <a:pt x="1997" y="21683"/>
                    <a:pt x="1911" y="21723"/>
                  </a:cubicBezTo>
                  <a:cubicBezTo>
                    <a:pt x="1580" y="21873"/>
                    <a:pt x="1429" y="22253"/>
                    <a:pt x="1580" y="22578"/>
                  </a:cubicBezTo>
                  <a:cubicBezTo>
                    <a:pt x="1580" y="22602"/>
                    <a:pt x="1610" y="22657"/>
                    <a:pt x="1610" y="22681"/>
                  </a:cubicBezTo>
                  <a:cubicBezTo>
                    <a:pt x="1935" y="23157"/>
                    <a:pt x="2333" y="23561"/>
                    <a:pt x="2761" y="23886"/>
                  </a:cubicBezTo>
                  <a:cubicBezTo>
                    <a:pt x="3189" y="24212"/>
                    <a:pt x="3665" y="24435"/>
                    <a:pt x="4141" y="24615"/>
                  </a:cubicBezTo>
                  <a:cubicBezTo>
                    <a:pt x="4623" y="24814"/>
                    <a:pt x="5099" y="24941"/>
                    <a:pt x="5575" y="25037"/>
                  </a:cubicBezTo>
                  <a:cubicBezTo>
                    <a:pt x="6076" y="25140"/>
                    <a:pt x="6552" y="25218"/>
                    <a:pt x="7058" y="25242"/>
                  </a:cubicBezTo>
                  <a:cubicBezTo>
                    <a:pt x="7154" y="25242"/>
                    <a:pt x="7233" y="25164"/>
                    <a:pt x="7257" y="25067"/>
                  </a:cubicBezTo>
                  <a:cubicBezTo>
                    <a:pt x="7257" y="24965"/>
                    <a:pt x="7185" y="24887"/>
                    <a:pt x="7106" y="24862"/>
                  </a:cubicBezTo>
                  <a:lnTo>
                    <a:pt x="7082" y="24862"/>
                  </a:lnTo>
                  <a:cubicBezTo>
                    <a:pt x="6630" y="24766"/>
                    <a:pt x="6178" y="24639"/>
                    <a:pt x="5750" y="24465"/>
                  </a:cubicBezTo>
                  <a:cubicBezTo>
                    <a:pt x="5322" y="24284"/>
                    <a:pt x="4894" y="24109"/>
                    <a:pt x="4497" y="23862"/>
                  </a:cubicBezTo>
                  <a:cubicBezTo>
                    <a:pt x="4117" y="23633"/>
                    <a:pt x="3767" y="23356"/>
                    <a:pt x="3442" y="23054"/>
                  </a:cubicBezTo>
                  <a:cubicBezTo>
                    <a:pt x="3165" y="22753"/>
                    <a:pt x="2936" y="22428"/>
                    <a:pt x="2785" y="22078"/>
                  </a:cubicBezTo>
                  <a:lnTo>
                    <a:pt x="2761" y="22054"/>
                  </a:lnTo>
                  <a:cubicBezTo>
                    <a:pt x="2668" y="21810"/>
                    <a:pt x="2428" y="21664"/>
                    <a:pt x="2178" y="21664"/>
                  </a:cubicBezTo>
                  <a:close/>
                  <a:moveTo>
                    <a:pt x="28990" y="0"/>
                  </a:moveTo>
                  <a:cubicBezTo>
                    <a:pt x="28751" y="0"/>
                    <a:pt x="28524" y="192"/>
                    <a:pt x="28501" y="454"/>
                  </a:cubicBezTo>
                  <a:lnTo>
                    <a:pt x="28501" y="508"/>
                  </a:lnTo>
                  <a:lnTo>
                    <a:pt x="28501" y="532"/>
                  </a:lnTo>
                  <a:lnTo>
                    <a:pt x="28477" y="1183"/>
                  </a:lnTo>
                  <a:cubicBezTo>
                    <a:pt x="28477" y="1382"/>
                    <a:pt x="28453" y="1587"/>
                    <a:pt x="28429" y="1810"/>
                  </a:cubicBezTo>
                  <a:cubicBezTo>
                    <a:pt x="28350" y="2214"/>
                    <a:pt x="28278" y="2642"/>
                    <a:pt x="28097" y="3016"/>
                  </a:cubicBezTo>
                  <a:cubicBezTo>
                    <a:pt x="28073" y="3040"/>
                    <a:pt x="28049" y="3094"/>
                    <a:pt x="28025" y="3142"/>
                  </a:cubicBezTo>
                  <a:cubicBezTo>
                    <a:pt x="28025" y="2943"/>
                    <a:pt x="28025" y="2738"/>
                    <a:pt x="27977" y="2563"/>
                  </a:cubicBezTo>
                  <a:cubicBezTo>
                    <a:pt x="27923" y="2286"/>
                    <a:pt x="27826" y="2015"/>
                    <a:pt x="27700" y="1786"/>
                  </a:cubicBezTo>
                  <a:cubicBezTo>
                    <a:pt x="27573" y="1509"/>
                    <a:pt x="27374" y="1262"/>
                    <a:pt x="27121" y="1057"/>
                  </a:cubicBezTo>
                  <a:cubicBezTo>
                    <a:pt x="26666" y="717"/>
                    <a:pt x="26101" y="601"/>
                    <a:pt x="25590" y="601"/>
                  </a:cubicBezTo>
                  <a:cubicBezTo>
                    <a:pt x="25540" y="601"/>
                    <a:pt x="25489" y="603"/>
                    <a:pt x="25440" y="605"/>
                  </a:cubicBezTo>
                  <a:cubicBezTo>
                    <a:pt x="24885" y="659"/>
                    <a:pt x="24361" y="780"/>
                    <a:pt x="23830" y="984"/>
                  </a:cubicBezTo>
                  <a:cubicBezTo>
                    <a:pt x="23577" y="1081"/>
                    <a:pt x="23457" y="1358"/>
                    <a:pt x="23553" y="1611"/>
                  </a:cubicBezTo>
                  <a:cubicBezTo>
                    <a:pt x="23632" y="1783"/>
                    <a:pt x="23814" y="1897"/>
                    <a:pt x="23995" y="1897"/>
                  </a:cubicBezTo>
                  <a:cubicBezTo>
                    <a:pt x="24050" y="1897"/>
                    <a:pt x="24104" y="1887"/>
                    <a:pt x="24156" y="1864"/>
                  </a:cubicBezTo>
                  <a:cubicBezTo>
                    <a:pt x="24180" y="1864"/>
                    <a:pt x="24210" y="1864"/>
                    <a:pt x="24210" y="1834"/>
                  </a:cubicBezTo>
                  <a:cubicBezTo>
                    <a:pt x="24608" y="1635"/>
                    <a:pt x="25060" y="1485"/>
                    <a:pt x="25512" y="1436"/>
                  </a:cubicBezTo>
                  <a:cubicBezTo>
                    <a:pt x="25612" y="1424"/>
                    <a:pt x="25713" y="1417"/>
                    <a:pt x="25812" y="1417"/>
                  </a:cubicBezTo>
                  <a:cubicBezTo>
                    <a:pt x="26135" y="1417"/>
                    <a:pt x="26444" y="1489"/>
                    <a:pt x="26693" y="1659"/>
                  </a:cubicBezTo>
                  <a:cubicBezTo>
                    <a:pt x="26844" y="1762"/>
                    <a:pt x="26970" y="1913"/>
                    <a:pt x="27073" y="2087"/>
                  </a:cubicBezTo>
                  <a:cubicBezTo>
                    <a:pt x="27193" y="2286"/>
                    <a:pt x="27272" y="2515"/>
                    <a:pt x="27344" y="2714"/>
                  </a:cubicBezTo>
                  <a:cubicBezTo>
                    <a:pt x="27446" y="3142"/>
                    <a:pt x="27422" y="3594"/>
                    <a:pt x="27223" y="3974"/>
                  </a:cubicBezTo>
                  <a:cubicBezTo>
                    <a:pt x="27073" y="4275"/>
                    <a:pt x="26820" y="4546"/>
                    <a:pt x="26518" y="4727"/>
                  </a:cubicBezTo>
                  <a:cubicBezTo>
                    <a:pt x="26470" y="4727"/>
                    <a:pt x="26440" y="4751"/>
                    <a:pt x="26416" y="4751"/>
                  </a:cubicBezTo>
                  <a:lnTo>
                    <a:pt x="26392" y="4775"/>
                  </a:lnTo>
                  <a:cubicBezTo>
                    <a:pt x="26368" y="4775"/>
                    <a:pt x="26344" y="4799"/>
                    <a:pt x="26319" y="4824"/>
                  </a:cubicBezTo>
                  <a:lnTo>
                    <a:pt x="26289" y="4824"/>
                  </a:lnTo>
                  <a:cubicBezTo>
                    <a:pt x="25952" y="4997"/>
                    <a:pt x="25559" y="5058"/>
                    <a:pt x="25172" y="5058"/>
                  </a:cubicBezTo>
                  <a:cubicBezTo>
                    <a:pt x="25102" y="5058"/>
                    <a:pt x="25033" y="5056"/>
                    <a:pt x="24963" y="5053"/>
                  </a:cubicBezTo>
                  <a:cubicBezTo>
                    <a:pt x="24481" y="4998"/>
                    <a:pt x="24132" y="4824"/>
                    <a:pt x="23830" y="4498"/>
                  </a:cubicBezTo>
                  <a:cubicBezTo>
                    <a:pt x="23529" y="4173"/>
                    <a:pt x="23252" y="3697"/>
                    <a:pt x="22776" y="3341"/>
                  </a:cubicBezTo>
                  <a:cubicBezTo>
                    <a:pt x="22357" y="3028"/>
                    <a:pt x="21829" y="2906"/>
                    <a:pt x="21361" y="2906"/>
                  </a:cubicBezTo>
                  <a:cubicBezTo>
                    <a:pt x="21269" y="2906"/>
                    <a:pt x="21180" y="2910"/>
                    <a:pt x="21094" y="2919"/>
                  </a:cubicBezTo>
                  <a:cubicBezTo>
                    <a:pt x="20540" y="2943"/>
                    <a:pt x="19961" y="3118"/>
                    <a:pt x="19485" y="3468"/>
                  </a:cubicBezTo>
                  <a:cubicBezTo>
                    <a:pt x="19033" y="3823"/>
                    <a:pt x="18732" y="4372"/>
                    <a:pt x="18684" y="4926"/>
                  </a:cubicBezTo>
                  <a:cubicBezTo>
                    <a:pt x="18635" y="5179"/>
                    <a:pt x="18659" y="5426"/>
                    <a:pt x="18684" y="5655"/>
                  </a:cubicBezTo>
                  <a:cubicBezTo>
                    <a:pt x="18557" y="5251"/>
                    <a:pt x="18358" y="4878"/>
                    <a:pt x="18057" y="4522"/>
                  </a:cubicBezTo>
                  <a:cubicBezTo>
                    <a:pt x="17755" y="4197"/>
                    <a:pt x="17279" y="3974"/>
                    <a:pt x="16827" y="3974"/>
                  </a:cubicBezTo>
                  <a:cubicBezTo>
                    <a:pt x="16786" y="3971"/>
                    <a:pt x="16745" y="3970"/>
                    <a:pt x="16704" y="3970"/>
                  </a:cubicBezTo>
                  <a:cubicBezTo>
                    <a:pt x="16277" y="3970"/>
                    <a:pt x="15915" y="4110"/>
                    <a:pt x="15568" y="4275"/>
                  </a:cubicBezTo>
                  <a:cubicBezTo>
                    <a:pt x="15194" y="4474"/>
                    <a:pt x="14839" y="4799"/>
                    <a:pt x="14664" y="5227"/>
                  </a:cubicBezTo>
                  <a:cubicBezTo>
                    <a:pt x="14489" y="5631"/>
                    <a:pt x="14441" y="6107"/>
                    <a:pt x="14616" y="6535"/>
                  </a:cubicBezTo>
                  <a:cubicBezTo>
                    <a:pt x="14766" y="6987"/>
                    <a:pt x="15194" y="7361"/>
                    <a:pt x="15670" y="7409"/>
                  </a:cubicBezTo>
                  <a:cubicBezTo>
                    <a:pt x="15718" y="7414"/>
                    <a:pt x="15767" y="7417"/>
                    <a:pt x="15815" y="7417"/>
                  </a:cubicBezTo>
                  <a:cubicBezTo>
                    <a:pt x="16270" y="7417"/>
                    <a:pt x="16722" y="7188"/>
                    <a:pt x="16924" y="6758"/>
                  </a:cubicBezTo>
                  <a:cubicBezTo>
                    <a:pt x="17026" y="6583"/>
                    <a:pt x="16948" y="6409"/>
                    <a:pt x="16797" y="6330"/>
                  </a:cubicBezTo>
                  <a:cubicBezTo>
                    <a:pt x="16743" y="6300"/>
                    <a:pt x="16688" y="6286"/>
                    <a:pt x="16636" y="6286"/>
                  </a:cubicBezTo>
                  <a:cubicBezTo>
                    <a:pt x="16520" y="6286"/>
                    <a:pt x="16416" y="6353"/>
                    <a:pt x="16345" y="6457"/>
                  </a:cubicBezTo>
                  <a:lnTo>
                    <a:pt x="16345" y="6481"/>
                  </a:lnTo>
                  <a:cubicBezTo>
                    <a:pt x="16279" y="6668"/>
                    <a:pt x="16042" y="6810"/>
                    <a:pt x="15808" y="6810"/>
                  </a:cubicBezTo>
                  <a:cubicBezTo>
                    <a:pt x="15786" y="6810"/>
                    <a:pt x="15764" y="6809"/>
                    <a:pt x="15743" y="6806"/>
                  </a:cubicBezTo>
                  <a:cubicBezTo>
                    <a:pt x="15495" y="6782"/>
                    <a:pt x="15266" y="6607"/>
                    <a:pt x="15194" y="6330"/>
                  </a:cubicBezTo>
                  <a:cubicBezTo>
                    <a:pt x="15092" y="6053"/>
                    <a:pt x="15092" y="5728"/>
                    <a:pt x="15218" y="5480"/>
                  </a:cubicBezTo>
                  <a:cubicBezTo>
                    <a:pt x="15345" y="5203"/>
                    <a:pt x="15568" y="4998"/>
                    <a:pt x="15869" y="4848"/>
                  </a:cubicBezTo>
                  <a:cubicBezTo>
                    <a:pt x="16112" y="4742"/>
                    <a:pt x="16412" y="4669"/>
                    <a:pt x="16669" y="4669"/>
                  </a:cubicBezTo>
                  <a:cubicBezTo>
                    <a:pt x="16704" y="4669"/>
                    <a:pt x="16739" y="4670"/>
                    <a:pt x="16773" y="4673"/>
                  </a:cubicBezTo>
                  <a:cubicBezTo>
                    <a:pt x="17050" y="4697"/>
                    <a:pt x="17303" y="4824"/>
                    <a:pt x="17502" y="5053"/>
                  </a:cubicBezTo>
                  <a:cubicBezTo>
                    <a:pt x="17906" y="5480"/>
                    <a:pt x="18105" y="6234"/>
                    <a:pt x="18153" y="6861"/>
                  </a:cubicBezTo>
                  <a:cubicBezTo>
                    <a:pt x="18207" y="7511"/>
                    <a:pt x="17930" y="8114"/>
                    <a:pt x="17328" y="8415"/>
                  </a:cubicBezTo>
                  <a:cubicBezTo>
                    <a:pt x="16919" y="8628"/>
                    <a:pt x="16435" y="8703"/>
                    <a:pt x="15949" y="8703"/>
                  </a:cubicBezTo>
                  <a:cubicBezTo>
                    <a:pt x="15746" y="8703"/>
                    <a:pt x="15543" y="8690"/>
                    <a:pt x="15345" y="8669"/>
                  </a:cubicBezTo>
                  <a:lnTo>
                    <a:pt x="14790" y="8590"/>
                  </a:lnTo>
                  <a:lnTo>
                    <a:pt x="14489" y="8542"/>
                  </a:lnTo>
                  <a:lnTo>
                    <a:pt x="14188" y="8542"/>
                  </a:lnTo>
                  <a:cubicBezTo>
                    <a:pt x="14119" y="8538"/>
                    <a:pt x="14050" y="8536"/>
                    <a:pt x="13982" y="8536"/>
                  </a:cubicBezTo>
                  <a:cubicBezTo>
                    <a:pt x="13648" y="8536"/>
                    <a:pt x="13317" y="8584"/>
                    <a:pt x="12982" y="8669"/>
                  </a:cubicBezTo>
                  <a:cubicBezTo>
                    <a:pt x="12609" y="8795"/>
                    <a:pt x="12229" y="8946"/>
                    <a:pt x="11879" y="9145"/>
                  </a:cubicBezTo>
                  <a:cubicBezTo>
                    <a:pt x="11524" y="9368"/>
                    <a:pt x="11198" y="9597"/>
                    <a:pt x="10921" y="9946"/>
                  </a:cubicBezTo>
                  <a:cubicBezTo>
                    <a:pt x="10897" y="9970"/>
                    <a:pt x="10897" y="10001"/>
                    <a:pt x="10873" y="10001"/>
                  </a:cubicBezTo>
                  <a:cubicBezTo>
                    <a:pt x="10523" y="10422"/>
                    <a:pt x="10246" y="10874"/>
                    <a:pt x="10017" y="11357"/>
                  </a:cubicBezTo>
                  <a:cubicBezTo>
                    <a:pt x="9517" y="12309"/>
                    <a:pt x="9264" y="13412"/>
                    <a:pt x="9366" y="14490"/>
                  </a:cubicBezTo>
                  <a:cubicBezTo>
                    <a:pt x="9414" y="15575"/>
                    <a:pt x="9794" y="16600"/>
                    <a:pt x="10222" y="17558"/>
                  </a:cubicBezTo>
                  <a:cubicBezTo>
                    <a:pt x="10445" y="18034"/>
                    <a:pt x="10698" y="18486"/>
                    <a:pt x="10975" y="18914"/>
                  </a:cubicBezTo>
                  <a:cubicBezTo>
                    <a:pt x="11198" y="19342"/>
                    <a:pt x="11349" y="19764"/>
                    <a:pt x="11427" y="20246"/>
                  </a:cubicBezTo>
                  <a:cubicBezTo>
                    <a:pt x="11500" y="20596"/>
                    <a:pt x="11524" y="20945"/>
                    <a:pt x="11524" y="21325"/>
                  </a:cubicBezTo>
                  <a:cubicBezTo>
                    <a:pt x="11222" y="20794"/>
                    <a:pt x="10849" y="20342"/>
                    <a:pt x="10469" y="19915"/>
                  </a:cubicBezTo>
                  <a:lnTo>
                    <a:pt x="10445" y="19915"/>
                  </a:lnTo>
                  <a:cubicBezTo>
                    <a:pt x="9565" y="19041"/>
                    <a:pt x="8890" y="17883"/>
                    <a:pt x="8486" y="16678"/>
                  </a:cubicBezTo>
                  <a:cubicBezTo>
                    <a:pt x="8089" y="15473"/>
                    <a:pt x="8010" y="14165"/>
                    <a:pt x="8287" y="12936"/>
                  </a:cubicBezTo>
                  <a:cubicBezTo>
                    <a:pt x="8336" y="12634"/>
                    <a:pt x="8462" y="12333"/>
                    <a:pt x="8541" y="12007"/>
                  </a:cubicBezTo>
                  <a:cubicBezTo>
                    <a:pt x="8637" y="11730"/>
                    <a:pt x="8739" y="11405"/>
                    <a:pt x="8866" y="11128"/>
                  </a:cubicBezTo>
                  <a:cubicBezTo>
                    <a:pt x="9089" y="10525"/>
                    <a:pt x="9414" y="10001"/>
                    <a:pt x="9770" y="9470"/>
                  </a:cubicBezTo>
                  <a:cubicBezTo>
                    <a:pt x="10120" y="8946"/>
                    <a:pt x="10547" y="8464"/>
                    <a:pt x="10951" y="7915"/>
                  </a:cubicBezTo>
                  <a:cubicBezTo>
                    <a:pt x="11174" y="7638"/>
                    <a:pt x="11349" y="7313"/>
                    <a:pt x="11500" y="6909"/>
                  </a:cubicBezTo>
                  <a:cubicBezTo>
                    <a:pt x="11626" y="6535"/>
                    <a:pt x="11626" y="6107"/>
                    <a:pt x="11578" y="5728"/>
                  </a:cubicBezTo>
                  <a:lnTo>
                    <a:pt x="11554" y="5679"/>
                  </a:lnTo>
                  <a:cubicBezTo>
                    <a:pt x="11527" y="5452"/>
                    <a:pt x="11325" y="5268"/>
                    <a:pt x="11083" y="5268"/>
                  </a:cubicBezTo>
                  <a:cubicBezTo>
                    <a:pt x="11055" y="5268"/>
                    <a:pt x="11028" y="5271"/>
                    <a:pt x="10999" y="5276"/>
                  </a:cubicBezTo>
                  <a:cubicBezTo>
                    <a:pt x="10722" y="5300"/>
                    <a:pt x="10547" y="5553"/>
                    <a:pt x="10572" y="5830"/>
                  </a:cubicBezTo>
                  <a:cubicBezTo>
                    <a:pt x="10596" y="5854"/>
                    <a:pt x="10596" y="5878"/>
                    <a:pt x="10596" y="5932"/>
                  </a:cubicBezTo>
                  <a:cubicBezTo>
                    <a:pt x="10951" y="6909"/>
                    <a:pt x="9818" y="7891"/>
                    <a:pt x="9143" y="9042"/>
                  </a:cubicBezTo>
                  <a:cubicBezTo>
                    <a:pt x="8788" y="9621"/>
                    <a:pt x="8462" y="10248"/>
                    <a:pt x="8239" y="10874"/>
                  </a:cubicBezTo>
                  <a:cubicBezTo>
                    <a:pt x="8113" y="11176"/>
                    <a:pt x="8034" y="11531"/>
                    <a:pt x="7908" y="11833"/>
                  </a:cubicBezTo>
                  <a:cubicBezTo>
                    <a:pt x="7860" y="12158"/>
                    <a:pt x="7757" y="12484"/>
                    <a:pt x="7709" y="12833"/>
                  </a:cubicBezTo>
                  <a:cubicBezTo>
                    <a:pt x="7685" y="12960"/>
                    <a:pt x="7661" y="13110"/>
                    <a:pt x="7637" y="13261"/>
                  </a:cubicBezTo>
                  <a:cubicBezTo>
                    <a:pt x="7637" y="13165"/>
                    <a:pt x="7637" y="13062"/>
                    <a:pt x="7661" y="12960"/>
                  </a:cubicBezTo>
                  <a:cubicBezTo>
                    <a:pt x="7709" y="12309"/>
                    <a:pt x="7884" y="11604"/>
                    <a:pt x="7938" y="10874"/>
                  </a:cubicBezTo>
                  <a:cubicBezTo>
                    <a:pt x="7962" y="10525"/>
                    <a:pt x="7986" y="10151"/>
                    <a:pt x="7986" y="9796"/>
                  </a:cubicBezTo>
                  <a:cubicBezTo>
                    <a:pt x="7962" y="9422"/>
                    <a:pt x="7908" y="9042"/>
                    <a:pt x="7787" y="8669"/>
                  </a:cubicBezTo>
                  <a:cubicBezTo>
                    <a:pt x="7661" y="8289"/>
                    <a:pt x="7383" y="7891"/>
                    <a:pt x="6980" y="7686"/>
                  </a:cubicBezTo>
                  <a:cubicBezTo>
                    <a:pt x="6805" y="7560"/>
                    <a:pt x="6582" y="7511"/>
                    <a:pt x="6401" y="7463"/>
                  </a:cubicBezTo>
                  <a:cubicBezTo>
                    <a:pt x="6290" y="7451"/>
                    <a:pt x="6184" y="7445"/>
                    <a:pt x="6078" y="7445"/>
                  </a:cubicBezTo>
                  <a:cubicBezTo>
                    <a:pt x="5972" y="7445"/>
                    <a:pt x="5865" y="7451"/>
                    <a:pt x="5750" y="7463"/>
                  </a:cubicBezTo>
                  <a:cubicBezTo>
                    <a:pt x="5346" y="7560"/>
                    <a:pt x="4949" y="7789"/>
                    <a:pt x="4696" y="8138"/>
                  </a:cubicBezTo>
                  <a:cubicBezTo>
                    <a:pt x="4442" y="8494"/>
                    <a:pt x="4370" y="8916"/>
                    <a:pt x="4370" y="9319"/>
                  </a:cubicBezTo>
                  <a:cubicBezTo>
                    <a:pt x="4394" y="9518"/>
                    <a:pt x="4418" y="9723"/>
                    <a:pt x="4497" y="9922"/>
                  </a:cubicBezTo>
                  <a:cubicBezTo>
                    <a:pt x="4569" y="10121"/>
                    <a:pt x="4720" y="10302"/>
                    <a:pt x="4894" y="10453"/>
                  </a:cubicBezTo>
                  <a:cubicBezTo>
                    <a:pt x="5116" y="10611"/>
                    <a:pt x="5371" y="10687"/>
                    <a:pt x="5624" y="10687"/>
                  </a:cubicBezTo>
                  <a:cubicBezTo>
                    <a:pt x="5805" y="10687"/>
                    <a:pt x="5986" y="10648"/>
                    <a:pt x="6154" y="10573"/>
                  </a:cubicBezTo>
                  <a:cubicBezTo>
                    <a:pt x="6281" y="10501"/>
                    <a:pt x="6353" y="10350"/>
                    <a:pt x="6281" y="10223"/>
                  </a:cubicBezTo>
                  <a:cubicBezTo>
                    <a:pt x="6240" y="10129"/>
                    <a:pt x="6146" y="10079"/>
                    <a:pt x="6049" y="10079"/>
                  </a:cubicBezTo>
                  <a:cubicBezTo>
                    <a:pt x="6015" y="10079"/>
                    <a:pt x="5981" y="10085"/>
                    <a:pt x="5949" y="10097"/>
                  </a:cubicBezTo>
                  <a:lnTo>
                    <a:pt x="5925" y="10121"/>
                  </a:lnTo>
                  <a:cubicBezTo>
                    <a:pt x="5844" y="10163"/>
                    <a:pt x="5743" y="10183"/>
                    <a:pt x="5638" y="10183"/>
                  </a:cubicBezTo>
                  <a:cubicBezTo>
                    <a:pt x="5482" y="10183"/>
                    <a:pt x="5318" y="10138"/>
                    <a:pt x="5196" y="10049"/>
                  </a:cubicBezTo>
                  <a:cubicBezTo>
                    <a:pt x="4997" y="9898"/>
                    <a:pt x="4925" y="9597"/>
                    <a:pt x="4894" y="9295"/>
                  </a:cubicBezTo>
                  <a:cubicBezTo>
                    <a:pt x="4894" y="8994"/>
                    <a:pt x="4973" y="8693"/>
                    <a:pt x="5148" y="8494"/>
                  </a:cubicBezTo>
                  <a:cubicBezTo>
                    <a:pt x="5322" y="8289"/>
                    <a:pt x="5600" y="8162"/>
                    <a:pt x="5877" y="8114"/>
                  </a:cubicBezTo>
                  <a:cubicBezTo>
                    <a:pt x="6003" y="8114"/>
                    <a:pt x="6154" y="8114"/>
                    <a:pt x="6281" y="8138"/>
                  </a:cubicBezTo>
                  <a:cubicBezTo>
                    <a:pt x="6431" y="8162"/>
                    <a:pt x="6552" y="8192"/>
                    <a:pt x="6678" y="8265"/>
                  </a:cubicBezTo>
                  <a:cubicBezTo>
                    <a:pt x="6907" y="8367"/>
                    <a:pt x="7082" y="8590"/>
                    <a:pt x="7185" y="8867"/>
                  </a:cubicBezTo>
                  <a:cubicBezTo>
                    <a:pt x="7383" y="9446"/>
                    <a:pt x="7383" y="10151"/>
                    <a:pt x="7335" y="10826"/>
                  </a:cubicBezTo>
                  <a:cubicBezTo>
                    <a:pt x="7305" y="11531"/>
                    <a:pt x="7154" y="12182"/>
                    <a:pt x="7106" y="12936"/>
                  </a:cubicBezTo>
                  <a:cubicBezTo>
                    <a:pt x="7058" y="13665"/>
                    <a:pt x="7106" y="14394"/>
                    <a:pt x="7257" y="15093"/>
                  </a:cubicBezTo>
                  <a:cubicBezTo>
                    <a:pt x="7408" y="15822"/>
                    <a:pt x="7661" y="16503"/>
                    <a:pt x="7962" y="17154"/>
                  </a:cubicBezTo>
                  <a:cubicBezTo>
                    <a:pt x="8209" y="17630"/>
                    <a:pt x="8462" y="18082"/>
                    <a:pt x="8788" y="18510"/>
                  </a:cubicBezTo>
                  <a:cubicBezTo>
                    <a:pt x="9167" y="19137"/>
                    <a:pt x="9595" y="19716"/>
                    <a:pt x="10120" y="20270"/>
                  </a:cubicBezTo>
                  <a:lnTo>
                    <a:pt x="10120" y="20246"/>
                  </a:lnTo>
                  <a:cubicBezTo>
                    <a:pt x="10746" y="20999"/>
                    <a:pt x="11253" y="21903"/>
                    <a:pt x="11301" y="22777"/>
                  </a:cubicBezTo>
                  <a:cubicBezTo>
                    <a:pt x="11301" y="23205"/>
                    <a:pt x="11198" y="23633"/>
                    <a:pt x="10951" y="23910"/>
                  </a:cubicBezTo>
                  <a:cubicBezTo>
                    <a:pt x="10825" y="24061"/>
                    <a:pt x="10650" y="24187"/>
                    <a:pt x="10469" y="24284"/>
                  </a:cubicBezTo>
                  <a:cubicBezTo>
                    <a:pt x="10294" y="24386"/>
                    <a:pt x="10095" y="24435"/>
                    <a:pt x="9897" y="24465"/>
                  </a:cubicBezTo>
                  <a:cubicBezTo>
                    <a:pt x="9844" y="24471"/>
                    <a:pt x="9792" y="24475"/>
                    <a:pt x="9740" y="24475"/>
                  </a:cubicBezTo>
                  <a:cubicBezTo>
                    <a:pt x="9415" y="24475"/>
                    <a:pt x="9102" y="24345"/>
                    <a:pt x="8842" y="24085"/>
                  </a:cubicBezTo>
                  <a:cubicBezTo>
                    <a:pt x="8565" y="23808"/>
                    <a:pt x="8312" y="23380"/>
                    <a:pt x="8360" y="23109"/>
                  </a:cubicBezTo>
                  <a:cubicBezTo>
                    <a:pt x="8390" y="22928"/>
                    <a:pt x="8462" y="22777"/>
                    <a:pt x="8589" y="22657"/>
                  </a:cubicBezTo>
                  <a:cubicBezTo>
                    <a:pt x="8715" y="22530"/>
                    <a:pt x="8890" y="22428"/>
                    <a:pt x="9041" y="22404"/>
                  </a:cubicBezTo>
                  <a:cubicBezTo>
                    <a:pt x="9109" y="22404"/>
                    <a:pt x="9164" y="22393"/>
                    <a:pt x="9216" y="22393"/>
                  </a:cubicBezTo>
                  <a:cubicBezTo>
                    <a:pt x="9242" y="22393"/>
                    <a:pt x="9268" y="22396"/>
                    <a:pt x="9294" y="22404"/>
                  </a:cubicBezTo>
                  <a:cubicBezTo>
                    <a:pt x="9366" y="22428"/>
                    <a:pt x="9469" y="22476"/>
                    <a:pt x="9517" y="22506"/>
                  </a:cubicBezTo>
                  <a:cubicBezTo>
                    <a:pt x="9565" y="22554"/>
                    <a:pt x="9565" y="22578"/>
                    <a:pt x="9595" y="22602"/>
                  </a:cubicBezTo>
                  <a:cubicBezTo>
                    <a:pt x="9595" y="22657"/>
                    <a:pt x="9565" y="22753"/>
                    <a:pt x="9541" y="22777"/>
                  </a:cubicBezTo>
                  <a:lnTo>
                    <a:pt x="9517" y="22831"/>
                  </a:lnTo>
                  <a:cubicBezTo>
                    <a:pt x="9445" y="22982"/>
                    <a:pt x="9493" y="23133"/>
                    <a:pt x="9643" y="23205"/>
                  </a:cubicBezTo>
                  <a:cubicBezTo>
                    <a:pt x="9686" y="23231"/>
                    <a:pt x="9731" y="23243"/>
                    <a:pt x="9774" y="23243"/>
                  </a:cubicBezTo>
                  <a:cubicBezTo>
                    <a:pt x="9862" y="23243"/>
                    <a:pt x="9945" y="23197"/>
                    <a:pt x="9993" y="23133"/>
                  </a:cubicBezTo>
                  <a:cubicBezTo>
                    <a:pt x="10120" y="22958"/>
                    <a:pt x="10168" y="22807"/>
                    <a:pt x="10198" y="22602"/>
                  </a:cubicBezTo>
                  <a:cubicBezTo>
                    <a:pt x="10198" y="22379"/>
                    <a:pt x="10071" y="22150"/>
                    <a:pt x="9921" y="22024"/>
                  </a:cubicBezTo>
                  <a:cubicBezTo>
                    <a:pt x="9794" y="21903"/>
                    <a:pt x="9643" y="21825"/>
                    <a:pt x="9493" y="21777"/>
                  </a:cubicBezTo>
                  <a:cubicBezTo>
                    <a:pt x="9364" y="21737"/>
                    <a:pt x="9235" y="21713"/>
                    <a:pt x="9104" y="21713"/>
                  </a:cubicBezTo>
                  <a:cubicBezTo>
                    <a:pt x="9057" y="21713"/>
                    <a:pt x="9010" y="21716"/>
                    <a:pt x="8962" y="21723"/>
                  </a:cubicBezTo>
                  <a:cubicBezTo>
                    <a:pt x="8890" y="21723"/>
                    <a:pt x="8812" y="21753"/>
                    <a:pt x="8739" y="21753"/>
                  </a:cubicBezTo>
                  <a:cubicBezTo>
                    <a:pt x="8842" y="21500"/>
                    <a:pt x="8890" y="21222"/>
                    <a:pt x="8866" y="20969"/>
                  </a:cubicBezTo>
                  <a:cubicBezTo>
                    <a:pt x="8812" y="20644"/>
                    <a:pt x="8691" y="20318"/>
                    <a:pt x="8510" y="20041"/>
                  </a:cubicBezTo>
                  <a:cubicBezTo>
                    <a:pt x="8336" y="19794"/>
                    <a:pt x="8089" y="19541"/>
                    <a:pt x="7787" y="19390"/>
                  </a:cubicBezTo>
                  <a:cubicBezTo>
                    <a:pt x="7486" y="19240"/>
                    <a:pt x="7154" y="19161"/>
                    <a:pt x="6829" y="19137"/>
                  </a:cubicBezTo>
                  <a:cubicBezTo>
                    <a:pt x="6787" y="19134"/>
                    <a:pt x="6745" y="19133"/>
                    <a:pt x="6703" y="19133"/>
                  </a:cubicBezTo>
                  <a:cubicBezTo>
                    <a:pt x="6396" y="19133"/>
                    <a:pt x="6090" y="19209"/>
                    <a:pt x="5798" y="19342"/>
                  </a:cubicBezTo>
                  <a:cubicBezTo>
                    <a:pt x="5497" y="19517"/>
                    <a:pt x="5250" y="19794"/>
                    <a:pt x="5075" y="20065"/>
                  </a:cubicBezTo>
                  <a:cubicBezTo>
                    <a:pt x="4894" y="20367"/>
                    <a:pt x="4798" y="20668"/>
                    <a:pt x="4720" y="20969"/>
                  </a:cubicBezTo>
                  <a:cubicBezTo>
                    <a:pt x="4593" y="21572"/>
                    <a:pt x="4623" y="22277"/>
                    <a:pt x="4894" y="22856"/>
                  </a:cubicBezTo>
                  <a:cubicBezTo>
                    <a:pt x="5172" y="23434"/>
                    <a:pt x="5600" y="23886"/>
                    <a:pt x="6076" y="24236"/>
                  </a:cubicBezTo>
                  <a:cubicBezTo>
                    <a:pt x="6582" y="24615"/>
                    <a:pt x="7106" y="24862"/>
                    <a:pt x="7661" y="25067"/>
                  </a:cubicBezTo>
                  <a:cubicBezTo>
                    <a:pt x="7686" y="25080"/>
                    <a:pt x="7712" y="25086"/>
                    <a:pt x="7738" y="25086"/>
                  </a:cubicBezTo>
                  <a:cubicBezTo>
                    <a:pt x="7808" y="25086"/>
                    <a:pt x="7872" y="25040"/>
                    <a:pt x="7908" y="24965"/>
                  </a:cubicBezTo>
                  <a:cubicBezTo>
                    <a:pt x="7938" y="24862"/>
                    <a:pt x="7884" y="24766"/>
                    <a:pt x="7811" y="24712"/>
                  </a:cubicBezTo>
                  <a:lnTo>
                    <a:pt x="7787" y="24712"/>
                  </a:lnTo>
                  <a:cubicBezTo>
                    <a:pt x="7305" y="24489"/>
                    <a:pt x="6829" y="24187"/>
                    <a:pt x="6401" y="23832"/>
                  </a:cubicBezTo>
                  <a:cubicBezTo>
                    <a:pt x="6003" y="23506"/>
                    <a:pt x="5648" y="23079"/>
                    <a:pt x="5473" y="22602"/>
                  </a:cubicBezTo>
                  <a:cubicBezTo>
                    <a:pt x="5274" y="22126"/>
                    <a:pt x="5274" y="21626"/>
                    <a:pt x="5401" y="21120"/>
                  </a:cubicBezTo>
                  <a:cubicBezTo>
                    <a:pt x="5527" y="20644"/>
                    <a:pt x="5774" y="20192"/>
                    <a:pt x="6154" y="19993"/>
                  </a:cubicBezTo>
                  <a:cubicBezTo>
                    <a:pt x="6341" y="19893"/>
                    <a:pt x="6567" y="19844"/>
                    <a:pt x="6803" y="19844"/>
                  </a:cubicBezTo>
                  <a:cubicBezTo>
                    <a:pt x="7038" y="19844"/>
                    <a:pt x="7284" y="19893"/>
                    <a:pt x="7510" y="19993"/>
                  </a:cubicBezTo>
                  <a:cubicBezTo>
                    <a:pt x="7709" y="20065"/>
                    <a:pt x="7884" y="20216"/>
                    <a:pt x="8058" y="20397"/>
                  </a:cubicBezTo>
                  <a:cubicBezTo>
                    <a:pt x="8209" y="20571"/>
                    <a:pt x="8360" y="20794"/>
                    <a:pt x="8414" y="21048"/>
                  </a:cubicBezTo>
                  <a:cubicBezTo>
                    <a:pt x="8462" y="21271"/>
                    <a:pt x="8462" y="21524"/>
                    <a:pt x="8336" y="21723"/>
                  </a:cubicBezTo>
                  <a:cubicBezTo>
                    <a:pt x="8239" y="21927"/>
                    <a:pt x="8010" y="22102"/>
                    <a:pt x="7787" y="22175"/>
                  </a:cubicBezTo>
                  <a:cubicBezTo>
                    <a:pt x="7724" y="22190"/>
                    <a:pt x="7667" y="22197"/>
                    <a:pt x="7609" y="22197"/>
                  </a:cubicBezTo>
                  <a:cubicBezTo>
                    <a:pt x="7552" y="22197"/>
                    <a:pt x="7495" y="22190"/>
                    <a:pt x="7432" y="22175"/>
                  </a:cubicBezTo>
                  <a:cubicBezTo>
                    <a:pt x="7335" y="22150"/>
                    <a:pt x="7233" y="22126"/>
                    <a:pt x="7130" y="22054"/>
                  </a:cubicBezTo>
                  <a:cubicBezTo>
                    <a:pt x="6956" y="21903"/>
                    <a:pt x="6956" y="21723"/>
                    <a:pt x="7058" y="21626"/>
                  </a:cubicBezTo>
                  <a:cubicBezTo>
                    <a:pt x="7185" y="21475"/>
                    <a:pt x="7154" y="21271"/>
                    <a:pt x="7004" y="21150"/>
                  </a:cubicBezTo>
                  <a:cubicBezTo>
                    <a:pt x="6938" y="21095"/>
                    <a:pt x="6863" y="21068"/>
                    <a:pt x="6790" y="21068"/>
                  </a:cubicBezTo>
                  <a:cubicBezTo>
                    <a:pt x="6694" y="21068"/>
                    <a:pt x="6599" y="21113"/>
                    <a:pt x="6528" y="21198"/>
                  </a:cubicBezTo>
                  <a:cubicBezTo>
                    <a:pt x="6504" y="21246"/>
                    <a:pt x="6479" y="21271"/>
                    <a:pt x="6479" y="21325"/>
                  </a:cubicBezTo>
                  <a:lnTo>
                    <a:pt x="6455" y="21373"/>
                  </a:lnTo>
                  <a:cubicBezTo>
                    <a:pt x="6401" y="21572"/>
                    <a:pt x="6401" y="21825"/>
                    <a:pt x="6504" y="22000"/>
                  </a:cubicBezTo>
                  <a:cubicBezTo>
                    <a:pt x="6582" y="22205"/>
                    <a:pt x="6733" y="22355"/>
                    <a:pt x="6883" y="22428"/>
                  </a:cubicBezTo>
                  <a:cubicBezTo>
                    <a:pt x="7073" y="22533"/>
                    <a:pt x="7278" y="22577"/>
                    <a:pt x="7479" y="22577"/>
                  </a:cubicBezTo>
                  <a:cubicBezTo>
                    <a:pt x="7565" y="22577"/>
                    <a:pt x="7650" y="22569"/>
                    <a:pt x="7733" y="22554"/>
                  </a:cubicBezTo>
                  <a:lnTo>
                    <a:pt x="7733" y="22554"/>
                  </a:lnTo>
                  <a:cubicBezTo>
                    <a:pt x="7685" y="22681"/>
                    <a:pt x="7637" y="22831"/>
                    <a:pt x="7582" y="22982"/>
                  </a:cubicBezTo>
                  <a:cubicBezTo>
                    <a:pt x="7534" y="23308"/>
                    <a:pt x="7637" y="23681"/>
                    <a:pt x="7757" y="23958"/>
                  </a:cubicBezTo>
                  <a:cubicBezTo>
                    <a:pt x="7884" y="24236"/>
                    <a:pt x="8058" y="24465"/>
                    <a:pt x="8287" y="24688"/>
                  </a:cubicBezTo>
                  <a:cubicBezTo>
                    <a:pt x="8663" y="25064"/>
                    <a:pt x="9211" y="25305"/>
                    <a:pt x="9764" y="25305"/>
                  </a:cubicBezTo>
                  <a:cubicBezTo>
                    <a:pt x="9840" y="25305"/>
                    <a:pt x="9917" y="25300"/>
                    <a:pt x="9993" y="25290"/>
                  </a:cubicBezTo>
                  <a:cubicBezTo>
                    <a:pt x="10294" y="25266"/>
                    <a:pt x="10596" y="25164"/>
                    <a:pt x="10873" y="25013"/>
                  </a:cubicBezTo>
                  <a:cubicBezTo>
                    <a:pt x="11126" y="24887"/>
                    <a:pt x="11373" y="24688"/>
                    <a:pt x="11578" y="24435"/>
                  </a:cubicBezTo>
                  <a:cubicBezTo>
                    <a:pt x="11928" y="24037"/>
                    <a:pt x="12054" y="23482"/>
                    <a:pt x="12054" y="22982"/>
                  </a:cubicBezTo>
                  <a:cubicBezTo>
                    <a:pt x="12102" y="22554"/>
                    <a:pt x="12157" y="22150"/>
                    <a:pt x="12157" y="21723"/>
                  </a:cubicBezTo>
                  <a:cubicBezTo>
                    <a:pt x="12181" y="21198"/>
                    <a:pt x="12157" y="20668"/>
                    <a:pt x="12054" y="20144"/>
                  </a:cubicBezTo>
                  <a:cubicBezTo>
                    <a:pt x="11952" y="19613"/>
                    <a:pt x="11777" y="19089"/>
                    <a:pt x="11500" y="18613"/>
                  </a:cubicBezTo>
                  <a:cubicBezTo>
                    <a:pt x="11253" y="18185"/>
                    <a:pt x="10999" y="17733"/>
                    <a:pt x="10801" y="17281"/>
                  </a:cubicBezTo>
                  <a:cubicBezTo>
                    <a:pt x="10698" y="17082"/>
                    <a:pt x="10596" y="16853"/>
                    <a:pt x="10523" y="16654"/>
                  </a:cubicBezTo>
                  <a:lnTo>
                    <a:pt x="10523" y="16654"/>
                  </a:lnTo>
                  <a:cubicBezTo>
                    <a:pt x="10698" y="16750"/>
                    <a:pt x="10897" y="16829"/>
                    <a:pt x="11102" y="16853"/>
                  </a:cubicBezTo>
                  <a:cubicBezTo>
                    <a:pt x="11246" y="16888"/>
                    <a:pt x="11390" y="16901"/>
                    <a:pt x="11530" y="16901"/>
                  </a:cubicBezTo>
                  <a:cubicBezTo>
                    <a:pt x="11706" y="16901"/>
                    <a:pt x="11876" y="16880"/>
                    <a:pt x="12030" y="16853"/>
                  </a:cubicBezTo>
                  <a:cubicBezTo>
                    <a:pt x="12331" y="16829"/>
                    <a:pt x="12609" y="16750"/>
                    <a:pt x="12880" y="16654"/>
                  </a:cubicBezTo>
                  <a:cubicBezTo>
                    <a:pt x="13458" y="16479"/>
                    <a:pt x="13965" y="16202"/>
                    <a:pt x="14441" y="15846"/>
                  </a:cubicBezTo>
                  <a:cubicBezTo>
                    <a:pt x="15369" y="15171"/>
                    <a:pt x="16074" y="14243"/>
                    <a:pt x="16550" y="13213"/>
                  </a:cubicBezTo>
                  <a:cubicBezTo>
                    <a:pt x="16797" y="12713"/>
                    <a:pt x="16948" y="12158"/>
                    <a:pt x="17129" y="11658"/>
                  </a:cubicBezTo>
                  <a:cubicBezTo>
                    <a:pt x="17328" y="11152"/>
                    <a:pt x="17551" y="10651"/>
                    <a:pt x="17828" y="10175"/>
                  </a:cubicBezTo>
                  <a:cubicBezTo>
                    <a:pt x="18406" y="9271"/>
                    <a:pt x="19184" y="8440"/>
                    <a:pt x="20112" y="8012"/>
                  </a:cubicBezTo>
                  <a:cubicBezTo>
                    <a:pt x="20509" y="7828"/>
                    <a:pt x="20918" y="7726"/>
                    <a:pt x="21316" y="7726"/>
                  </a:cubicBezTo>
                  <a:cubicBezTo>
                    <a:pt x="21401" y="7726"/>
                    <a:pt x="21486" y="7731"/>
                    <a:pt x="21570" y="7740"/>
                  </a:cubicBezTo>
                  <a:cubicBezTo>
                    <a:pt x="22046" y="7789"/>
                    <a:pt x="22523" y="7963"/>
                    <a:pt x="22824" y="8289"/>
                  </a:cubicBezTo>
                  <a:cubicBezTo>
                    <a:pt x="23125" y="8590"/>
                    <a:pt x="23228" y="9066"/>
                    <a:pt x="23155" y="9518"/>
                  </a:cubicBezTo>
                  <a:cubicBezTo>
                    <a:pt x="23101" y="9970"/>
                    <a:pt x="22878" y="10422"/>
                    <a:pt x="22553" y="10700"/>
                  </a:cubicBezTo>
                  <a:cubicBezTo>
                    <a:pt x="22426" y="10802"/>
                    <a:pt x="22197" y="10905"/>
                    <a:pt x="22022" y="10905"/>
                  </a:cubicBezTo>
                  <a:cubicBezTo>
                    <a:pt x="21994" y="10908"/>
                    <a:pt x="21966" y="10910"/>
                    <a:pt x="21938" y="10910"/>
                  </a:cubicBezTo>
                  <a:cubicBezTo>
                    <a:pt x="21799" y="10910"/>
                    <a:pt x="21680" y="10863"/>
                    <a:pt x="21594" y="10802"/>
                  </a:cubicBezTo>
                  <a:cubicBezTo>
                    <a:pt x="21371" y="10603"/>
                    <a:pt x="21347" y="10223"/>
                    <a:pt x="21594" y="9898"/>
                  </a:cubicBezTo>
                  <a:cubicBezTo>
                    <a:pt x="21745" y="9699"/>
                    <a:pt x="21721" y="9398"/>
                    <a:pt x="21498" y="9247"/>
                  </a:cubicBezTo>
                  <a:cubicBezTo>
                    <a:pt x="21412" y="9184"/>
                    <a:pt x="21314" y="9152"/>
                    <a:pt x="21215" y="9152"/>
                  </a:cubicBezTo>
                  <a:cubicBezTo>
                    <a:pt x="21079" y="9152"/>
                    <a:pt x="20943" y="9214"/>
                    <a:pt x="20841" y="9344"/>
                  </a:cubicBezTo>
                  <a:lnTo>
                    <a:pt x="20841" y="9368"/>
                  </a:lnTo>
                  <a:cubicBezTo>
                    <a:pt x="20618" y="9645"/>
                    <a:pt x="20492" y="10025"/>
                    <a:pt x="20516" y="10422"/>
                  </a:cubicBezTo>
                  <a:cubicBezTo>
                    <a:pt x="20516" y="10826"/>
                    <a:pt x="20715" y="11230"/>
                    <a:pt x="21016" y="11477"/>
                  </a:cubicBezTo>
                  <a:cubicBezTo>
                    <a:pt x="21290" y="11686"/>
                    <a:pt x="21625" y="11793"/>
                    <a:pt x="21948" y="11793"/>
                  </a:cubicBezTo>
                  <a:cubicBezTo>
                    <a:pt x="22016" y="11793"/>
                    <a:pt x="22083" y="11788"/>
                    <a:pt x="22149" y="11778"/>
                  </a:cubicBezTo>
                  <a:cubicBezTo>
                    <a:pt x="22498" y="11730"/>
                    <a:pt x="22824" y="11555"/>
                    <a:pt x="23101" y="11326"/>
                  </a:cubicBezTo>
                  <a:cubicBezTo>
                    <a:pt x="23632" y="10850"/>
                    <a:pt x="23855" y="10248"/>
                    <a:pt x="23933" y="9597"/>
                  </a:cubicBezTo>
                  <a:cubicBezTo>
                    <a:pt x="23957" y="9295"/>
                    <a:pt x="23957" y="8970"/>
                    <a:pt x="23855" y="8644"/>
                  </a:cubicBezTo>
                  <a:cubicBezTo>
                    <a:pt x="23728" y="8343"/>
                    <a:pt x="23577" y="8012"/>
                    <a:pt x="23330" y="7789"/>
                  </a:cubicBezTo>
                  <a:cubicBezTo>
                    <a:pt x="22878" y="7313"/>
                    <a:pt x="22251" y="7108"/>
                    <a:pt x="21673" y="7084"/>
                  </a:cubicBezTo>
                  <a:lnTo>
                    <a:pt x="21697" y="7059"/>
                  </a:lnTo>
                  <a:cubicBezTo>
                    <a:pt x="21896" y="6836"/>
                    <a:pt x="22022" y="6559"/>
                    <a:pt x="22101" y="6282"/>
                  </a:cubicBezTo>
                  <a:cubicBezTo>
                    <a:pt x="22173" y="6029"/>
                    <a:pt x="22221" y="5728"/>
                    <a:pt x="22125" y="5378"/>
                  </a:cubicBezTo>
                  <a:cubicBezTo>
                    <a:pt x="21998" y="5053"/>
                    <a:pt x="21673" y="4775"/>
                    <a:pt x="21371" y="4697"/>
                  </a:cubicBezTo>
                  <a:cubicBezTo>
                    <a:pt x="21141" y="4623"/>
                    <a:pt x="20925" y="4592"/>
                    <a:pt x="20691" y="4592"/>
                  </a:cubicBezTo>
                  <a:cubicBezTo>
                    <a:pt x="20618" y="4592"/>
                    <a:pt x="20544" y="4595"/>
                    <a:pt x="20467" y="4601"/>
                  </a:cubicBezTo>
                  <a:cubicBezTo>
                    <a:pt x="20238" y="4601"/>
                    <a:pt x="20064" y="4799"/>
                    <a:pt x="20064" y="5028"/>
                  </a:cubicBezTo>
                  <a:cubicBezTo>
                    <a:pt x="20088" y="5251"/>
                    <a:pt x="20263" y="5426"/>
                    <a:pt x="20516" y="5426"/>
                  </a:cubicBezTo>
                  <a:cubicBezTo>
                    <a:pt x="20540" y="5402"/>
                    <a:pt x="20564" y="5402"/>
                    <a:pt x="20618" y="5402"/>
                  </a:cubicBezTo>
                  <a:cubicBezTo>
                    <a:pt x="20728" y="5367"/>
                    <a:pt x="20890" y="5344"/>
                    <a:pt x="21040" y="5344"/>
                  </a:cubicBezTo>
                  <a:cubicBezTo>
                    <a:pt x="21095" y="5344"/>
                    <a:pt x="21148" y="5347"/>
                    <a:pt x="21197" y="5354"/>
                  </a:cubicBezTo>
                  <a:cubicBezTo>
                    <a:pt x="21371" y="5402"/>
                    <a:pt x="21498" y="5450"/>
                    <a:pt x="21570" y="5601"/>
                  </a:cubicBezTo>
                  <a:cubicBezTo>
                    <a:pt x="21649" y="5728"/>
                    <a:pt x="21649" y="5957"/>
                    <a:pt x="21619" y="6180"/>
                  </a:cubicBezTo>
                  <a:cubicBezTo>
                    <a:pt x="21570" y="6384"/>
                    <a:pt x="21498" y="6607"/>
                    <a:pt x="21371" y="6758"/>
                  </a:cubicBezTo>
                  <a:cubicBezTo>
                    <a:pt x="21160" y="7050"/>
                    <a:pt x="20792" y="7204"/>
                    <a:pt x="20427" y="7204"/>
                  </a:cubicBezTo>
                  <a:cubicBezTo>
                    <a:pt x="20356" y="7204"/>
                    <a:pt x="20284" y="7198"/>
                    <a:pt x="20214" y="7186"/>
                  </a:cubicBezTo>
                  <a:cubicBezTo>
                    <a:pt x="19762" y="7108"/>
                    <a:pt x="19413" y="6806"/>
                    <a:pt x="19208" y="6384"/>
                  </a:cubicBezTo>
                  <a:cubicBezTo>
                    <a:pt x="19033" y="5957"/>
                    <a:pt x="18985" y="5450"/>
                    <a:pt x="19111" y="5028"/>
                  </a:cubicBezTo>
                  <a:cubicBezTo>
                    <a:pt x="19208" y="4576"/>
                    <a:pt x="19485" y="4197"/>
                    <a:pt x="19865" y="3998"/>
                  </a:cubicBezTo>
                  <a:cubicBezTo>
                    <a:pt x="20214" y="3769"/>
                    <a:pt x="20666" y="3697"/>
                    <a:pt x="21118" y="3697"/>
                  </a:cubicBezTo>
                  <a:cubicBezTo>
                    <a:pt x="21173" y="3694"/>
                    <a:pt x="21227" y="3692"/>
                    <a:pt x="21280" y="3692"/>
                  </a:cubicBezTo>
                  <a:cubicBezTo>
                    <a:pt x="21667" y="3692"/>
                    <a:pt x="22016" y="3772"/>
                    <a:pt x="22324" y="3974"/>
                  </a:cubicBezTo>
                  <a:cubicBezTo>
                    <a:pt x="22649" y="4197"/>
                    <a:pt x="22926" y="4601"/>
                    <a:pt x="23330" y="4998"/>
                  </a:cubicBezTo>
                  <a:cubicBezTo>
                    <a:pt x="23553" y="5179"/>
                    <a:pt x="23782" y="5354"/>
                    <a:pt x="24059" y="5480"/>
                  </a:cubicBezTo>
                  <a:cubicBezTo>
                    <a:pt x="24331" y="5577"/>
                    <a:pt x="24632" y="5631"/>
                    <a:pt x="24909" y="5655"/>
                  </a:cubicBezTo>
                  <a:cubicBezTo>
                    <a:pt x="25464" y="5655"/>
                    <a:pt x="25988" y="5577"/>
                    <a:pt x="26518" y="5378"/>
                  </a:cubicBezTo>
                  <a:cubicBezTo>
                    <a:pt x="26892" y="5227"/>
                    <a:pt x="27248" y="4974"/>
                    <a:pt x="27525" y="4649"/>
                  </a:cubicBezTo>
                  <a:cubicBezTo>
                    <a:pt x="27621" y="4576"/>
                    <a:pt x="27700" y="4522"/>
                    <a:pt x="27796" y="4450"/>
                  </a:cubicBezTo>
                  <a:cubicBezTo>
                    <a:pt x="28152" y="4124"/>
                    <a:pt x="28453" y="3745"/>
                    <a:pt x="28700" y="3317"/>
                  </a:cubicBezTo>
                  <a:cubicBezTo>
                    <a:pt x="28953" y="2889"/>
                    <a:pt x="29104" y="2437"/>
                    <a:pt x="29230" y="1961"/>
                  </a:cubicBezTo>
                  <a:cubicBezTo>
                    <a:pt x="29303" y="1738"/>
                    <a:pt x="29333" y="1509"/>
                    <a:pt x="29381" y="1262"/>
                  </a:cubicBezTo>
                  <a:lnTo>
                    <a:pt x="29453" y="557"/>
                  </a:lnTo>
                  <a:cubicBezTo>
                    <a:pt x="29508" y="279"/>
                    <a:pt x="29303" y="56"/>
                    <a:pt x="29031" y="2"/>
                  </a:cubicBezTo>
                  <a:cubicBezTo>
                    <a:pt x="29018" y="1"/>
                    <a:pt x="29004" y="0"/>
                    <a:pt x="28990" y="0"/>
                  </a:cubicBezTo>
                  <a:close/>
                  <a:moveTo>
                    <a:pt x="1983" y="24965"/>
                  </a:moveTo>
                  <a:cubicBezTo>
                    <a:pt x="1483" y="25013"/>
                    <a:pt x="977" y="25037"/>
                    <a:pt x="404" y="25290"/>
                  </a:cubicBezTo>
                  <a:cubicBezTo>
                    <a:pt x="127" y="25417"/>
                    <a:pt x="1" y="25742"/>
                    <a:pt x="127" y="26020"/>
                  </a:cubicBezTo>
                  <a:cubicBezTo>
                    <a:pt x="200" y="26229"/>
                    <a:pt x="421" y="26366"/>
                    <a:pt x="644" y="26366"/>
                  </a:cubicBezTo>
                  <a:cubicBezTo>
                    <a:pt x="716" y="26366"/>
                    <a:pt x="789" y="26352"/>
                    <a:pt x="856" y="26321"/>
                  </a:cubicBezTo>
                  <a:cubicBezTo>
                    <a:pt x="881" y="26297"/>
                    <a:pt x="905" y="26297"/>
                    <a:pt x="929" y="26273"/>
                  </a:cubicBezTo>
                  <a:cubicBezTo>
                    <a:pt x="1206" y="26092"/>
                    <a:pt x="1658" y="25971"/>
                    <a:pt x="2086" y="25893"/>
                  </a:cubicBezTo>
                  <a:cubicBezTo>
                    <a:pt x="2514" y="25821"/>
                    <a:pt x="2966" y="25766"/>
                    <a:pt x="3442" y="25742"/>
                  </a:cubicBezTo>
                  <a:cubicBezTo>
                    <a:pt x="4111" y="25689"/>
                    <a:pt x="4793" y="25658"/>
                    <a:pt x="5478" y="25658"/>
                  </a:cubicBezTo>
                  <a:cubicBezTo>
                    <a:pt x="5719" y="25658"/>
                    <a:pt x="5961" y="25662"/>
                    <a:pt x="6202" y="25670"/>
                  </a:cubicBezTo>
                  <a:cubicBezTo>
                    <a:pt x="6329" y="25670"/>
                    <a:pt x="6401" y="25592"/>
                    <a:pt x="6401" y="25489"/>
                  </a:cubicBezTo>
                  <a:cubicBezTo>
                    <a:pt x="6401" y="25393"/>
                    <a:pt x="6329" y="25314"/>
                    <a:pt x="6250" y="25290"/>
                  </a:cubicBezTo>
                  <a:cubicBezTo>
                    <a:pt x="5298" y="25140"/>
                    <a:pt x="4370" y="25037"/>
                    <a:pt x="3418" y="24989"/>
                  </a:cubicBezTo>
                  <a:cubicBezTo>
                    <a:pt x="2936" y="24965"/>
                    <a:pt x="2460" y="24965"/>
                    <a:pt x="1983" y="24965"/>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0"/>
            <p:cNvSpPr/>
            <p:nvPr/>
          </p:nvSpPr>
          <p:spPr>
            <a:xfrm>
              <a:off x="1009593" y="2280151"/>
              <a:ext cx="909086" cy="633209"/>
            </a:xfrm>
            <a:custGeom>
              <a:avLst/>
              <a:gdLst/>
              <a:ahLst/>
              <a:cxnLst/>
              <a:rect l="l" t="t" r="r" b="b"/>
              <a:pathLst>
                <a:path w="11325" h="7888" extrusionOk="0">
                  <a:moveTo>
                    <a:pt x="6001" y="2107"/>
                  </a:moveTo>
                  <a:cubicBezTo>
                    <a:pt x="6296" y="2107"/>
                    <a:pt x="6587" y="2189"/>
                    <a:pt x="6829" y="2350"/>
                  </a:cubicBezTo>
                  <a:lnTo>
                    <a:pt x="7359" y="2700"/>
                  </a:lnTo>
                  <a:cubicBezTo>
                    <a:pt x="8209" y="3302"/>
                    <a:pt x="8209" y="4586"/>
                    <a:pt x="7359" y="5159"/>
                  </a:cubicBezTo>
                  <a:lnTo>
                    <a:pt x="6829" y="5514"/>
                  </a:lnTo>
                  <a:cubicBezTo>
                    <a:pt x="6585" y="5690"/>
                    <a:pt x="6290" y="5778"/>
                    <a:pt x="5991" y="5778"/>
                  </a:cubicBezTo>
                  <a:cubicBezTo>
                    <a:pt x="5737" y="5778"/>
                    <a:pt x="5480" y="5714"/>
                    <a:pt x="5250" y="5587"/>
                  </a:cubicBezTo>
                  <a:lnTo>
                    <a:pt x="4647" y="5237"/>
                  </a:lnTo>
                  <a:cubicBezTo>
                    <a:pt x="3641" y="4658"/>
                    <a:pt x="3641" y="3230"/>
                    <a:pt x="4647" y="2652"/>
                  </a:cubicBezTo>
                  <a:lnTo>
                    <a:pt x="5250" y="2296"/>
                  </a:lnTo>
                  <a:cubicBezTo>
                    <a:pt x="5483" y="2170"/>
                    <a:pt x="5743" y="2107"/>
                    <a:pt x="6001" y="2107"/>
                  </a:cubicBezTo>
                  <a:close/>
                  <a:moveTo>
                    <a:pt x="5999" y="1782"/>
                  </a:moveTo>
                  <a:cubicBezTo>
                    <a:pt x="5750" y="1782"/>
                    <a:pt x="5502" y="1844"/>
                    <a:pt x="5274" y="1970"/>
                  </a:cubicBezTo>
                  <a:lnTo>
                    <a:pt x="4117" y="2652"/>
                  </a:lnTo>
                  <a:cubicBezTo>
                    <a:pt x="3110" y="3230"/>
                    <a:pt x="3110" y="4658"/>
                    <a:pt x="4117" y="5237"/>
                  </a:cubicBezTo>
                  <a:lnTo>
                    <a:pt x="5274" y="5888"/>
                  </a:lnTo>
                  <a:cubicBezTo>
                    <a:pt x="5508" y="6018"/>
                    <a:pt x="5766" y="6082"/>
                    <a:pt x="6021" y="6082"/>
                  </a:cubicBezTo>
                  <a:cubicBezTo>
                    <a:pt x="6311" y="6082"/>
                    <a:pt x="6600" y="6000"/>
                    <a:pt x="6853" y="5840"/>
                  </a:cubicBezTo>
                  <a:lnTo>
                    <a:pt x="7811" y="5159"/>
                  </a:lnTo>
                  <a:cubicBezTo>
                    <a:pt x="8685" y="4586"/>
                    <a:pt x="8685" y="3302"/>
                    <a:pt x="7811" y="2700"/>
                  </a:cubicBezTo>
                  <a:lnTo>
                    <a:pt x="6853" y="2049"/>
                  </a:lnTo>
                  <a:cubicBezTo>
                    <a:pt x="6594" y="1871"/>
                    <a:pt x="6296" y="1782"/>
                    <a:pt x="5999" y="1782"/>
                  </a:cubicBezTo>
                  <a:close/>
                  <a:moveTo>
                    <a:pt x="5975" y="878"/>
                  </a:moveTo>
                  <a:cubicBezTo>
                    <a:pt x="6272" y="878"/>
                    <a:pt x="6569" y="967"/>
                    <a:pt x="6829" y="1145"/>
                  </a:cubicBezTo>
                  <a:lnTo>
                    <a:pt x="9113" y="2700"/>
                  </a:lnTo>
                  <a:cubicBezTo>
                    <a:pt x="9993" y="3302"/>
                    <a:pt x="9993" y="4586"/>
                    <a:pt x="9113" y="5159"/>
                  </a:cubicBezTo>
                  <a:lnTo>
                    <a:pt x="6829" y="6744"/>
                  </a:lnTo>
                  <a:cubicBezTo>
                    <a:pt x="6581" y="6913"/>
                    <a:pt x="6299" y="6994"/>
                    <a:pt x="6016" y="6994"/>
                  </a:cubicBezTo>
                  <a:cubicBezTo>
                    <a:pt x="5754" y="6994"/>
                    <a:pt x="5490" y="6925"/>
                    <a:pt x="5250" y="6792"/>
                  </a:cubicBezTo>
                  <a:lnTo>
                    <a:pt x="2508" y="5237"/>
                  </a:lnTo>
                  <a:cubicBezTo>
                    <a:pt x="1507" y="4658"/>
                    <a:pt x="1507" y="3230"/>
                    <a:pt x="2508" y="2652"/>
                  </a:cubicBezTo>
                  <a:lnTo>
                    <a:pt x="5250" y="1066"/>
                  </a:lnTo>
                  <a:cubicBezTo>
                    <a:pt x="5478" y="940"/>
                    <a:pt x="5726" y="878"/>
                    <a:pt x="5975" y="878"/>
                  </a:cubicBezTo>
                  <a:close/>
                  <a:moveTo>
                    <a:pt x="6010" y="0"/>
                  </a:moveTo>
                  <a:cubicBezTo>
                    <a:pt x="5758" y="0"/>
                    <a:pt x="5503" y="63"/>
                    <a:pt x="5274" y="187"/>
                  </a:cubicBezTo>
                  <a:lnTo>
                    <a:pt x="977" y="2652"/>
                  </a:lnTo>
                  <a:cubicBezTo>
                    <a:pt x="1" y="3230"/>
                    <a:pt x="1" y="4658"/>
                    <a:pt x="977" y="5237"/>
                  </a:cubicBezTo>
                  <a:lnTo>
                    <a:pt x="5274" y="7696"/>
                  </a:lnTo>
                  <a:cubicBezTo>
                    <a:pt x="5504" y="7823"/>
                    <a:pt x="5761" y="7887"/>
                    <a:pt x="6015" y="7887"/>
                  </a:cubicBezTo>
                  <a:cubicBezTo>
                    <a:pt x="6314" y="7887"/>
                    <a:pt x="6609" y="7799"/>
                    <a:pt x="6853" y="7624"/>
                  </a:cubicBezTo>
                  <a:lnTo>
                    <a:pt x="10445" y="5159"/>
                  </a:lnTo>
                  <a:cubicBezTo>
                    <a:pt x="11325" y="4586"/>
                    <a:pt x="11325" y="3302"/>
                    <a:pt x="10445" y="2700"/>
                  </a:cubicBezTo>
                  <a:lnTo>
                    <a:pt x="6853" y="265"/>
                  </a:lnTo>
                  <a:cubicBezTo>
                    <a:pt x="6608" y="88"/>
                    <a:pt x="6311" y="0"/>
                    <a:pt x="6010"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0"/>
            <p:cNvSpPr/>
            <p:nvPr/>
          </p:nvSpPr>
          <p:spPr>
            <a:xfrm>
              <a:off x="830104" y="2743016"/>
              <a:ext cx="2368681" cy="2114524"/>
            </a:xfrm>
            <a:custGeom>
              <a:avLst/>
              <a:gdLst/>
              <a:ahLst/>
              <a:cxnLst/>
              <a:rect l="l" t="t" r="r" b="b"/>
              <a:pathLst>
                <a:path w="29508" h="26341" extrusionOk="0">
                  <a:moveTo>
                    <a:pt x="630" y="1"/>
                  </a:moveTo>
                  <a:cubicBezTo>
                    <a:pt x="412" y="1"/>
                    <a:pt x="199" y="128"/>
                    <a:pt x="127" y="351"/>
                  </a:cubicBezTo>
                  <a:cubicBezTo>
                    <a:pt x="1" y="628"/>
                    <a:pt x="127" y="954"/>
                    <a:pt x="404" y="1080"/>
                  </a:cubicBezTo>
                  <a:cubicBezTo>
                    <a:pt x="977" y="1327"/>
                    <a:pt x="1483" y="1351"/>
                    <a:pt x="1983" y="1381"/>
                  </a:cubicBezTo>
                  <a:cubicBezTo>
                    <a:pt x="2222" y="1394"/>
                    <a:pt x="2460" y="1400"/>
                    <a:pt x="2698" y="1400"/>
                  </a:cubicBezTo>
                  <a:cubicBezTo>
                    <a:pt x="2937" y="1400"/>
                    <a:pt x="3177" y="1394"/>
                    <a:pt x="3418" y="1381"/>
                  </a:cubicBezTo>
                  <a:cubicBezTo>
                    <a:pt x="4370" y="1327"/>
                    <a:pt x="5298" y="1201"/>
                    <a:pt x="6250" y="1080"/>
                  </a:cubicBezTo>
                  <a:cubicBezTo>
                    <a:pt x="6329" y="1050"/>
                    <a:pt x="6401" y="978"/>
                    <a:pt x="6401" y="875"/>
                  </a:cubicBezTo>
                  <a:cubicBezTo>
                    <a:pt x="6401" y="779"/>
                    <a:pt x="6329" y="700"/>
                    <a:pt x="6202" y="700"/>
                  </a:cubicBezTo>
                  <a:cubicBezTo>
                    <a:pt x="5274" y="700"/>
                    <a:pt x="4346" y="700"/>
                    <a:pt x="3442" y="628"/>
                  </a:cubicBezTo>
                  <a:cubicBezTo>
                    <a:pt x="2966" y="598"/>
                    <a:pt x="2514" y="550"/>
                    <a:pt x="2086" y="447"/>
                  </a:cubicBezTo>
                  <a:cubicBezTo>
                    <a:pt x="1658" y="375"/>
                    <a:pt x="1206" y="273"/>
                    <a:pt x="929" y="98"/>
                  </a:cubicBezTo>
                  <a:cubicBezTo>
                    <a:pt x="905" y="74"/>
                    <a:pt x="881" y="50"/>
                    <a:pt x="856" y="50"/>
                  </a:cubicBezTo>
                  <a:cubicBezTo>
                    <a:pt x="784" y="17"/>
                    <a:pt x="707" y="1"/>
                    <a:pt x="630" y="1"/>
                  </a:cubicBezTo>
                  <a:close/>
                  <a:moveTo>
                    <a:pt x="7058" y="1104"/>
                  </a:moveTo>
                  <a:cubicBezTo>
                    <a:pt x="6552" y="1152"/>
                    <a:pt x="6076" y="1201"/>
                    <a:pt x="5575" y="1303"/>
                  </a:cubicBezTo>
                  <a:cubicBezTo>
                    <a:pt x="5099" y="1430"/>
                    <a:pt x="4623" y="1556"/>
                    <a:pt x="4141" y="1731"/>
                  </a:cubicBezTo>
                  <a:cubicBezTo>
                    <a:pt x="3665" y="1930"/>
                    <a:pt x="3189" y="2159"/>
                    <a:pt x="2761" y="2460"/>
                  </a:cubicBezTo>
                  <a:cubicBezTo>
                    <a:pt x="2333" y="2786"/>
                    <a:pt x="1935" y="3189"/>
                    <a:pt x="1610" y="3690"/>
                  </a:cubicBezTo>
                  <a:cubicBezTo>
                    <a:pt x="1610" y="3714"/>
                    <a:pt x="1580" y="3738"/>
                    <a:pt x="1580" y="3762"/>
                  </a:cubicBezTo>
                  <a:cubicBezTo>
                    <a:pt x="1429" y="4118"/>
                    <a:pt x="1580" y="4491"/>
                    <a:pt x="1911" y="4642"/>
                  </a:cubicBezTo>
                  <a:cubicBezTo>
                    <a:pt x="1989" y="4672"/>
                    <a:pt x="2071" y="4687"/>
                    <a:pt x="2152" y="4687"/>
                  </a:cubicBezTo>
                  <a:cubicBezTo>
                    <a:pt x="2411" y="4687"/>
                    <a:pt x="2665" y="4540"/>
                    <a:pt x="2761" y="4292"/>
                  </a:cubicBezTo>
                  <a:lnTo>
                    <a:pt x="2785" y="4292"/>
                  </a:lnTo>
                  <a:cubicBezTo>
                    <a:pt x="2936" y="3943"/>
                    <a:pt x="3165" y="3587"/>
                    <a:pt x="3442" y="3286"/>
                  </a:cubicBezTo>
                  <a:cubicBezTo>
                    <a:pt x="3767" y="2985"/>
                    <a:pt x="4117" y="2737"/>
                    <a:pt x="4497" y="2484"/>
                  </a:cubicBezTo>
                  <a:cubicBezTo>
                    <a:pt x="4894" y="2255"/>
                    <a:pt x="5322" y="2056"/>
                    <a:pt x="5750" y="1906"/>
                  </a:cubicBezTo>
                  <a:cubicBezTo>
                    <a:pt x="6178" y="1731"/>
                    <a:pt x="6630" y="1580"/>
                    <a:pt x="7082" y="1478"/>
                  </a:cubicBezTo>
                  <a:lnTo>
                    <a:pt x="7106" y="1478"/>
                  </a:lnTo>
                  <a:cubicBezTo>
                    <a:pt x="7185" y="1478"/>
                    <a:pt x="7257" y="1381"/>
                    <a:pt x="7257" y="1303"/>
                  </a:cubicBezTo>
                  <a:cubicBezTo>
                    <a:pt x="7233" y="1177"/>
                    <a:pt x="7154" y="1104"/>
                    <a:pt x="7058" y="1104"/>
                  </a:cubicBezTo>
                  <a:close/>
                  <a:moveTo>
                    <a:pt x="7182" y="8240"/>
                  </a:moveTo>
                  <a:cubicBezTo>
                    <a:pt x="7162" y="8240"/>
                    <a:pt x="7142" y="8246"/>
                    <a:pt x="7130" y="8258"/>
                  </a:cubicBezTo>
                  <a:cubicBezTo>
                    <a:pt x="6630" y="8734"/>
                    <a:pt x="6202" y="9337"/>
                    <a:pt x="5901" y="9994"/>
                  </a:cubicBezTo>
                  <a:cubicBezTo>
                    <a:pt x="5750" y="10319"/>
                    <a:pt x="5624" y="10645"/>
                    <a:pt x="5527" y="10994"/>
                  </a:cubicBezTo>
                  <a:cubicBezTo>
                    <a:pt x="5401" y="11350"/>
                    <a:pt x="5322" y="11675"/>
                    <a:pt x="5250" y="12049"/>
                  </a:cubicBezTo>
                  <a:lnTo>
                    <a:pt x="5250" y="12103"/>
                  </a:lnTo>
                  <a:cubicBezTo>
                    <a:pt x="5250" y="12326"/>
                    <a:pt x="5401" y="12477"/>
                    <a:pt x="5624" y="12501"/>
                  </a:cubicBezTo>
                  <a:cubicBezTo>
                    <a:pt x="5829" y="12501"/>
                    <a:pt x="6003" y="12326"/>
                    <a:pt x="6003" y="12127"/>
                  </a:cubicBezTo>
                  <a:cubicBezTo>
                    <a:pt x="6003" y="11802"/>
                    <a:pt x="6052" y="11446"/>
                    <a:pt x="6100" y="11121"/>
                  </a:cubicBezTo>
                  <a:cubicBezTo>
                    <a:pt x="6154" y="10795"/>
                    <a:pt x="6226" y="10470"/>
                    <a:pt x="6329" y="10144"/>
                  </a:cubicBezTo>
                  <a:cubicBezTo>
                    <a:pt x="6504" y="9487"/>
                    <a:pt x="6805" y="8885"/>
                    <a:pt x="7233" y="8336"/>
                  </a:cubicBezTo>
                  <a:cubicBezTo>
                    <a:pt x="7257" y="8312"/>
                    <a:pt x="7257" y="8282"/>
                    <a:pt x="7233" y="8258"/>
                  </a:cubicBezTo>
                  <a:cubicBezTo>
                    <a:pt x="7221" y="8246"/>
                    <a:pt x="7201" y="8240"/>
                    <a:pt x="7182" y="8240"/>
                  </a:cubicBezTo>
                  <a:close/>
                  <a:moveTo>
                    <a:pt x="11633" y="10153"/>
                  </a:moveTo>
                  <a:cubicBezTo>
                    <a:pt x="11731" y="10153"/>
                    <a:pt x="11837" y="10158"/>
                    <a:pt x="11952" y="10168"/>
                  </a:cubicBezTo>
                  <a:cubicBezTo>
                    <a:pt x="12205" y="10193"/>
                    <a:pt x="12458" y="10241"/>
                    <a:pt x="12705" y="10319"/>
                  </a:cubicBezTo>
                  <a:cubicBezTo>
                    <a:pt x="13211" y="10446"/>
                    <a:pt x="13687" y="10645"/>
                    <a:pt x="14139" y="10946"/>
                  </a:cubicBezTo>
                  <a:cubicBezTo>
                    <a:pt x="15019" y="11500"/>
                    <a:pt x="15773" y="12326"/>
                    <a:pt x="16249" y="13284"/>
                  </a:cubicBezTo>
                  <a:cubicBezTo>
                    <a:pt x="16496" y="13760"/>
                    <a:pt x="16677" y="14285"/>
                    <a:pt x="16876" y="14815"/>
                  </a:cubicBezTo>
                  <a:cubicBezTo>
                    <a:pt x="17074" y="15339"/>
                    <a:pt x="17303" y="15846"/>
                    <a:pt x="17581" y="16322"/>
                  </a:cubicBezTo>
                  <a:cubicBezTo>
                    <a:pt x="18129" y="17298"/>
                    <a:pt x="18834" y="18226"/>
                    <a:pt x="19865" y="18829"/>
                  </a:cubicBezTo>
                  <a:cubicBezTo>
                    <a:pt x="19889" y="18829"/>
                    <a:pt x="19913" y="18859"/>
                    <a:pt x="19913" y="18859"/>
                  </a:cubicBezTo>
                  <a:cubicBezTo>
                    <a:pt x="19461" y="19010"/>
                    <a:pt x="19087" y="19407"/>
                    <a:pt x="18907" y="19835"/>
                  </a:cubicBezTo>
                  <a:cubicBezTo>
                    <a:pt x="18858" y="19914"/>
                    <a:pt x="18834" y="19986"/>
                    <a:pt x="18810" y="20064"/>
                  </a:cubicBezTo>
                  <a:cubicBezTo>
                    <a:pt x="18858" y="19884"/>
                    <a:pt x="18858" y="19709"/>
                    <a:pt x="18882" y="19510"/>
                  </a:cubicBezTo>
                  <a:cubicBezTo>
                    <a:pt x="18882" y="19082"/>
                    <a:pt x="18810" y="18654"/>
                    <a:pt x="18581" y="18256"/>
                  </a:cubicBezTo>
                  <a:cubicBezTo>
                    <a:pt x="18358" y="17877"/>
                    <a:pt x="18003" y="17575"/>
                    <a:pt x="17629" y="17376"/>
                  </a:cubicBezTo>
                  <a:cubicBezTo>
                    <a:pt x="17089" y="17104"/>
                    <a:pt x="16509" y="17015"/>
                    <a:pt x="15937" y="17015"/>
                  </a:cubicBezTo>
                  <a:cubicBezTo>
                    <a:pt x="15711" y="17015"/>
                    <a:pt x="15487" y="17029"/>
                    <a:pt x="15266" y="17051"/>
                  </a:cubicBezTo>
                  <a:lnTo>
                    <a:pt x="14688" y="17123"/>
                  </a:lnTo>
                  <a:lnTo>
                    <a:pt x="14441" y="17147"/>
                  </a:lnTo>
                  <a:lnTo>
                    <a:pt x="14188" y="17172"/>
                  </a:lnTo>
                  <a:lnTo>
                    <a:pt x="14164" y="17172"/>
                  </a:lnTo>
                  <a:cubicBezTo>
                    <a:pt x="14362" y="17075"/>
                    <a:pt x="14567" y="16924"/>
                    <a:pt x="14718" y="16774"/>
                  </a:cubicBezTo>
                  <a:cubicBezTo>
                    <a:pt x="14917" y="16569"/>
                    <a:pt x="15092" y="16322"/>
                    <a:pt x="15194" y="16045"/>
                  </a:cubicBezTo>
                  <a:cubicBezTo>
                    <a:pt x="15417" y="15514"/>
                    <a:pt x="15495" y="14942"/>
                    <a:pt x="15345" y="14363"/>
                  </a:cubicBezTo>
                  <a:cubicBezTo>
                    <a:pt x="15242" y="13809"/>
                    <a:pt x="14917" y="13230"/>
                    <a:pt x="14338" y="12929"/>
                  </a:cubicBezTo>
                  <a:cubicBezTo>
                    <a:pt x="14110" y="12805"/>
                    <a:pt x="13833" y="12717"/>
                    <a:pt x="13560" y="12717"/>
                  </a:cubicBezTo>
                  <a:cubicBezTo>
                    <a:pt x="13502" y="12717"/>
                    <a:pt x="13443" y="12721"/>
                    <a:pt x="13386" y="12730"/>
                  </a:cubicBezTo>
                  <a:cubicBezTo>
                    <a:pt x="13030" y="12754"/>
                    <a:pt x="12681" y="12929"/>
                    <a:pt x="12458" y="13206"/>
                  </a:cubicBezTo>
                  <a:cubicBezTo>
                    <a:pt x="12205" y="13507"/>
                    <a:pt x="12102" y="13887"/>
                    <a:pt x="12126" y="14237"/>
                  </a:cubicBezTo>
                  <a:cubicBezTo>
                    <a:pt x="12157" y="14610"/>
                    <a:pt x="12307" y="14942"/>
                    <a:pt x="12506" y="15189"/>
                  </a:cubicBezTo>
                  <a:cubicBezTo>
                    <a:pt x="12506" y="15213"/>
                    <a:pt x="12530" y="15243"/>
                    <a:pt x="12530" y="15243"/>
                  </a:cubicBezTo>
                  <a:cubicBezTo>
                    <a:pt x="12623" y="15348"/>
                    <a:pt x="12758" y="15405"/>
                    <a:pt x="12895" y="15405"/>
                  </a:cubicBezTo>
                  <a:cubicBezTo>
                    <a:pt x="13016" y="15405"/>
                    <a:pt x="13139" y="15361"/>
                    <a:pt x="13235" y="15267"/>
                  </a:cubicBezTo>
                  <a:cubicBezTo>
                    <a:pt x="13434" y="15092"/>
                    <a:pt x="13434" y="14791"/>
                    <a:pt x="13260" y="14586"/>
                  </a:cubicBezTo>
                  <a:cubicBezTo>
                    <a:pt x="13006" y="14309"/>
                    <a:pt x="12934" y="13983"/>
                    <a:pt x="13109" y="13736"/>
                  </a:cubicBezTo>
                  <a:cubicBezTo>
                    <a:pt x="13222" y="13588"/>
                    <a:pt x="13408" y="13493"/>
                    <a:pt x="13628" y="13493"/>
                  </a:cubicBezTo>
                  <a:cubicBezTo>
                    <a:pt x="13748" y="13493"/>
                    <a:pt x="13879" y="13522"/>
                    <a:pt x="14013" y="13586"/>
                  </a:cubicBezTo>
                  <a:cubicBezTo>
                    <a:pt x="14338" y="13736"/>
                    <a:pt x="14616" y="14086"/>
                    <a:pt x="14742" y="14514"/>
                  </a:cubicBezTo>
                  <a:cubicBezTo>
                    <a:pt x="14869" y="14942"/>
                    <a:pt x="14839" y="15418"/>
                    <a:pt x="14688" y="15846"/>
                  </a:cubicBezTo>
                  <a:cubicBezTo>
                    <a:pt x="14591" y="16045"/>
                    <a:pt x="14465" y="16219"/>
                    <a:pt x="14338" y="16370"/>
                  </a:cubicBezTo>
                  <a:cubicBezTo>
                    <a:pt x="14164" y="16521"/>
                    <a:pt x="14013" y="16647"/>
                    <a:pt x="13784" y="16720"/>
                  </a:cubicBezTo>
                  <a:cubicBezTo>
                    <a:pt x="13563" y="16798"/>
                    <a:pt x="13335" y="16844"/>
                    <a:pt x="13109" y="16844"/>
                  </a:cubicBezTo>
                  <a:cubicBezTo>
                    <a:pt x="12903" y="16844"/>
                    <a:pt x="12699" y="16806"/>
                    <a:pt x="12506" y="16720"/>
                  </a:cubicBezTo>
                  <a:cubicBezTo>
                    <a:pt x="12482" y="16720"/>
                    <a:pt x="12458" y="16695"/>
                    <a:pt x="12428" y="16695"/>
                  </a:cubicBezTo>
                  <a:cubicBezTo>
                    <a:pt x="12380" y="16671"/>
                    <a:pt x="12307" y="16647"/>
                    <a:pt x="12253" y="16599"/>
                  </a:cubicBezTo>
                  <a:cubicBezTo>
                    <a:pt x="11976" y="16418"/>
                    <a:pt x="11705" y="16171"/>
                    <a:pt x="11524" y="15942"/>
                  </a:cubicBezTo>
                  <a:lnTo>
                    <a:pt x="11500" y="15918"/>
                  </a:lnTo>
                  <a:lnTo>
                    <a:pt x="11500" y="15894"/>
                  </a:lnTo>
                  <a:lnTo>
                    <a:pt x="11476" y="15894"/>
                  </a:lnTo>
                  <a:cubicBezTo>
                    <a:pt x="11198" y="15514"/>
                    <a:pt x="10951" y="15092"/>
                    <a:pt x="10746" y="14664"/>
                  </a:cubicBezTo>
                  <a:cubicBezTo>
                    <a:pt x="10620" y="14435"/>
                    <a:pt x="10547" y="14212"/>
                    <a:pt x="10445" y="13983"/>
                  </a:cubicBezTo>
                  <a:cubicBezTo>
                    <a:pt x="10397" y="13760"/>
                    <a:pt x="10294" y="13531"/>
                    <a:pt x="10246" y="13308"/>
                  </a:cubicBezTo>
                  <a:cubicBezTo>
                    <a:pt x="10144" y="12929"/>
                    <a:pt x="10095" y="12531"/>
                    <a:pt x="10095" y="12127"/>
                  </a:cubicBezTo>
                  <a:cubicBezTo>
                    <a:pt x="10120" y="11747"/>
                    <a:pt x="10222" y="11374"/>
                    <a:pt x="10349" y="11072"/>
                  </a:cubicBezTo>
                  <a:cubicBezTo>
                    <a:pt x="10523" y="10620"/>
                    <a:pt x="10825" y="10295"/>
                    <a:pt x="11253" y="10193"/>
                  </a:cubicBezTo>
                  <a:cubicBezTo>
                    <a:pt x="11369" y="10164"/>
                    <a:pt x="11494" y="10153"/>
                    <a:pt x="11633" y="10153"/>
                  </a:cubicBezTo>
                  <a:close/>
                  <a:moveTo>
                    <a:pt x="9792" y="1039"/>
                  </a:moveTo>
                  <a:cubicBezTo>
                    <a:pt x="9230" y="1039"/>
                    <a:pt x="8670" y="1301"/>
                    <a:pt x="8287" y="1683"/>
                  </a:cubicBezTo>
                  <a:cubicBezTo>
                    <a:pt x="8058" y="1882"/>
                    <a:pt x="7884" y="2135"/>
                    <a:pt x="7757" y="2406"/>
                  </a:cubicBezTo>
                  <a:cubicBezTo>
                    <a:pt x="7637" y="2659"/>
                    <a:pt x="7534" y="3039"/>
                    <a:pt x="7582" y="3388"/>
                  </a:cubicBezTo>
                  <a:cubicBezTo>
                    <a:pt x="7637" y="3539"/>
                    <a:pt x="7685" y="3666"/>
                    <a:pt x="7733" y="3816"/>
                  </a:cubicBezTo>
                  <a:cubicBezTo>
                    <a:pt x="7631" y="3788"/>
                    <a:pt x="7527" y="3773"/>
                    <a:pt x="7421" y="3773"/>
                  </a:cubicBezTo>
                  <a:cubicBezTo>
                    <a:pt x="7239" y="3773"/>
                    <a:pt x="7055" y="3817"/>
                    <a:pt x="6883" y="3913"/>
                  </a:cubicBezTo>
                  <a:cubicBezTo>
                    <a:pt x="6733" y="4015"/>
                    <a:pt x="6582" y="4166"/>
                    <a:pt x="6504" y="4341"/>
                  </a:cubicBezTo>
                  <a:cubicBezTo>
                    <a:pt x="6401" y="4546"/>
                    <a:pt x="6401" y="4768"/>
                    <a:pt x="6455" y="4967"/>
                  </a:cubicBezTo>
                  <a:lnTo>
                    <a:pt x="6479" y="5046"/>
                  </a:lnTo>
                  <a:cubicBezTo>
                    <a:pt x="6479" y="5070"/>
                    <a:pt x="6504" y="5118"/>
                    <a:pt x="6528" y="5148"/>
                  </a:cubicBezTo>
                  <a:cubicBezTo>
                    <a:pt x="6603" y="5238"/>
                    <a:pt x="6704" y="5283"/>
                    <a:pt x="6805" y="5283"/>
                  </a:cubicBezTo>
                  <a:cubicBezTo>
                    <a:pt x="6874" y="5283"/>
                    <a:pt x="6943" y="5262"/>
                    <a:pt x="7004" y="5220"/>
                  </a:cubicBezTo>
                  <a:cubicBezTo>
                    <a:pt x="7154" y="5094"/>
                    <a:pt x="7185" y="4895"/>
                    <a:pt x="7058" y="4744"/>
                  </a:cubicBezTo>
                  <a:cubicBezTo>
                    <a:pt x="6956" y="4618"/>
                    <a:pt x="6956" y="4443"/>
                    <a:pt x="7130" y="4316"/>
                  </a:cubicBezTo>
                  <a:cubicBezTo>
                    <a:pt x="7233" y="4244"/>
                    <a:pt x="7335" y="4190"/>
                    <a:pt x="7432" y="4166"/>
                  </a:cubicBezTo>
                  <a:cubicBezTo>
                    <a:pt x="7558" y="4166"/>
                    <a:pt x="7661" y="4166"/>
                    <a:pt x="7787" y="4190"/>
                  </a:cubicBezTo>
                  <a:cubicBezTo>
                    <a:pt x="8010" y="4268"/>
                    <a:pt x="8239" y="4419"/>
                    <a:pt x="8336" y="4618"/>
                  </a:cubicBezTo>
                  <a:cubicBezTo>
                    <a:pt x="8462" y="4817"/>
                    <a:pt x="8462" y="5094"/>
                    <a:pt x="8414" y="5323"/>
                  </a:cubicBezTo>
                  <a:cubicBezTo>
                    <a:pt x="8360" y="5546"/>
                    <a:pt x="8209" y="5775"/>
                    <a:pt x="8058" y="5950"/>
                  </a:cubicBezTo>
                  <a:cubicBezTo>
                    <a:pt x="7884" y="6149"/>
                    <a:pt x="7709" y="6299"/>
                    <a:pt x="7510" y="6378"/>
                  </a:cubicBezTo>
                  <a:cubicBezTo>
                    <a:pt x="7284" y="6477"/>
                    <a:pt x="7038" y="6527"/>
                    <a:pt x="6803" y="6527"/>
                  </a:cubicBezTo>
                  <a:cubicBezTo>
                    <a:pt x="6567" y="6527"/>
                    <a:pt x="6341" y="6477"/>
                    <a:pt x="6154" y="6378"/>
                  </a:cubicBezTo>
                  <a:cubicBezTo>
                    <a:pt x="5774" y="6173"/>
                    <a:pt x="5527" y="5721"/>
                    <a:pt x="5401" y="5220"/>
                  </a:cubicBezTo>
                  <a:cubicBezTo>
                    <a:pt x="5274" y="4720"/>
                    <a:pt x="5274" y="4214"/>
                    <a:pt x="5473" y="3762"/>
                  </a:cubicBezTo>
                  <a:cubicBezTo>
                    <a:pt x="5648" y="3286"/>
                    <a:pt x="6003" y="2858"/>
                    <a:pt x="6401" y="2508"/>
                  </a:cubicBezTo>
                  <a:cubicBezTo>
                    <a:pt x="6829" y="2159"/>
                    <a:pt x="7305" y="1858"/>
                    <a:pt x="7787" y="1629"/>
                  </a:cubicBezTo>
                  <a:lnTo>
                    <a:pt x="7811" y="1629"/>
                  </a:lnTo>
                  <a:cubicBezTo>
                    <a:pt x="7884" y="1604"/>
                    <a:pt x="7938" y="1478"/>
                    <a:pt x="7908" y="1406"/>
                  </a:cubicBezTo>
                  <a:cubicBezTo>
                    <a:pt x="7868" y="1321"/>
                    <a:pt x="7790" y="1273"/>
                    <a:pt x="7710" y="1273"/>
                  </a:cubicBezTo>
                  <a:cubicBezTo>
                    <a:pt x="7694" y="1273"/>
                    <a:pt x="7677" y="1275"/>
                    <a:pt x="7661" y="1279"/>
                  </a:cubicBezTo>
                  <a:cubicBezTo>
                    <a:pt x="7106" y="1478"/>
                    <a:pt x="6582" y="1755"/>
                    <a:pt x="6076" y="2105"/>
                  </a:cubicBezTo>
                  <a:cubicBezTo>
                    <a:pt x="5600" y="2460"/>
                    <a:pt x="5172" y="2936"/>
                    <a:pt x="4894" y="3515"/>
                  </a:cubicBezTo>
                  <a:cubicBezTo>
                    <a:pt x="4623" y="4093"/>
                    <a:pt x="4593" y="4768"/>
                    <a:pt x="4720" y="5395"/>
                  </a:cubicBezTo>
                  <a:cubicBezTo>
                    <a:pt x="4798" y="5697"/>
                    <a:pt x="4894" y="5998"/>
                    <a:pt x="5075" y="6275"/>
                  </a:cubicBezTo>
                  <a:cubicBezTo>
                    <a:pt x="5250" y="6577"/>
                    <a:pt x="5497" y="6830"/>
                    <a:pt x="5798" y="7004"/>
                  </a:cubicBezTo>
                  <a:cubicBezTo>
                    <a:pt x="6130" y="7179"/>
                    <a:pt x="6479" y="7227"/>
                    <a:pt x="6829" y="7227"/>
                  </a:cubicBezTo>
                  <a:cubicBezTo>
                    <a:pt x="7154" y="7203"/>
                    <a:pt x="7486" y="7107"/>
                    <a:pt x="7787" y="6980"/>
                  </a:cubicBezTo>
                  <a:cubicBezTo>
                    <a:pt x="8089" y="6830"/>
                    <a:pt x="8336" y="6577"/>
                    <a:pt x="8510" y="6299"/>
                  </a:cubicBezTo>
                  <a:cubicBezTo>
                    <a:pt x="8691" y="6022"/>
                    <a:pt x="8812" y="5721"/>
                    <a:pt x="8866" y="5395"/>
                  </a:cubicBezTo>
                  <a:cubicBezTo>
                    <a:pt x="8890" y="5118"/>
                    <a:pt x="8842" y="4847"/>
                    <a:pt x="8739" y="4594"/>
                  </a:cubicBezTo>
                  <a:lnTo>
                    <a:pt x="8739" y="4594"/>
                  </a:lnTo>
                  <a:cubicBezTo>
                    <a:pt x="8812" y="4618"/>
                    <a:pt x="8890" y="4642"/>
                    <a:pt x="8962" y="4642"/>
                  </a:cubicBezTo>
                  <a:cubicBezTo>
                    <a:pt x="9143" y="4642"/>
                    <a:pt x="9318" y="4642"/>
                    <a:pt x="9493" y="4570"/>
                  </a:cubicBezTo>
                  <a:cubicBezTo>
                    <a:pt x="9643" y="4515"/>
                    <a:pt x="9794" y="4443"/>
                    <a:pt x="9921" y="4316"/>
                  </a:cubicBezTo>
                  <a:cubicBezTo>
                    <a:pt x="10071" y="4190"/>
                    <a:pt x="10198" y="3967"/>
                    <a:pt x="10198" y="3762"/>
                  </a:cubicBezTo>
                  <a:cubicBezTo>
                    <a:pt x="10168" y="3539"/>
                    <a:pt x="10120" y="3388"/>
                    <a:pt x="9993" y="3238"/>
                  </a:cubicBezTo>
                  <a:cubicBezTo>
                    <a:pt x="9943" y="3151"/>
                    <a:pt x="9857" y="3112"/>
                    <a:pt x="9766" y="3112"/>
                  </a:cubicBezTo>
                  <a:cubicBezTo>
                    <a:pt x="9725" y="3112"/>
                    <a:pt x="9683" y="3120"/>
                    <a:pt x="9643" y="3135"/>
                  </a:cubicBezTo>
                  <a:cubicBezTo>
                    <a:pt x="9493" y="3214"/>
                    <a:pt x="9445" y="3388"/>
                    <a:pt x="9517" y="3515"/>
                  </a:cubicBezTo>
                  <a:lnTo>
                    <a:pt x="9541" y="3563"/>
                  </a:lnTo>
                  <a:cubicBezTo>
                    <a:pt x="9565" y="3611"/>
                    <a:pt x="9595" y="3714"/>
                    <a:pt x="9595" y="3738"/>
                  </a:cubicBezTo>
                  <a:cubicBezTo>
                    <a:pt x="9565" y="3792"/>
                    <a:pt x="9565" y="3816"/>
                    <a:pt x="9517" y="3840"/>
                  </a:cubicBezTo>
                  <a:cubicBezTo>
                    <a:pt x="9469" y="3889"/>
                    <a:pt x="9366" y="3943"/>
                    <a:pt x="9294" y="3943"/>
                  </a:cubicBezTo>
                  <a:cubicBezTo>
                    <a:pt x="9216" y="3967"/>
                    <a:pt x="9143" y="3967"/>
                    <a:pt x="9041" y="3967"/>
                  </a:cubicBezTo>
                  <a:cubicBezTo>
                    <a:pt x="8890" y="3913"/>
                    <a:pt x="8715" y="3840"/>
                    <a:pt x="8589" y="3714"/>
                  </a:cubicBezTo>
                  <a:cubicBezTo>
                    <a:pt x="8462" y="3587"/>
                    <a:pt x="8390" y="3412"/>
                    <a:pt x="8360" y="3262"/>
                  </a:cubicBezTo>
                  <a:cubicBezTo>
                    <a:pt x="8312" y="2960"/>
                    <a:pt x="8565" y="2533"/>
                    <a:pt x="8842" y="2255"/>
                  </a:cubicBezTo>
                  <a:cubicBezTo>
                    <a:pt x="9106" y="2018"/>
                    <a:pt x="9425" y="1873"/>
                    <a:pt x="9755" y="1873"/>
                  </a:cubicBezTo>
                  <a:cubicBezTo>
                    <a:pt x="9802" y="1873"/>
                    <a:pt x="9849" y="1876"/>
                    <a:pt x="9897" y="1882"/>
                  </a:cubicBezTo>
                  <a:cubicBezTo>
                    <a:pt x="10095" y="1906"/>
                    <a:pt x="10294" y="1954"/>
                    <a:pt x="10469" y="2081"/>
                  </a:cubicBezTo>
                  <a:cubicBezTo>
                    <a:pt x="10650" y="2183"/>
                    <a:pt x="10825" y="2285"/>
                    <a:pt x="10951" y="2436"/>
                  </a:cubicBezTo>
                  <a:cubicBezTo>
                    <a:pt x="11198" y="2737"/>
                    <a:pt x="11301" y="3135"/>
                    <a:pt x="11301" y="3587"/>
                  </a:cubicBezTo>
                  <a:cubicBezTo>
                    <a:pt x="11253" y="4467"/>
                    <a:pt x="10746" y="5371"/>
                    <a:pt x="10120" y="6100"/>
                  </a:cubicBezTo>
                  <a:cubicBezTo>
                    <a:pt x="9595" y="6625"/>
                    <a:pt x="9167" y="7227"/>
                    <a:pt x="8788" y="7860"/>
                  </a:cubicBezTo>
                  <a:cubicBezTo>
                    <a:pt x="8462" y="8282"/>
                    <a:pt x="8209" y="8734"/>
                    <a:pt x="7962" y="9216"/>
                  </a:cubicBezTo>
                  <a:cubicBezTo>
                    <a:pt x="7661" y="9867"/>
                    <a:pt x="7408" y="10542"/>
                    <a:pt x="7257" y="11247"/>
                  </a:cubicBezTo>
                  <a:cubicBezTo>
                    <a:pt x="7106" y="11976"/>
                    <a:pt x="7058" y="12706"/>
                    <a:pt x="7106" y="13435"/>
                  </a:cubicBezTo>
                  <a:cubicBezTo>
                    <a:pt x="7154" y="14158"/>
                    <a:pt x="7305" y="14839"/>
                    <a:pt x="7335" y="15514"/>
                  </a:cubicBezTo>
                  <a:cubicBezTo>
                    <a:pt x="7383" y="16195"/>
                    <a:pt x="7383" y="16900"/>
                    <a:pt x="7185" y="17473"/>
                  </a:cubicBezTo>
                  <a:cubicBezTo>
                    <a:pt x="7082" y="17750"/>
                    <a:pt x="6907" y="17979"/>
                    <a:pt x="6678" y="18106"/>
                  </a:cubicBezTo>
                  <a:cubicBezTo>
                    <a:pt x="6552" y="18154"/>
                    <a:pt x="6431" y="18202"/>
                    <a:pt x="6281" y="18226"/>
                  </a:cubicBezTo>
                  <a:cubicBezTo>
                    <a:pt x="6217" y="18241"/>
                    <a:pt x="6148" y="18249"/>
                    <a:pt x="6079" y="18249"/>
                  </a:cubicBezTo>
                  <a:cubicBezTo>
                    <a:pt x="6009" y="18249"/>
                    <a:pt x="5940" y="18241"/>
                    <a:pt x="5877" y="18226"/>
                  </a:cubicBezTo>
                  <a:cubicBezTo>
                    <a:pt x="5600" y="18202"/>
                    <a:pt x="5322" y="18076"/>
                    <a:pt x="5148" y="17877"/>
                  </a:cubicBezTo>
                  <a:cubicBezTo>
                    <a:pt x="4973" y="17654"/>
                    <a:pt x="4894" y="17376"/>
                    <a:pt x="4894" y="17051"/>
                  </a:cubicBezTo>
                  <a:cubicBezTo>
                    <a:pt x="4925" y="16750"/>
                    <a:pt x="4997" y="16472"/>
                    <a:pt x="5196" y="16322"/>
                  </a:cubicBezTo>
                  <a:cubicBezTo>
                    <a:pt x="5313" y="16221"/>
                    <a:pt x="5471" y="16179"/>
                    <a:pt x="5621" y="16179"/>
                  </a:cubicBezTo>
                  <a:cubicBezTo>
                    <a:pt x="5732" y="16179"/>
                    <a:pt x="5840" y="16202"/>
                    <a:pt x="5925" y="16243"/>
                  </a:cubicBezTo>
                  <a:lnTo>
                    <a:pt x="5949" y="16243"/>
                  </a:lnTo>
                  <a:cubicBezTo>
                    <a:pt x="5984" y="16265"/>
                    <a:pt x="6021" y="16275"/>
                    <a:pt x="6057" y="16275"/>
                  </a:cubicBezTo>
                  <a:cubicBezTo>
                    <a:pt x="6152" y="16275"/>
                    <a:pt x="6241" y="16208"/>
                    <a:pt x="6281" y="16117"/>
                  </a:cubicBezTo>
                  <a:cubicBezTo>
                    <a:pt x="6353" y="15996"/>
                    <a:pt x="6281" y="15846"/>
                    <a:pt x="6154" y="15791"/>
                  </a:cubicBezTo>
                  <a:cubicBezTo>
                    <a:pt x="5989" y="15710"/>
                    <a:pt x="5812" y="15670"/>
                    <a:pt x="5634" y="15670"/>
                  </a:cubicBezTo>
                  <a:cubicBezTo>
                    <a:pt x="5377" y="15670"/>
                    <a:pt x="5119" y="15754"/>
                    <a:pt x="4894" y="15918"/>
                  </a:cubicBezTo>
                  <a:cubicBezTo>
                    <a:pt x="4720" y="16045"/>
                    <a:pt x="4569" y="16243"/>
                    <a:pt x="4497" y="16448"/>
                  </a:cubicBezTo>
                  <a:cubicBezTo>
                    <a:pt x="4418" y="16623"/>
                    <a:pt x="4394" y="16846"/>
                    <a:pt x="4370" y="17021"/>
                  </a:cubicBezTo>
                  <a:cubicBezTo>
                    <a:pt x="4370" y="17425"/>
                    <a:pt x="4442" y="17853"/>
                    <a:pt x="4696" y="18202"/>
                  </a:cubicBezTo>
                  <a:cubicBezTo>
                    <a:pt x="4949" y="18558"/>
                    <a:pt x="5346" y="18805"/>
                    <a:pt x="5750" y="18883"/>
                  </a:cubicBezTo>
                  <a:cubicBezTo>
                    <a:pt x="5865" y="18907"/>
                    <a:pt x="5972" y="18919"/>
                    <a:pt x="6078" y="18919"/>
                  </a:cubicBezTo>
                  <a:cubicBezTo>
                    <a:pt x="6184" y="18919"/>
                    <a:pt x="6290" y="18907"/>
                    <a:pt x="6401" y="18883"/>
                  </a:cubicBezTo>
                  <a:cubicBezTo>
                    <a:pt x="6582" y="18859"/>
                    <a:pt x="6805" y="18781"/>
                    <a:pt x="6980" y="18678"/>
                  </a:cubicBezTo>
                  <a:cubicBezTo>
                    <a:pt x="7383" y="18479"/>
                    <a:pt x="7661" y="18076"/>
                    <a:pt x="7787" y="17702"/>
                  </a:cubicBezTo>
                  <a:cubicBezTo>
                    <a:pt x="7908" y="17322"/>
                    <a:pt x="7962" y="16949"/>
                    <a:pt x="7986" y="16569"/>
                  </a:cubicBezTo>
                  <a:cubicBezTo>
                    <a:pt x="7986" y="16195"/>
                    <a:pt x="7962" y="15846"/>
                    <a:pt x="7938" y="15466"/>
                  </a:cubicBezTo>
                  <a:cubicBezTo>
                    <a:pt x="7884" y="14761"/>
                    <a:pt x="7709" y="14038"/>
                    <a:pt x="7661" y="13381"/>
                  </a:cubicBezTo>
                  <a:cubicBezTo>
                    <a:pt x="7637" y="13284"/>
                    <a:pt x="7637" y="13182"/>
                    <a:pt x="7637" y="13079"/>
                  </a:cubicBezTo>
                  <a:lnTo>
                    <a:pt x="7637" y="13079"/>
                  </a:lnTo>
                  <a:cubicBezTo>
                    <a:pt x="7661" y="13230"/>
                    <a:pt x="7685" y="13381"/>
                    <a:pt x="7709" y="13531"/>
                  </a:cubicBezTo>
                  <a:cubicBezTo>
                    <a:pt x="7757" y="13857"/>
                    <a:pt x="7860" y="14188"/>
                    <a:pt x="7908" y="14514"/>
                  </a:cubicBezTo>
                  <a:cubicBezTo>
                    <a:pt x="8034" y="14839"/>
                    <a:pt x="8113" y="15165"/>
                    <a:pt x="8239" y="15490"/>
                  </a:cubicBezTo>
                  <a:cubicBezTo>
                    <a:pt x="8462" y="16117"/>
                    <a:pt x="8788" y="16720"/>
                    <a:pt x="9143" y="17298"/>
                  </a:cubicBezTo>
                  <a:cubicBezTo>
                    <a:pt x="9818" y="18455"/>
                    <a:pt x="10951" y="19462"/>
                    <a:pt x="10596" y="20438"/>
                  </a:cubicBezTo>
                  <a:cubicBezTo>
                    <a:pt x="10596" y="20462"/>
                    <a:pt x="10596" y="20486"/>
                    <a:pt x="10572" y="20540"/>
                  </a:cubicBezTo>
                  <a:cubicBezTo>
                    <a:pt x="10547" y="20788"/>
                    <a:pt x="10722" y="21041"/>
                    <a:pt x="10999" y="21089"/>
                  </a:cubicBezTo>
                  <a:cubicBezTo>
                    <a:pt x="11030" y="21095"/>
                    <a:pt x="11060" y="21098"/>
                    <a:pt x="11089" y="21098"/>
                  </a:cubicBezTo>
                  <a:cubicBezTo>
                    <a:pt x="11328" y="21098"/>
                    <a:pt x="11527" y="20909"/>
                    <a:pt x="11554" y="20667"/>
                  </a:cubicBezTo>
                  <a:lnTo>
                    <a:pt x="11578" y="20637"/>
                  </a:lnTo>
                  <a:cubicBezTo>
                    <a:pt x="11626" y="20239"/>
                    <a:pt x="11626" y="19835"/>
                    <a:pt x="11500" y="19432"/>
                  </a:cubicBezTo>
                  <a:cubicBezTo>
                    <a:pt x="11349" y="19058"/>
                    <a:pt x="11174" y="18732"/>
                    <a:pt x="10951" y="18455"/>
                  </a:cubicBezTo>
                  <a:cubicBezTo>
                    <a:pt x="10547" y="17901"/>
                    <a:pt x="10120" y="17425"/>
                    <a:pt x="9770" y="16900"/>
                  </a:cubicBezTo>
                  <a:cubicBezTo>
                    <a:pt x="9414" y="16370"/>
                    <a:pt x="9089" y="15816"/>
                    <a:pt x="8866" y="15243"/>
                  </a:cubicBezTo>
                  <a:cubicBezTo>
                    <a:pt x="8739" y="14942"/>
                    <a:pt x="8637" y="14640"/>
                    <a:pt x="8541" y="14339"/>
                  </a:cubicBezTo>
                  <a:cubicBezTo>
                    <a:pt x="8462" y="14038"/>
                    <a:pt x="8336" y="13736"/>
                    <a:pt x="8287" y="13405"/>
                  </a:cubicBezTo>
                  <a:cubicBezTo>
                    <a:pt x="8010" y="12175"/>
                    <a:pt x="8089" y="10874"/>
                    <a:pt x="8486" y="9668"/>
                  </a:cubicBezTo>
                  <a:cubicBezTo>
                    <a:pt x="8890" y="8487"/>
                    <a:pt x="9565" y="7330"/>
                    <a:pt x="10445" y="6450"/>
                  </a:cubicBezTo>
                  <a:lnTo>
                    <a:pt x="10469" y="6426"/>
                  </a:lnTo>
                  <a:cubicBezTo>
                    <a:pt x="10849" y="6022"/>
                    <a:pt x="11222" y="5570"/>
                    <a:pt x="11524" y="5046"/>
                  </a:cubicBezTo>
                  <a:lnTo>
                    <a:pt x="11524" y="5046"/>
                  </a:lnTo>
                  <a:cubicBezTo>
                    <a:pt x="11524" y="5395"/>
                    <a:pt x="11500" y="5751"/>
                    <a:pt x="11427" y="6100"/>
                  </a:cubicBezTo>
                  <a:cubicBezTo>
                    <a:pt x="11349" y="6577"/>
                    <a:pt x="11198" y="7029"/>
                    <a:pt x="10975" y="7432"/>
                  </a:cubicBezTo>
                  <a:cubicBezTo>
                    <a:pt x="10698" y="7884"/>
                    <a:pt x="10445" y="8336"/>
                    <a:pt x="10222" y="8812"/>
                  </a:cubicBezTo>
                  <a:cubicBezTo>
                    <a:pt x="9794" y="9741"/>
                    <a:pt x="9414" y="10771"/>
                    <a:pt x="9366" y="11850"/>
                  </a:cubicBezTo>
                  <a:cubicBezTo>
                    <a:pt x="9264" y="12929"/>
                    <a:pt x="9517" y="14062"/>
                    <a:pt x="10017" y="15014"/>
                  </a:cubicBezTo>
                  <a:cubicBezTo>
                    <a:pt x="10246" y="15466"/>
                    <a:pt x="10523" y="15942"/>
                    <a:pt x="10873" y="16346"/>
                  </a:cubicBezTo>
                  <a:cubicBezTo>
                    <a:pt x="10897" y="16370"/>
                    <a:pt x="10897" y="16394"/>
                    <a:pt x="10921" y="16394"/>
                  </a:cubicBezTo>
                  <a:cubicBezTo>
                    <a:pt x="11198" y="16750"/>
                    <a:pt x="11524" y="16997"/>
                    <a:pt x="11879" y="17202"/>
                  </a:cubicBezTo>
                  <a:cubicBezTo>
                    <a:pt x="12229" y="17425"/>
                    <a:pt x="12609" y="17575"/>
                    <a:pt x="12982" y="17678"/>
                  </a:cubicBezTo>
                  <a:cubicBezTo>
                    <a:pt x="13386" y="17804"/>
                    <a:pt x="13784" y="17828"/>
                    <a:pt x="14188" y="17828"/>
                  </a:cubicBezTo>
                  <a:lnTo>
                    <a:pt x="14489" y="17804"/>
                  </a:lnTo>
                  <a:lnTo>
                    <a:pt x="14790" y="17774"/>
                  </a:lnTo>
                  <a:lnTo>
                    <a:pt x="15345" y="17702"/>
                  </a:lnTo>
                  <a:cubicBezTo>
                    <a:pt x="15548" y="17671"/>
                    <a:pt x="15756" y="17654"/>
                    <a:pt x="15963" y="17654"/>
                  </a:cubicBezTo>
                  <a:cubicBezTo>
                    <a:pt x="16445" y="17654"/>
                    <a:pt x="16923" y="17744"/>
                    <a:pt x="17328" y="17955"/>
                  </a:cubicBezTo>
                  <a:cubicBezTo>
                    <a:pt x="17930" y="18226"/>
                    <a:pt x="18207" y="18829"/>
                    <a:pt x="18153" y="19486"/>
                  </a:cubicBezTo>
                  <a:cubicBezTo>
                    <a:pt x="18105" y="20137"/>
                    <a:pt x="17906" y="20890"/>
                    <a:pt x="17502" y="21318"/>
                  </a:cubicBezTo>
                  <a:cubicBezTo>
                    <a:pt x="17303" y="21517"/>
                    <a:pt x="17050" y="21643"/>
                    <a:pt x="16773" y="21667"/>
                  </a:cubicBezTo>
                  <a:cubicBezTo>
                    <a:pt x="16721" y="21678"/>
                    <a:pt x="16666" y="21682"/>
                    <a:pt x="16610" y="21682"/>
                  </a:cubicBezTo>
                  <a:cubicBezTo>
                    <a:pt x="16367" y="21682"/>
                    <a:pt x="16094" y="21595"/>
                    <a:pt x="15869" y="21493"/>
                  </a:cubicBezTo>
                  <a:cubicBezTo>
                    <a:pt x="15568" y="21366"/>
                    <a:pt x="15345" y="21167"/>
                    <a:pt x="15218" y="20890"/>
                  </a:cubicBezTo>
                  <a:cubicBezTo>
                    <a:pt x="15092" y="20613"/>
                    <a:pt x="15092" y="20287"/>
                    <a:pt x="15194" y="20034"/>
                  </a:cubicBezTo>
                  <a:cubicBezTo>
                    <a:pt x="15266" y="19763"/>
                    <a:pt x="15495" y="19582"/>
                    <a:pt x="15743" y="19558"/>
                  </a:cubicBezTo>
                  <a:cubicBezTo>
                    <a:pt x="15772" y="19553"/>
                    <a:pt x="15801" y="19550"/>
                    <a:pt x="15830" y="19550"/>
                  </a:cubicBezTo>
                  <a:cubicBezTo>
                    <a:pt x="16057" y="19550"/>
                    <a:pt x="16281" y="19705"/>
                    <a:pt x="16345" y="19859"/>
                  </a:cubicBezTo>
                  <a:lnTo>
                    <a:pt x="16345" y="19884"/>
                  </a:lnTo>
                  <a:cubicBezTo>
                    <a:pt x="16416" y="20009"/>
                    <a:pt x="16522" y="20070"/>
                    <a:pt x="16638" y="20070"/>
                  </a:cubicBezTo>
                  <a:cubicBezTo>
                    <a:pt x="16690" y="20070"/>
                    <a:pt x="16743" y="20058"/>
                    <a:pt x="16797" y="20034"/>
                  </a:cubicBezTo>
                  <a:cubicBezTo>
                    <a:pt x="16948" y="19962"/>
                    <a:pt x="17026" y="19763"/>
                    <a:pt x="16924" y="19612"/>
                  </a:cubicBezTo>
                  <a:cubicBezTo>
                    <a:pt x="16728" y="19168"/>
                    <a:pt x="16296" y="18942"/>
                    <a:pt x="15855" y="18942"/>
                  </a:cubicBezTo>
                  <a:cubicBezTo>
                    <a:pt x="15793" y="18942"/>
                    <a:pt x="15732" y="18947"/>
                    <a:pt x="15670" y="18955"/>
                  </a:cubicBezTo>
                  <a:cubicBezTo>
                    <a:pt x="15194" y="18980"/>
                    <a:pt x="14766" y="19383"/>
                    <a:pt x="14616" y="19811"/>
                  </a:cubicBezTo>
                  <a:cubicBezTo>
                    <a:pt x="14441" y="20239"/>
                    <a:pt x="14489" y="20715"/>
                    <a:pt x="14664" y="21143"/>
                  </a:cubicBezTo>
                  <a:cubicBezTo>
                    <a:pt x="14839" y="21541"/>
                    <a:pt x="15194" y="21897"/>
                    <a:pt x="15568" y="22071"/>
                  </a:cubicBezTo>
                  <a:cubicBezTo>
                    <a:pt x="15921" y="22256"/>
                    <a:pt x="16289" y="22399"/>
                    <a:pt x="16726" y="22399"/>
                  </a:cubicBezTo>
                  <a:cubicBezTo>
                    <a:pt x="16760" y="22399"/>
                    <a:pt x="16793" y="22398"/>
                    <a:pt x="16827" y="22397"/>
                  </a:cubicBezTo>
                  <a:cubicBezTo>
                    <a:pt x="17279" y="22397"/>
                    <a:pt x="17755" y="22174"/>
                    <a:pt x="18057" y="21818"/>
                  </a:cubicBezTo>
                  <a:cubicBezTo>
                    <a:pt x="18356" y="21496"/>
                    <a:pt x="18554" y="21096"/>
                    <a:pt x="18680" y="20725"/>
                  </a:cubicBezTo>
                  <a:lnTo>
                    <a:pt x="18680" y="20725"/>
                  </a:lnTo>
                  <a:cubicBezTo>
                    <a:pt x="18657" y="20961"/>
                    <a:pt x="18638" y="21202"/>
                    <a:pt x="18684" y="21420"/>
                  </a:cubicBezTo>
                  <a:cubicBezTo>
                    <a:pt x="18732" y="21969"/>
                    <a:pt x="19033" y="22523"/>
                    <a:pt x="19485" y="22873"/>
                  </a:cubicBezTo>
                  <a:cubicBezTo>
                    <a:pt x="19961" y="23253"/>
                    <a:pt x="20540" y="23403"/>
                    <a:pt x="21094" y="23451"/>
                  </a:cubicBezTo>
                  <a:cubicBezTo>
                    <a:pt x="21167" y="23458"/>
                    <a:pt x="21243" y="23462"/>
                    <a:pt x="21320" y="23462"/>
                  </a:cubicBezTo>
                  <a:cubicBezTo>
                    <a:pt x="21798" y="23462"/>
                    <a:pt x="22345" y="23330"/>
                    <a:pt x="22776" y="23024"/>
                  </a:cubicBezTo>
                  <a:cubicBezTo>
                    <a:pt x="23252" y="22650"/>
                    <a:pt x="23529" y="22174"/>
                    <a:pt x="23830" y="21872"/>
                  </a:cubicBezTo>
                  <a:cubicBezTo>
                    <a:pt x="24132" y="21541"/>
                    <a:pt x="24481" y="21342"/>
                    <a:pt x="24963" y="21318"/>
                  </a:cubicBezTo>
                  <a:cubicBezTo>
                    <a:pt x="25035" y="21314"/>
                    <a:pt x="25106" y="21312"/>
                    <a:pt x="25178" y="21312"/>
                  </a:cubicBezTo>
                  <a:cubicBezTo>
                    <a:pt x="25563" y="21312"/>
                    <a:pt x="25954" y="21370"/>
                    <a:pt x="26289" y="21517"/>
                  </a:cubicBezTo>
                  <a:cubicBezTo>
                    <a:pt x="26319" y="21517"/>
                    <a:pt x="26319" y="21541"/>
                    <a:pt x="26319" y="21541"/>
                  </a:cubicBezTo>
                  <a:cubicBezTo>
                    <a:pt x="26344" y="21571"/>
                    <a:pt x="26368" y="21571"/>
                    <a:pt x="26392" y="21595"/>
                  </a:cubicBezTo>
                  <a:lnTo>
                    <a:pt x="26416" y="21595"/>
                  </a:lnTo>
                  <a:cubicBezTo>
                    <a:pt x="26440" y="21619"/>
                    <a:pt x="26470" y="21619"/>
                    <a:pt x="26518" y="21643"/>
                  </a:cubicBezTo>
                  <a:cubicBezTo>
                    <a:pt x="26820" y="21818"/>
                    <a:pt x="27073" y="22071"/>
                    <a:pt x="27223" y="22397"/>
                  </a:cubicBezTo>
                  <a:cubicBezTo>
                    <a:pt x="27422" y="22776"/>
                    <a:pt x="27446" y="23228"/>
                    <a:pt x="27344" y="23650"/>
                  </a:cubicBezTo>
                  <a:cubicBezTo>
                    <a:pt x="27272" y="23855"/>
                    <a:pt x="27193" y="24054"/>
                    <a:pt x="27073" y="24253"/>
                  </a:cubicBezTo>
                  <a:cubicBezTo>
                    <a:pt x="26970" y="24458"/>
                    <a:pt x="26844" y="24584"/>
                    <a:pt x="26693" y="24705"/>
                  </a:cubicBezTo>
                  <a:cubicBezTo>
                    <a:pt x="26442" y="24882"/>
                    <a:pt x="26129" y="24951"/>
                    <a:pt x="25803" y="24951"/>
                  </a:cubicBezTo>
                  <a:cubicBezTo>
                    <a:pt x="25706" y="24951"/>
                    <a:pt x="25609" y="24945"/>
                    <a:pt x="25512" y="24934"/>
                  </a:cubicBezTo>
                  <a:cubicBezTo>
                    <a:pt x="25060" y="24856"/>
                    <a:pt x="24608" y="24735"/>
                    <a:pt x="24210" y="24506"/>
                  </a:cubicBezTo>
                  <a:cubicBezTo>
                    <a:pt x="24210" y="24506"/>
                    <a:pt x="24180" y="24506"/>
                    <a:pt x="24156" y="24482"/>
                  </a:cubicBezTo>
                  <a:cubicBezTo>
                    <a:pt x="24107" y="24465"/>
                    <a:pt x="24055" y="24456"/>
                    <a:pt x="24003" y="24456"/>
                  </a:cubicBezTo>
                  <a:cubicBezTo>
                    <a:pt x="23819" y="24456"/>
                    <a:pt x="23633" y="24562"/>
                    <a:pt x="23553" y="24759"/>
                  </a:cubicBezTo>
                  <a:cubicBezTo>
                    <a:pt x="23457" y="25006"/>
                    <a:pt x="23577" y="25284"/>
                    <a:pt x="23830" y="25362"/>
                  </a:cubicBezTo>
                  <a:cubicBezTo>
                    <a:pt x="24361" y="25585"/>
                    <a:pt x="24885" y="25711"/>
                    <a:pt x="25440" y="25736"/>
                  </a:cubicBezTo>
                  <a:cubicBezTo>
                    <a:pt x="25500" y="25738"/>
                    <a:pt x="25561" y="25740"/>
                    <a:pt x="25624" y="25740"/>
                  </a:cubicBezTo>
                  <a:cubicBezTo>
                    <a:pt x="26126" y="25740"/>
                    <a:pt x="26676" y="25643"/>
                    <a:pt x="27121" y="25284"/>
                  </a:cubicBezTo>
                  <a:cubicBezTo>
                    <a:pt x="27374" y="25109"/>
                    <a:pt x="27573" y="24832"/>
                    <a:pt x="27700" y="24584"/>
                  </a:cubicBezTo>
                  <a:cubicBezTo>
                    <a:pt x="27826" y="24331"/>
                    <a:pt x="27923" y="24078"/>
                    <a:pt x="27977" y="23801"/>
                  </a:cubicBezTo>
                  <a:cubicBezTo>
                    <a:pt x="28025" y="23602"/>
                    <a:pt x="28025" y="23427"/>
                    <a:pt x="28025" y="23228"/>
                  </a:cubicBezTo>
                  <a:cubicBezTo>
                    <a:pt x="28049" y="23253"/>
                    <a:pt x="28073" y="23301"/>
                    <a:pt x="28097" y="23349"/>
                  </a:cubicBezTo>
                  <a:cubicBezTo>
                    <a:pt x="28278" y="23729"/>
                    <a:pt x="28350" y="24157"/>
                    <a:pt x="28429" y="24554"/>
                  </a:cubicBezTo>
                  <a:cubicBezTo>
                    <a:pt x="28453" y="24759"/>
                    <a:pt x="28477" y="24982"/>
                    <a:pt x="28477" y="25187"/>
                  </a:cubicBezTo>
                  <a:lnTo>
                    <a:pt x="28501" y="25814"/>
                  </a:lnTo>
                  <a:lnTo>
                    <a:pt x="28501" y="25862"/>
                  </a:lnTo>
                  <a:lnTo>
                    <a:pt x="28501" y="25910"/>
                  </a:lnTo>
                  <a:cubicBezTo>
                    <a:pt x="28524" y="26170"/>
                    <a:pt x="28748" y="26340"/>
                    <a:pt x="28985" y="26340"/>
                  </a:cubicBezTo>
                  <a:cubicBezTo>
                    <a:pt x="29000" y="26340"/>
                    <a:pt x="29016" y="26340"/>
                    <a:pt x="29031" y="26338"/>
                  </a:cubicBezTo>
                  <a:cubicBezTo>
                    <a:pt x="29303" y="26314"/>
                    <a:pt x="29508" y="26061"/>
                    <a:pt x="29453" y="25814"/>
                  </a:cubicBezTo>
                  <a:lnTo>
                    <a:pt x="29381" y="25085"/>
                  </a:lnTo>
                  <a:cubicBezTo>
                    <a:pt x="29333" y="24856"/>
                    <a:pt x="29303" y="24633"/>
                    <a:pt x="29230" y="24380"/>
                  </a:cubicBezTo>
                  <a:cubicBezTo>
                    <a:pt x="29104" y="23928"/>
                    <a:pt x="28953" y="23476"/>
                    <a:pt x="28700" y="23048"/>
                  </a:cubicBezTo>
                  <a:cubicBezTo>
                    <a:pt x="28453" y="22626"/>
                    <a:pt x="28152" y="22246"/>
                    <a:pt x="27796" y="21921"/>
                  </a:cubicBezTo>
                  <a:cubicBezTo>
                    <a:pt x="27700" y="21842"/>
                    <a:pt x="27621" y="21770"/>
                    <a:pt x="27525" y="21722"/>
                  </a:cubicBezTo>
                  <a:cubicBezTo>
                    <a:pt x="27248" y="21390"/>
                    <a:pt x="26892" y="21143"/>
                    <a:pt x="26518" y="20992"/>
                  </a:cubicBezTo>
                  <a:cubicBezTo>
                    <a:pt x="26052" y="20791"/>
                    <a:pt x="25590" y="20711"/>
                    <a:pt x="25108" y="20711"/>
                  </a:cubicBezTo>
                  <a:cubicBezTo>
                    <a:pt x="25042" y="20711"/>
                    <a:pt x="24976" y="20712"/>
                    <a:pt x="24909" y="20715"/>
                  </a:cubicBezTo>
                  <a:cubicBezTo>
                    <a:pt x="24632" y="20739"/>
                    <a:pt x="24331" y="20763"/>
                    <a:pt x="24059" y="20890"/>
                  </a:cubicBezTo>
                  <a:cubicBezTo>
                    <a:pt x="23782" y="20992"/>
                    <a:pt x="23553" y="21167"/>
                    <a:pt x="23330" y="21366"/>
                  </a:cubicBezTo>
                  <a:cubicBezTo>
                    <a:pt x="22926" y="21770"/>
                    <a:pt x="22649" y="22174"/>
                    <a:pt x="22324" y="22373"/>
                  </a:cubicBezTo>
                  <a:cubicBezTo>
                    <a:pt x="22008" y="22574"/>
                    <a:pt x="21647" y="22677"/>
                    <a:pt x="21246" y="22677"/>
                  </a:cubicBezTo>
                  <a:cubicBezTo>
                    <a:pt x="21204" y="22677"/>
                    <a:pt x="21162" y="22676"/>
                    <a:pt x="21118" y="22674"/>
                  </a:cubicBezTo>
                  <a:cubicBezTo>
                    <a:pt x="20666" y="22674"/>
                    <a:pt x="20214" y="22596"/>
                    <a:pt x="19865" y="22373"/>
                  </a:cubicBezTo>
                  <a:cubicBezTo>
                    <a:pt x="19485" y="22174"/>
                    <a:pt x="19208" y="21794"/>
                    <a:pt x="19111" y="21342"/>
                  </a:cubicBezTo>
                  <a:cubicBezTo>
                    <a:pt x="18985" y="20890"/>
                    <a:pt x="19033" y="20414"/>
                    <a:pt x="19208" y="19986"/>
                  </a:cubicBezTo>
                  <a:cubicBezTo>
                    <a:pt x="19413" y="19558"/>
                    <a:pt x="19762" y="19233"/>
                    <a:pt x="20214" y="19160"/>
                  </a:cubicBezTo>
                  <a:cubicBezTo>
                    <a:pt x="20283" y="19148"/>
                    <a:pt x="20352" y="19142"/>
                    <a:pt x="20422" y="19142"/>
                  </a:cubicBezTo>
                  <a:cubicBezTo>
                    <a:pt x="20789" y="19142"/>
                    <a:pt x="21159" y="19309"/>
                    <a:pt x="21371" y="19582"/>
                  </a:cubicBezTo>
                  <a:cubicBezTo>
                    <a:pt x="21498" y="19763"/>
                    <a:pt x="21570" y="19962"/>
                    <a:pt x="21619" y="20185"/>
                  </a:cubicBezTo>
                  <a:cubicBezTo>
                    <a:pt x="21649" y="20390"/>
                    <a:pt x="21649" y="20613"/>
                    <a:pt x="21570" y="20763"/>
                  </a:cubicBezTo>
                  <a:cubicBezTo>
                    <a:pt x="21498" y="20890"/>
                    <a:pt x="21371" y="20968"/>
                    <a:pt x="21197" y="20992"/>
                  </a:cubicBezTo>
                  <a:cubicBezTo>
                    <a:pt x="21128" y="21011"/>
                    <a:pt x="21049" y="21019"/>
                    <a:pt x="20970" y="21019"/>
                  </a:cubicBezTo>
                  <a:cubicBezTo>
                    <a:pt x="20841" y="21019"/>
                    <a:pt x="20711" y="20998"/>
                    <a:pt x="20618" y="20968"/>
                  </a:cubicBezTo>
                  <a:cubicBezTo>
                    <a:pt x="20564" y="20938"/>
                    <a:pt x="20540" y="20938"/>
                    <a:pt x="20516" y="20938"/>
                  </a:cubicBezTo>
                  <a:cubicBezTo>
                    <a:pt x="20263" y="20938"/>
                    <a:pt x="20088" y="21119"/>
                    <a:pt x="20064" y="21342"/>
                  </a:cubicBezTo>
                  <a:cubicBezTo>
                    <a:pt x="20064" y="21571"/>
                    <a:pt x="20238" y="21770"/>
                    <a:pt x="20467" y="21770"/>
                  </a:cubicBezTo>
                  <a:cubicBezTo>
                    <a:pt x="20543" y="21776"/>
                    <a:pt x="20617" y="21779"/>
                    <a:pt x="20688" y="21779"/>
                  </a:cubicBezTo>
                  <a:cubicBezTo>
                    <a:pt x="20923" y="21779"/>
                    <a:pt x="21140" y="21746"/>
                    <a:pt x="21371" y="21667"/>
                  </a:cubicBezTo>
                  <a:cubicBezTo>
                    <a:pt x="21673" y="21571"/>
                    <a:pt x="21998" y="21318"/>
                    <a:pt x="22125" y="20968"/>
                  </a:cubicBezTo>
                  <a:cubicBezTo>
                    <a:pt x="22221" y="20637"/>
                    <a:pt x="22173" y="20336"/>
                    <a:pt x="22101" y="20064"/>
                  </a:cubicBezTo>
                  <a:cubicBezTo>
                    <a:pt x="22022" y="19787"/>
                    <a:pt x="21896" y="19534"/>
                    <a:pt x="21697" y="19311"/>
                  </a:cubicBezTo>
                  <a:cubicBezTo>
                    <a:pt x="21697" y="19281"/>
                    <a:pt x="21673" y="19281"/>
                    <a:pt x="21673" y="19257"/>
                  </a:cubicBezTo>
                  <a:cubicBezTo>
                    <a:pt x="22251" y="19233"/>
                    <a:pt x="22878" y="19058"/>
                    <a:pt x="23330" y="18582"/>
                  </a:cubicBezTo>
                  <a:cubicBezTo>
                    <a:pt x="23577" y="18353"/>
                    <a:pt x="23728" y="18027"/>
                    <a:pt x="23855" y="17726"/>
                  </a:cubicBezTo>
                  <a:cubicBezTo>
                    <a:pt x="23957" y="17401"/>
                    <a:pt x="23957" y="17075"/>
                    <a:pt x="23933" y="16750"/>
                  </a:cubicBezTo>
                  <a:cubicBezTo>
                    <a:pt x="23855" y="16117"/>
                    <a:pt x="23632" y="15490"/>
                    <a:pt x="23101" y="15014"/>
                  </a:cubicBezTo>
                  <a:cubicBezTo>
                    <a:pt x="22824" y="14791"/>
                    <a:pt x="22498" y="14640"/>
                    <a:pt x="22149" y="14586"/>
                  </a:cubicBezTo>
                  <a:cubicBezTo>
                    <a:pt x="22078" y="14577"/>
                    <a:pt x="22005" y="14572"/>
                    <a:pt x="21932" y="14572"/>
                  </a:cubicBezTo>
                  <a:cubicBezTo>
                    <a:pt x="21614" y="14572"/>
                    <a:pt x="21285" y="14662"/>
                    <a:pt x="21016" y="14887"/>
                  </a:cubicBezTo>
                  <a:cubicBezTo>
                    <a:pt x="20715" y="15141"/>
                    <a:pt x="20516" y="15544"/>
                    <a:pt x="20516" y="15942"/>
                  </a:cubicBezTo>
                  <a:cubicBezTo>
                    <a:pt x="20492" y="16322"/>
                    <a:pt x="20618" y="16695"/>
                    <a:pt x="20841" y="16997"/>
                  </a:cubicBezTo>
                  <a:lnTo>
                    <a:pt x="20841" y="17021"/>
                  </a:lnTo>
                  <a:cubicBezTo>
                    <a:pt x="20943" y="17140"/>
                    <a:pt x="21079" y="17206"/>
                    <a:pt x="21216" y="17206"/>
                  </a:cubicBezTo>
                  <a:cubicBezTo>
                    <a:pt x="21314" y="17206"/>
                    <a:pt x="21412" y="17172"/>
                    <a:pt x="21498" y="17099"/>
                  </a:cubicBezTo>
                  <a:cubicBezTo>
                    <a:pt x="21721" y="16949"/>
                    <a:pt x="21745" y="16647"/>
                    <a:pt x="21594" y="16448"/>
                  </a:cubicBezTo>
                  <a:cubicBezTo>
                    <a:pt x="21347" y="16147"/>
                    <a:pt x="21371" y="15767"/>
                    <a:pt x="21594" y="15568"/>
                  </a:cubicBezTo>
                  <a:cubicBezTo>
                    <a:pt x="21697" y="15466"/>
                    <a:pt x="21848" y="15442"/>
                    <a:pt x="22022" y="15442"/>
                  </a:cubicBezTo>
                  <a:cubicBezTo>
                    <a:pt x="22197" y="15466"/>
                    <a:pt x="22426" y="15544"/>
                    <a:pt x="22553" y="15665"/>
                  </a:cubicBezTo>
                  <a:cubicBezTo>
                    <a:pt x="22878" y="15918"/>
                    <a:pt x="23101" y="16394"/>
                    <a:pt x="23155" y="16846"/>
                  </a:cubicBezTo>
                  <a:cubicBezTo>
                    <a:pt x="23228" y="17298"/>
                    <a:pt x="23125" y="17750"/>
                    <a:pt x="22824" y="18076"/>
                  </a:cubicBezTo>
                  <a:cubicBezTo>
                    <a:pt x="22523" y="18407"/>
                    <a:pt x="22046" y="18582"/>
                    <a:pt x="21570" y="18630"/>
                  </a:cubicBezTo>
                  <a:cubicBezTo>
                    <a:pt x="21500" y="18637"/>
                    <a:pt x="21429" y="18641"/>
                    <a:pt x="21357" y="18641"/>
                  </a:cubicBezTo>
                  <a:cubicBezTo>
                    <a:pt x="20946" y="18641"/>
                    <a:pt x="20523" y="18527"/>
                    <a:pt x="20112" y="18353"/>
                  </a:cubicBezTo>
                  <a:cubicBezTo>
                    <a:pt x="19184" y="17901"/>
                    <a:pt x="18406" y="17075"/>
                    <a:pt x="17828" y="16171"/>
                  </a:cubicBezTo>
                  <a:cubicBezTo>
                    <a:pt x="17551" y="15719"/>
                    <a:pt x="17328" y="15213"/>
                    <a:pt x="17129" y="14713"/>
                  </a:cubicBezTo>
                  <a:cubicBezTo>
                    <a:pt x="16948" y="14212"/>
                    <a:pt x="16797" y="13658"/>
                    <a:pt x="16550" y="13134"/>
                  </a:cubicBezTo>
                  <a:cubicBezTo>
                    <a:pt x="16074" y="12127"/>
                    <a:pt x="15369" y="11199"/>
                    <a:pt x="14441" y="10494"/>
                  </a:cubicBezTo>
                  <a:cubicBezTo>
                    <a:pt x="13965" y="10168"/>
                    <a:pt x="13458" y="9867"/>
                    <a:pt x="12880" y="9692"/>
                  </a:cubicBezTo>
                  <a:cubicBezTo>
                    <a:pt x="12609" y="9614"/>
                    <a:pt x="12331" y="9542"/>
                    <a:pt x="12030" y="9487"/>
                  </a:cubicBezTo>
                  <a:cubicBezTo>
                    <a:pt x="11862" y="9473"/>
                    <a:pt x="11675" y="9449"/>
                    <a:pt x="11482" y="9449"/>
                  </a:cubicBezTo>
                  <a:cubicBezTo>
                    <a:pt x="11357" y="9449"/>
                    <a:pt x="11230" y="9459"/>
                    <a:pt x="11102" y="9487"/>
                  </a:cubicBezTo>
                  <a:cubicBezTo>
                    <a:pt x="10897" y="9518"/>
                    <a:pt x="10698" y="9614"/>
                    <a:pt x="10523" y="9716"/>
                  </a:cubicBezTo>
                  <a:cubicBezTo>
                    <a:pt x="10596" y="9487"/>
                    <a:pt x="10698" y="9289"/>
                    <a:pt x="10801" y="9066"/>
                  </a:cubicBezTo>
                  <a:cubicBezTo>
                    <a:pt x="10999" y="8614"/>
                    <a:pt x="11253" y="8186"/>
                    <a:pt x="11500" y="7734"/>
                  </a:cubicBezTo>
                  <a:cubicBezTo>
                    <a:pt x="11777" y="7282"/>
                    <a:pt x="11952" y="6727"/>
                    <a:pt x="12054" y="6203"/>
                  </a:cubicBezTo>
                  <a:cubicBezTo>
                    <a:pt x="12157" y="5673"/>
                    <a:pt x="12181" y="5148"/>
                    <a:pt x="12157" y="4618"/>
                  </a:cubicBezTo>
                  <a:cubicBezTo>
                    <a:pt x="12157" y="4214"/>
                    <a:pt x="12102" y="3792"/>
                    <a:pt x="12054" y="3388"/>
                  </a:cubicBezTo>
                  <a:cubicBezTo>
                    <a:pt x="12054" y="2888"/>
                    <a:pt x="11928" y="2334"/>
                    <a:pt x="11578" y="1930"/>
                  </a:cubicBezTo>
                  <a:cubicBezTo>
                    <a:pt x="11373" y="1683"/>
                    <a:pt x="11126" y="1478"/>
                    <a:pt x="10873" y="1327"/>
                  </a:cubicBezTo>
                  <a:cubicBezTo>
                    <a:pt x="10596" y="1177"/>
                    <a:pt x="10294" y="1104"/>
                    <a:pt x="9993" y="1050"/>
                  </a:cubicBezTo>
                  <a:cubicBezTo>
                    <a:pt x="9926" y="1042"/>
                    <a:pt x="9859" y="1039"/>
                    <a:pt x="9792" y="1039"/>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0"/>
            <p:cNvSpPr/>
            <p:nvPr/>
          </p:nvSpPr>
          <p:spPr>
            <a:xfrm>
              <a:off x="5992509" y="333643"/>
              <a:ext cx="2368681" cy="2116611"/>
            </a:xfrm>
            <a:custGeom>
              <a:avLst/>
              <a:gdLst/>
              <a:ahLst/>
              <a:cxnLst/>
              <a:rect l="l" t="t" r="r" b="b"/>
              <a:pathLst>
                <a:path w="29508" h="26367" extrusionOk="0">
                  <a:moveTo>
                    <a:pt x="10674" y="6282"/>
                  </a:moveTo>
                  <a:lnTo>
                    <a:pt x="10674" y="6282"/>
                  </a:lnTo>
                  <a:cubicBezTo>
                    <a:pt x="10644" y="6457"/>
                    <a:pt x="10620" y="6656"/>
                    <a:pt x="10620" y="6861"/>
                  </a:cubicBezTo>
                  <a:cubicBezTo>
                    <a:pt x="10596" y="7258"/>
                    <a:pt x="10674" y="7710"/>
                    <a:pt x="10897" y="8090"/>
                  </a:cubicBezTo>
                  <a:cubicBezTo>
                    <a:pt x="11126" y="8494"/>
                    <a:pt x="11476" y="8795"/>
                    <a:pt x="11850" y="8994"/>
                  </a:cubicBezTo>
                  <a:cubicBezTo>
                    <a:pt x="12394" y="9254"/>
                    <a:pt x="12958" y="9333"/>
                    <a:pt x="13505" y="9333"/>
                  </a:cubicBezTo>
                  <a:cubicBezTo>
                    <a:pt x="13745" y="9333"/>
                    <a:pt x="13982" y="9317"/>
                    <a:pt x="14212" y="9295"/>
                  </a:cubicBezTo>
                  <a:lnTo>
                    <a:pt x="14791" y="9217"/>
                  </a:lnTo>
                  <a:lnTo>
                    <a:pt x="15044" y="9193"/>
                  </a:lnTo>
                  <a:lnTo>
                    <a:pt x="15315" y="9193"/>
                  </a:lnTo>
                  <a:cubicBezTo>
                    <a:pt x="15116" y="9295"/>
                    <a:pt x="14917" y="9422"/>
                    <a:pt x="14766" y="9573"/>
                  </a:cubicBezTo>
                  <a:cubicBezTo>
                    <a:pt x="14562" y="9796"/>
                    <a:pt x="14387" y="10049"/>
                    <a:pt x="14290" y="10302"/>
                  </a:cubicBezTo>
                  <a:cubicBezTo>
                    <a:pt x="14061" y="10826"/>
                    <a:pt x="14013" y="11429"/>
                    <a:pt x="14140" y="11983"/>
                  </a:cubicBezTo>
                  <a:cubicBezTo>
                    <a:pt x="14236" y="12532"/>
                    <a:pt x="14562" y="13134"/>
                    <a:pt x="15164" y="13436"/>
                  </a:cubicBezTo>
                  <a:cubicBezTo>
                    <a:pt x="15374" y="13561"/>
                    <a:pt x="15651" y="13653"/>
                    <a:pt x="15942" y="13653"/>
                  </a:cubicBezTo>
                  <a:cubicBezTo>
                    <a:pt x="16002" y="13653"/>
                    <a:pt x="16062" y="13649"/>
                    <a:pt x="16123" y="13641"/>
                  </a:cubicBezTo>
                  <a:cubicBezTo>
                    <a:pt x="16472" y="13617"/>
                    <a:pt x="16797" y="13436"/>
                    <a:pt x="17051" y="13134"/>
                  </a:cubicBezTo>
                  <a:cubicBezTo>
                    <a:pt x="17274" y="12863"/>
                    <a:pt x="17400" y="12484"/>
                    <a:pt x="17376" y="12110"/>
                  </a:cubicBezTo>
                  <a:cubicBezTo>
                    <a:pt x="17352" y="11754"/>
                    <a:pt x="17177" y="11429"/>
                    <a:pt x="17002" y="11152"/>
                  </a:cubicBezTo>
                  <a:cubicBezTo>
                    <a:pt x="16972" y="11152"/>
                    <a:pt x="16972" y="11128"/>
                    <a:pt x="16948" y="11128"/>
                  </a:cubicBezTo>
                  <a:cubicBezTo>
                    <a:pt x="16852" y="11018"/>
                    <a:pt x="16718" y="10962"/>
                    <a:pt x="16584" y="10962"/>
                  </a:cubicBezTo>
                  <a:cubicBezTo>
                    <a:pt x="16474" y="10962"/>
                    <a:pt x="16363" y="11000"/>
                    <a:pt x="16273" y="11079"/>
                  </a:cubicBezTo>
                  <a:cubicBezTo>
                    <a:pt x="16068" y="11278"/>
                    <a:pt x="16044" y="11580"/>
                    <a:pt x="16219" y="11778"/>
                  </a:cubicBezTo>
                  <a:cubicBezTo>
                    <a:pt x="16472" y="12056"/>
                    <a:pt x="16550" y="12357"/>
                    <a:pt x="16370" y="12610"/>
                  </a:cubicBezTo>
                  <a:cubicBezTo>
                    <a:pt x="16271" y="12775"/>
                    <a:pt x="16078" y="12874"/>
                    <a:pt x="15859" y="12874"/>
                  </a:cubicBezTo>
                  <a:cubicBezTo>
                    <a:pt x="15742" y="12874"/>
                    <a:pt x="15617" y="12846"/>
                    <a:pt x="15496" y="12785"/>
                  </a:cubicBezTo>
                  <a:cubicBezTo>
                    <a:pt x="15140" y="12634"/>
                    <a:pt x="14863" y="12261"/>
                    <a:pt x="14766" y="11833"/>
                  </a:cubicBezTo>
                  <a:cubicBezTo>
                    <a:pt x="14640" y="11405"/>
                    <a:pt x="14664" y="10929"/>
                    <a:pt x="14815" y="10525"/>
                  </a:cubicBezTo>
                  <a:cubicBezTo>
                    <a:pt x="14893" y="10326"/>
                    <a:pt x="15014" y="10121"/>
                    <a:pt x="15164" y="9970"/>
                  </a:cubicBezTo>
                  <a:cubicBezTo>
                    <a:pt x="15315" y="9820"/>
                    <a:pt x="15496" y="9723"/>
                    <a:pt x="15719" y="9645"/>
                  </a:cubicBezTo>
                  <a:cubicBezTo>
                    <a:pt x="15947" y="9552"/>
                    <a:pt x="16183" y="9501"/>
                    <a:pt x="16414" y="9501"/>
                  </a:cubicBezTo>
                  <a:cubicBezTo>
                    <a:pt x="16616" y="9501"/>
                    <a:pt x="16814" y="9539"/>
                    <a:pt x="17002" y="9621"/>
                  </a:cubicBezTo>
                  <a:cubicBezTo>
                    <a:pt x="17002" y="9645"/>
                    <a:pt x="17027" y="9645"/>
                    <a:pt x="17051" y="9669"/>
                  </a:cubicBezTo>
                  <a:cubicBezTo>
                    <a:pt x="17099" y="9699"/>
                    <a:pt x="17177" y="9723"/>
                    <a:pt x="17225" y="9771"/>
                  </a:cubicBezTo>
                  <a:cubicBezTo>
                    <a:pt x="17503" y="9946"/>
                    <a:pt x="17780" y="10199"/>
                    <a:pt x="17955" y="10422"/>
                  </a:cubicBezTo>
                  <a:lnTo>
                    <a:pt x="17979" y="10453"/>
                  </a:lnTo>
                  <a:cubicBezTo>
                    <a:pt x="18003" y="10477"/>
                    <a:pt x="18003" y="10477"/>
                    <a:pt x="18027" y="10477"/>
                  </a:cubicBezTo>
                  <a:cubicBezTo>
                    <a:pt x="18304" y="10850"/>
                    <a:pt x="18557" y="11254"/>
                    <a:pt x="18756" y="11706"/>
                  </a:cubicBezTo>
                  <a:cubicBezTo>
                    <a:pt x="18859" y="11929"/>
                    <a:pt x="18931" y="12158"/>
                    <a:pt x="19033" y="12357"/>
                  </a:cubicBezTo>
                  <a:cubicBezTo>
                    <a:pt x="19112" y="12586"/>
                    <a:pt x="19184" y="12809"/>
                    <a:pt x="19232" y="13062"/>
                  </a:cubicBezTo>
                  <a:cubicBezTo>
                    <a:pt x="19335" y="13436"/>
                    <a:pt x="19383" y="13840"/>
                    <a:pt x="19383" y="14219"/>
                  </a:cubicBezTo>
                  <a:cubicBezTo>
                    <a:pt x="19359" y="14593"/>
                    <a:pt x="19287" y="14973"/>
                    <a:pt x="19136" y="15298"/>
                  </a:cubicBezTo>
                  <a:cubicBezTo>
                    <a:pt x="18961" y="15750"/>
                    <a:pt x="18660" y="16075"/>
                    <a:pt x="18232" y="16148"/>
                  </a:cubicBezTo>
                  <a:cubicBezTo>
                    <a:pt x="18126" y="16188"/>
                    <a:pt x="18016" y="16201"/>
                    <a:pt x="17896" y="16201"/>
                  </a:cubicBezTo>
                  <a:cubicBezTo>
                    <a:pt x="17783" y="16201"/>
                    <a:pt x="17661" y="16190"/>
                    <a:pt x="17527" y="16178"/>
                  </a:cubicBezTo>
                  <a:cubicBezTo>
                    <a:pt x="17274" y="16178"/>
                    <a:pt x="17027" y="16124"/>
                    <a:pt x="16773" y="16051"/>
                  </a:cubicBezTo>
                  <a:cubicBezTo>
                    <a:pt x="16273" y="15925"/>
                    <a:pt x="15797" y="15696"/>
                    <a:pt x="15345" y="15425"/>
                  </a:cubicBezTo>
                  <a:cubicBezTo>
                    <a:pt x="14465" y="14870"/>
                    <a:pt x="13736" y="14038"/>
                    <a:pt x="13236" y="13062"/>
                  </a:cubicBezTo>
                  <a:cubicBezTo>
                    <a:pt x="12983" y="12586"/>
                    <a:pt x="12808" y="12080"/>
                    <a:pt x="12633" y="11555"/>
                  </a:cubicBezTo>
                  <a:cubicBezTo>
                    <a:pt x="12428" y="11025"/>
                    <a:pt x="12181" y="10525"/>
                    <a:pt x="11928" y="10025"/>
                  </a:cubicBezTo>
                  <a:cubicBezTo>
                    <a:pt x="11349" y="9066"/>
                    <a:pt x="10644" y="8114"/>
                    <a:pt x="9620" y="7536"/>
                  </a:cubicBezTo>
                  <a:cubicBezTo>
                    <a:pt x="9590" y="7511"/>
                    <a:pt x="9590" y="7511"/>
                    <a:pt x="9565" y="7511"/>
                  </a:cubicBezTo>
                  <a:cubicBezTo>
                    <a:pt x="10017" y="7337"/>
                    <a:pt x="10421" y="6957"/>
                    <a:pt x="10572" y="6535"/>
                  </a:cubicBezTo>
                  <a:cubicBezTo>
                    <a:pt x="10620" y="6433"/>
                    <a:pt x="10644" y="6354"/>
                    <a:pt x="10674" y="6282"/>
                  </a:cubicBezTo>
                  <a:close/>
                  <a:moveTo>
                    <a:pt x="23879" y="13864"/>
                  </a:moveTo>
                  <a:cubicBezTo>
                    <a:pt x="23656" y="13864"/>
                    <a:pt x="23505" y="14014"/>
                    <a:pt x="23481" y="14243"/>
                  </a:cubicBezTo>
                  <a:cubicBezTo>
                    <a:pt x="23481" y="14545"/>
                    <a:pt x="23451" y="14894"/>
                    <a:pt x="23403" y="15220"/>
                  </a:cubicBezTo>
                  <a:cubicBezTo>
                    <a:pt x="23330" y="15545"/>
                    <a:pt x="23252" y="15901"/>
                    <a:pt x="23180" y="16202"/>
                  </a:cubicBezTo>
                  <a:cubicBezTo>
                    <a:pt x="22975" y="16853"/>
                    <a:pt x="22674" y="17480"/>
                    <a:pt x="22276" y="18010"/>
                  </a:cubicBezTo>
                  <a:cubicBezTo>
                    <a:pt x="22246" y="18034"/>
                    <a:pt x="22246" y="18082"/>
                    <a:pt x="22276" y="18106"/>
                  </a:cubicBezTo>
                  <a:cubicBezTo>
                    <a:pt x="22288" y="18122"/>
                    <a:pt x="22300" y="18129"/>
                    <a:pt x="22312" y="18129"/>
                  </a:cubicBezTo>
                  <a:cubicBezTo>
                    <a:pt x="22324" y="18129"/>
                    <a:pt x="22336" y="18122"/>
                    <a:pt x="22348" y="18106"/>
                  </a:cubicBezTo>
                  <a:cubicBezTo>
                    <a:pt x="22878" y="17630"/>
                    <a:pt x="23276" y="17004"/>
                    <a:pt x="23578" y="16377"/>
                  </a:cubicBezTo>
                  <a:cubicBezTo>
                    <a:pt x="23728" y="16051"/>
                    <a:pt x="23855" y="15696"/>
                    <a:pt x="23981" y="15370"/>
                  </a:cubicBezTo>
                  <a:cubicBezTo>
                    <a:pt x="24084" y="15021"/>
                    <a:pt x="24180" y="14695"/>
                    <a:pt x="24234" y="14292"/>
                  </a:cubicBezTo>
                  <a:lnTo>
                    <a:pt x="24234" y="14243"/>
                  </a:lnTo>
                  <a:cubicBezTo>
                    <a:pt x="24234" y="14038"/>
                    <a:pt x="24084" y="13864"/>
                    <a:pt x="23879" y="13864"/>
                  </a:cubicBezTo>
                  <a:close/>
                  <a:moveTo>
                    <a:pt x="27309" y="21664"/>
                  </a:moveTo>
                  <a:cubicBezTo>
                    <a:pt x="27063" y="21664"/>
                    <a:pt x="26828" y="21810"/>
                    <a:pt x="26718" y="22054"/>
                  </a:cubicBezTo>
                  <a:lnTo>
                    <a:pt x="26718" y="22078"/>
                  </a:lnTo>
                  <a:cubicBezTo>
                    <a:pt x="26567" y="22428"/>
                    <a:pt x="26344" y="22753"/>
                    <a:pt x="26043" y="23054"/>
                  </a:cubicBezTo>
                  <a:cubicBezTo>
                    <a:pt x="25741" y="23356"/>
                    <a:pt x="25361" y="23633"/>
                    <a:pt x="24988" y="23862"/>
                  </a:cubicBezTo>
                  <a:cubicBezTo>
                    <a:pt x="24584" y="24109"/>
                    <a:pt x="24180" y="24284"/>
                    <a:pt x="23728" y="24465"/>
                  </a:cubicBezTo>
                  <a:cubicBezTo>
                    <a:pt x="23300" y="24639"/>
                    <a:pt x="22848" y="24766"/>
                    <a:pt x="22396" y="24862"/>
                  </a:cubicBezTo>
                  <a:cubicBezTo>
                    <a:pt x="22300" y="24887"/>
                    <a:pt x="22222" y="24965"/>
                    <a:pt x="22246" y="25067"/>
                  </a:cubicBezTo>
                  <a:cubicBezTo>
                    <a:pt x="22246" y="25164"/>
                    <a:pt x="22324" y="25242"/>
                    <a:pt x="22451" y="25242"/>
                  </a:cubicBezTo>
                  <a:cubicBezTo>
                    <a:pt x="22927" y="25218"/>
                    <a:pt x="23427" y="25140"/>
                    <a:pt x="23903" y="25037"/>
                  </a:cubicBezTo>
                  <a:cubicBezTo>
                    <a:pt x="24385" y="24941"/>
                    <a:pt x="24885" y="24814"/>
                    <a:pt x="25337" y="24615"/>
                  </a:cubicBezTo>
                  <a:cubicBezTo>
                    <a:pt x="25813" y="24435"/>
                    <a:pt x="26290" y="24212"/>
                    <a:pt x="26718" y="23886"/>
                  </a:cubicBezTo>
                  <a:cubicBezTo>
                    <a:pt x="27145" y="23561"/>
                    <a:pt x="27549" y="23157"/>
                    <a:pt x="27875" y="22681"/>
                  </a:cubicBezTo>
                  <a:cubicBezTo>
                    <a:pt x="27875" y="22657"/>
                    <a:pt x="27899" y="22602"/>
                    <a:pt x="27923" y="22578"/>
                  </a:cubicBezTo>
                  <a:cubicBezTo>
                    <a:pt x="28049" y="22253"/>
                    <a:pt x="27899" y="21873"/>
                    <a:pt x="27573" y="21723"/>
                  </a:cubicBezTo>
                  <a:cubicBezTo>
                    <a:pt x="27487" y="21683"/>
                    <a:pt x="27398" y="21664"/>
                    <a:pt x="27309" y="21664"/>
                  </a:cubicBezTo>
                  <a:close/>
                  <a:moveTo>
                    <a:pt x="498" y="0"/>
                  </a:moveTo>
                  <a:cubicBezTo>
                    <a:pt x="483" y="0"/>
                    <a:pt x="468" y="1"/>
                    <a:pt x="453" y="2"/>
                  </a:cubicBezTo>
                  <a:cubicBezTo>
                    <a:pt x="176" y="56"/>
                    <a:pt x="1" y="279"/>
                    <a:pt x="25" y="557"/>
                  </a:cubicBezTo>
                  <a:lnTo>
                    <a:pt x="97" y="1262"/>
                  </a:lnTo>
                  <a:cubicBezTo>
                    <a:pt x="152" y="1509"/>
                    <a:pt x="200" y="1738"/>
                    <a:pt x="248" y="1961"/>
                  </a:cubicBezTo>
                  <a:cubicBezTo>
                    <a:pt x="375" y="2437"/>
                    <a:pt x="549" y="2889"/>
                    <a:pt x="778" y="3317"/>
                  </a:cubicBezTo>
                  <a:cubicBezTo>
                    <a:pt x="1032" y="3745"/>
                    <a:pt x="1333" y="4124"/>
                    <a:pt x="1707" y="4450"/>
                  </a:cubicBezTo>
                  <a:cubicBezTo>
                    <a:pt x="1785" y="4522"/>
                    <a:pt x="1881" y="4576"/>
                    <a:pt x="1960" y="4649"/>
                  </a:cubicBezTo>
                  <a:cubicBezTo>
                    <a:pt x="2237" y="4974"/>
                    <a:pt x="2586" y="5227"/>
                    <a:pt x="2960" y="5378"/>
                  </a:cubicBezTo>
                  <a:cubicBezTo>
                    <a:pt x="3490" y="5577"/>
                    <a:pt x="4015" y="5655"/>
                    <a:pt x="4569" y="5655"/>
                  </a:cubicBezTo>
                  <a:cubicBezTo>
                    <a:pt x="4846" y="5631"/>
                    <a:pt x="5148" y="5577"/>
                    <a:pt x="5425" y="5480"/>
                  </a:cubicBezTo>
                  <a:cubicBezTo>
                    <a:pt x="5702" y="5354"/>
                    <a:pt x="5949" y="5179"/>
                    <a:pt x="6154" y="4998"/>
                  </a:cubicBezTo>
                  <a:cubicBezTo>
                    <a:pt x="6552" y="4601"/>
                    <a:pt x="6829" y="4197"/>
                    <a:pt x="7179" y="3974"/>
                  </a:cubicBezTo>
                  <a:cubicBezTo>
                    <a:pt x="7470" y="3772"/>
                    <a:pt x="7813" y="3692"/>
                    <a:pt x="8199" y="3692"/>
                  </a:cubicBezTo>
                  <a:cubicBezTo>
                    <a:pt x="8252" y="3692"/>
                    <a:pt x="8306" y="3694"/>
                    <a:pt x="8360" y="3697"/>
                  </a:cubicBezTo>
                  <a:cubicBezTo>
                    <a:pt x="8812" y="3697"/>
                    <a:pt x="9264" y="3769"/>
                    <a:pt x="9644" y="3998"/>
                  </a:cubicBezTo>
                  <a:cubicBezTo>
                    <a:pt x="9993" y="4197"/>
                    <a:pt x="10271" y="4576"/>
                    <a:pt x="10397" y="5028"/>
                  </a:cubicBezTo>
                  <a:cubicBezTo>
                    <a:pt x="10494" y="5450"/>
                    <a:pt x="10445" y="5957"/>
                    <a:pt x="10271" y="6384"/>
                  </a:cubicBezTo>
                  <a:cubicBezTo>
                    <a:pt x="10096" y="6806"/>
                    <a:pt x="9716" y="7108"/>
                    <a:pt x="9264" y="7186"/>
                  </a:cubicBezTo>
                  <a:cubicBezTo>
                    <a:pt x="9194" y="7198"/>
                    <a:pt x="9123" y="7204"/>
                    <a:pt x="9053" y="7204"/>
                  </a:cubicBezTo>
                  <a:cubicBezTo>
                    <a:pt x="8694" y="7204"/>
                    <a:pt x="8344" y="7050"/>
                    <a:pt x="8137" y="6758"/>
                  </a:cubicBezTo>
                  <a:cubicBezTo>
                    <a:pt x="7986" y="6607"/>
                    <a:pt x="7908" y="6384"/>
                    <a:pt x="7860" y="6180"/>
                  </a:cubicBezTo>
                  <a:cubicBezTo>
                    <a:pt x="7836" y="5957"/>
                    <a:pt x="7836" y="5728"/>
                    <a:pt x="7908" y="5601"/>
                  </a:cubicBezTo>
                  <a:cubicBezTo>
                    <a:pt x="7986" y="5450"/>
                    <a:pt x="8113" y="5402"/>
                    <a:pt x="8288" y="5354"/>
                  </a:cubicBezTo>
                  <a:cubicBezTo>
                    <a:pt x="8335" y="5347"/>
                    <a:pt x="8387" y="5344"/>
                    <a:pt x="8442" y="5344"/>
                  </a:cubicBezTo>
                  <a:cubicBezTo>
                    <a:pt x="8593" y="5344"/>
                    <a:pt x="8762" y="5367"/>
                    <a:pt x="8890" y="5402"/>
                  </a:cubicBezTo>
                  <a:cubicBezTo>
                    <a:pt x="8915" y="5402"/>
                    <a:pt x="8939" y="5402"/>
                    <a:pt x="8987" y="5426"/>
                  </a:cubicBezTo>
                  <a:cubicBezTo>
                    <a:pt x="9216" y="5426"/>
                    <a:pt x="9415" y="5251"/>
                    <a:pt x="9415" y="5028"/>
                  </a:cubicBezTo>
                  <a:cubicBezTo>
                    <a:pt x="9415" y="4799"/>
                    <a:pt x="9240" y="4601"/>
                    <a:pt x="9017" y="4601"/>
                  </a:cubicBezTo>
                  <a:cubicBezTo>
                    <a:pt x="8939" y="4595"/>
                    <a:pt x="8864" y="4592"/>
                    <a:pt x="8791" y="4592"/>
                  </a:cubicBezTo>
                  <a:cubicBezTo>
                    <a:pt x="8556" y="4592"/>
                    <a:pt x="8343" y="4623"/>
                    <a:pt x="8113" y="4697"/>
                  </a:cubicBezTo>
                  <a:cubicBezTo>
                    <a:pt x="7812" y="4775"/>
                    <a:pt x="7480" y="5053"/>
                    <a:pt x="7384" y="5378"/>
                  </a:cubicBezTo>
                  <a:cubicBezTo>
                    <a:pt x="7257" y="5728"/>
                    <a:pt x="7305" y="6029"/>
                    <a:pt x="7384" y="6282"/>
                  </a:cubicBezTo>
                  <a:cubicBezTo>
                    <a:pt x="7456" y="6559"/>
                    <a:pt x="7583" y="6836"/>
                    <a:pt x="7781" y="7059"/>
                  </a:cubicBezTo>
                  <a:cubicBezTo>
                    <a:pt x="7781" y="7059"/>
                    <a:pt x="7812" y="7084"/>
                    <a:pt x="7836" y="7084"/>
                  </a:cubicBezTo>
                  <a:cubicBezTo>
                    <a:pt x="7233" y="7108"/>
                    <a:pt x="6606" y="7313"/>
                    <a:pt x="6154" y="7789"/>
                  </a:cubicBezTo>
                  <a:cubicBezTo>
                    <a:pt x="5901" y="8012"/>
                    <a:pt x="5750" y="8343"/>
                    <a:pt x="5648" y="8644"/>
                  </a:cubicBezTo>
                  <a:cubicBezTo>
                    <a:pt x="5552" y="8970"/>
                    <a:pt x="5521" y="9295"/>
                    <a:pt x="5552" y="9597"/>
                  </a:cubicBezTo>
                  <a:cubicBezTo>
                    <a:pt x="5624" y="10248"/>
                    <a:pt x="5877" y="10850"/>
                    <a:pt x="6377" y="11326"/>
                  </a:cubicBezTo>
                  <a:cubicBezTo>
                    <a:pt x="6655" y="11555"/>
                    <a:pt x="6980" y="11730"/>
                    <a:pt x="7360" y="11778"/>
                  </a:cubicBezTo>
                  <a:cubicBezTo>
                    <a:pt x="7420" y="11788"/>
                    <a:pt x="7484" y="11793"/>
                    <a:pt x="7550" y="11793"/>
                  </a:cubicBezTo>
                  <a:cubicBezTo>
                    <a:pt x="7862" y="11793"/>
                    <a:pt x="8214" y="11686"/>
                    <a:pt x="8463" y="11477"/>
                  </a:cubicBezTo>
                  <a:cubicBezTo>
                    <a:pt x="8788" y="11230"/>
                    <a:pt x="8963" y="10826"/>
                    <a:pt x="8987" y="10422"/>
                  </a:cubicBezTo>
                  <a:cubicBezTo>
                    <a:pt x="9017" y="10025"/>
                    <a:pt x="8866" y="9645"/>
                    <a:pt x="8661" y="9368"/>
                  </a:cubicBezTo>
                  <a:lnTo>
                    <a:pt x="8637" y="9344"/>
                  </a:lnTo>
                  <a:cubicBezTo>
                    <a:pt x="8550" y="9214"/>
                    <a:pt x="8411" y="9152"/>
                    <a:pt x="8272" y="9152"/>
                  </a:cubicBezTo>
                  <a:cubicBezTo>
                    <a:pt x="8171" y="9152"/>
                    <a:pt x="8070" y="9184"/>
                    <a:pt x="7986" y="9247"/>
                  </a:cubicBezTo>
                  <a:cubicBezTo>
                    <a:pt x="7781" y="9398"/>
                    <a:pt x="7733" y="9699"/>
                    <a:pt x="7884" y="9898"/>
                  </a:cubicBezTo>
                  <a:cubicBezTo>
                    <a:pt x="8137" y="10223"/>
                    <a:pt x="8113" y="10603"/>
                    <a:pt x="7884" y="10802"/>
                  </a:cubicBezTo>
                  <a:cubicBezTo>
                    <a:pt x="7798" y="10863"/>
                    <a:pt x="7679" y="10910"/>
                    <a:pt x="7540" y="10910"/>
                  </a:cubicBezTo>
                  <a:cubicBezTo>
                    <a:pt x="7513" y="10910"/>
                    <a:pt x="7485" y="10908"/>
                    <a:pt x="7456" y="10905"/>
                  </a:cubicBezTo>
                  <a:cubicBezTo>
                    <a:pt x="7281" y="10905"/>
                    <a:pt x="7082" y="10802"/>
                    <a:pt x="6932" y="10700"/>
                  </a:cubicBezTo>
                  <a:cubicBezTo>
                    <a:pt x="6606" y="10422"/>
                    <a:pt x="6401" y="9970"/>
                    <a:pt x="6329" y="9518"/>
                  </a:cubicBezTo>
                  <a:cubicBezTo>
                    <a:pt x="6275" y="9066"/>
                    <a:pt x="6377" y="8590"/>
                    <a:pt x="6679" y="8289"/>
                  </a:cubicBezTo>
                  <a:cubicBezTo>
                    <a:pt x="6956" y="7963"/>
                    <a:pt x="7432" y="7789"/>
                    <a:pt x="7908" y="7740"/>
                  </a:cubicBezTo>
                  <a:cubicBezTo>
                    <a:pt x="7998" y="7731"/>
                    <a:pt x="8087" y="7726"/>
                    <a:pt x="8176" y="7726"/>
                  </a:cubicBezTo>
                  <a:cubicBezTo>
                    <a:pt x="8590" y="7726"/>
                    <a:pt x="8994" y="7828"/>
                    <a:pt x="9367" y="8012"/>
                  </a:cubicBezTo>
                  <a:cubicBezTo>
                    <a:pt x="10319" y="8440"/>
                    <a:pt x="11072" y="9271"/>
                    <a:pt x="11651" y="10175"/>
                  </a:cubicBezTo>
                  <a:cubicBezTo>
                    <a:pt x="11928" y="10651"/>
                    <a:pt x="12151" y="11152"/>
                    <a:pt x="12356" y="11658"/>
                  </a:cubicBezTo>
                  <a:cubicBezTo>
                    <a:pt x="12531" y="12158"/>
                    <a:pt x="12681" y="12713"/>
                    <a:pt x="12934" y="13213"/>
                  </a:cubicBezTo>
                  <a:cubicBezTo>
                    <a:pt x="13410" y="14243"/>
                    <a:pt x="14110" y="15171"/>
                    <a:pt x="15044" y="15846"/>
                  </a:cubicBezTo>
                  <a:cubicBezTo>
                    <a:pt x="15520" y="16202"/>
                    <a:pt x="16044" y="16479"/>
                    <a:pt x="16599" y="16654"/>
                  </a:cubicBezTo>
                  <a:cubicBezTo>
                    <a:pt x="16876" y="16750"/>
                    <a:pt x="17153" y="16829"/>
                    <a:pt x="17454" y="16853"/>
                  </a:cubicBezTo>
                  <a:cubicBezTo>
                    <a:pt x="17606" y="16880"/>
                    <a:pt x="17775" y="16901"/>
                    <a:pt x="17957" y="16901"/>
                  </a:cubicBezTo>
                  <a:cubicBezTo>
                    <a:pt x="18101" y="16901"/>
                    <a:pt x="18252" y="16888"/>
                    <a:pt x="18407" y="16853"/>
                  </a:cubicBezTo>
                  <a:cubicBezTo>
                    <a:pt x="18606" y="16829"/>
                    <a:pt x="18780" y="16750"/>
                    <a:pt x="18961" y="16654"/>
                  </a:cubicBezTo>
                  <a:lnTo>
                    <a:pt x="18961" y="16654"/>
                  </a:lnTo>
                  <a:cubicBezTo>
                    <a:pt x="18883" y="16853"/>
                    <a:pt x="18780" y="17082"/>
                    <a:pt x="18708" y="17281"/>
                  </a:cubicBezTo>
                  <a:cubicBezTo>
                    <a:pt x="18479" y="17733"/>
                    <a:pt x="18232" y="18185"/>
                    <a:pt x="17979" y="18613"/>
                  </a:cubicBezTo>
                  <a:cubicBezTo>
                    <a:pt x="17726" y="19089"/>
                    <a:pt x="17527" y="19613"/>
                    <a:pt x="17454" y="20144"/>
                  </a:cubicBezTo>
                  <a:cubicBezTo>
                    <a:pt x="17352" y="20668"/>
                    <a:pt x="17328" y="21198"/>
                    <a:pt x="17328" y="21723"/>
                  </a:cubicBezTo>
                  <a:cubicBezTo>
                    <a:pt x="17352" y="22150"/>
                    <a:pt x="17376" y="22554"/>
                    <a:pt x="17454" y="22982"/>
                  </a:cubicBezTo>
                  <a:cubicBezTo>
                    <a:pt x="17424" y="23482"/>
                    <a:pt x="17575" y="24037"/>
                    <a:pt x="17906" y="24435"/>
                  </a:cubicBezTo>
                  <a:cubicBezTo>
                    <a:pt x="18105" y="24688"/>
                    <a:pt x="18358" y="24887"/>
                    <a:pt x="18630" y="25013"/>
                  </a:cubicBezTo>
                  <a:cubicBezTo>
                    <a:pt x="18883" y="25164"/>
                    <a:pt x="19184" y="25266"/>
                    <a:pt x="19485" y="25290"/>
                  </a:cubicBezTo>
                  <a:cubicBezTo>
                    <a:pt x="19565" y="25300"/>
                    <a:pt x="19644" y="25305"/>
                    <a:pt x="19723" y="25305"/>
                  </a:cubicBezTo>
                  <a:cubicBezTo>
                    <a:pt x="20293" y="25305"/>
                    <a:pt x="20845" y="25064"/>
                    <a:pt x="21221" y="24688"/>
                  </a:cubicBezTo>
                  <a:cubicBezTo>
                    <a:pt x="21420" y="24465"/>
                    <a:pt x="21619" y="24236"/>
                    <a:pt x="21745" y="23958"/>
                  </a:cubicBezTo>
                  <a:cubicBezTo>
                    <a:pt x="21872" y="23681"/>
                    <a:pt x="21974" y="23308"/>
                    <a:pt x="21896" y="22982"/>
                  </a:cubicBezTo>
                  <a:cubicBezTo>
                    <a:pt x="21872" y="22831"/>
                    <a:pt x="21824" y="22681"/>
                    <a:pt x="21745" y="22554"/>
                  </a:cubicBezTo>
                  <a:lnTo>
                    <a:pt x="21745" y="22554"/>
                  </a:lnTo>
                  <a:cubicBezTo>
                    <a:pt x="21829" y="22569"/>
                    <a:pt x="21914" y="22577"/>
                    <a:pt x="22000" y="22577"/>
                  </a:cubicBezTo>
                  <a:cubicBezTo>
                    <a:pt x="22201" y="22577"/>
                    <a:pt x="22407" y="22533"/>
                    <a:pt x="22601" y="22428"/>
                  </a:cubicBezTo>
                  <a:cubicBezTo>
                    <a:pt x="22752" y="22355"/>
                    <a:pt x="22903" y="22205"/>
                    <a:pt x="22999" y="22000"/>
                  </a:cubicBezTo>
                  <a:cubicBezTo>
                    <a:pt x="23077" y="21825"/>
                    <a:pt x="23077" y="21572"/>
                    <a:pt x="23029" y="21373"/>
                  </a:cubicBezTo>
                  <a:lnTo>
                    <a:pt x="23029" y="21325"/>
                  </a:lnTo>
                  <a:cubicBezTo>
                    <a:pt x="22999" y="21271"/>
                    <a:pt x="22975" y="21246"/>
                    <a:pt x="22951" y="21198"/>
                  </a:cubicBezTo>
                  <a:cubicBezTo>
                    <a:pt x="22893" y="21113"/>
                    <a:pt x="22797" y="21068"/>
                    <a:pt x="22697" y="21068"/>
                  </a:cubicBezTo>
                  <a:cubicBezTo>
                    <a:pt x="22620" y="21068"/>
                    <a:pt x="22540" y="21095"/>
                    <a:pt x="22475" y="21150"/>
                  </a:cubicBezTo>
                  <a:cubicBezTo>
                    <a:pt x="22348" y="21271"/>
                    <a:pt x="22324" y="21475"/>
                    <a:pt x="22426" y="21626"/>
                  </a:cubicBezTo>
                  <a:cubicBezTo>
                    <a:pt x="22523" y="21723"/>
                    <a:pt x="22523" y="21903"/>
                    <a:pt x="22348" y="22054"/>
                  </a:cubicBezTo>
                  <a:cubicBezTo>
                    <a:pt x="22276" y="22126"/>
                    <a:pt x="22173" y="22150"/>
                    <a:pt x="22047" y="22175"/>
                  </a:cubicBezTo>
                  <a:cubicBezTo>
                    <a:pt x="21996" y="22190"/>
                    <a:pt x="21940" y="22197"/>
                    <a:pt x="21881" y="22197"/>
                  </a:cubicBezTo>
                  <a:cubicBezTo>
                    <a:pt x="21822" y="22197"/>
                    <a:pt x="21761" y="22190"/>
                    <a:pt x="21697" y="22175"/>
                  </a:cubicBezTo>
                  <a:cubicBezTo>
                    <a:pt x="21468" y="22102"/>
                    <a:pt x="21269" y="21927"/>
                    <a:pt x="21143" y="21723"/>
                  </a:cubicBezTo>
                  <a:cubicBezTo>
                    <a:pt x="21016" y="21524"/>
                    <a:pt x="21016" y="21271"/>
                    <a:pt x="21070" y="21048"/>
                  </a:cubicBezTo>
                  <a:cubicBezTo>
                    <a:pt x="21143" y="20794"/>
                    <a:pt x="21269" y="20571"/>
                    <a:pt x="21444" y="20397"/>
                  </a:cubicBezTo>
                  <a:cubicBezTo>
                    <a:pt x="21595" y="20216"/>
                    <a:pt x="21770" y="20065"/>
                    <a:pt x="21999" y="19993"/>
                  </a:cubicBezTo>
                  <a:cubicBezTo>
                    <a:pt x="22213" y="19893"/>
                    <a:pt x="22457" y="19844"/>
                    <a:pt x="22692" y="19844"/>
                  </a:cubicBezTo>
                  <a:cubicBezTo>
                    <a:pt x="22927" y="19844"/>
                    <a:pt x="23153" y="19893"/>
                    <a:pt x="23330" y="19993"/>
                  </a:cubicBezTo>
                  <a:cubicBezTo>
                    <a:pt x="23728" y="20192"/>
                    <a:pt x="23957" y="20644"/>
                    <a:pt x="24084" y="21120"/>
                  </a:cubicBezTo>
                  <a:cubicBezTo>
                    <a:pt x="24234" y="21626"/>
                    <a:pt x="24204" y="22126"/>
                    <a:pt x="24030" y="22602"/>
                  </a:cubicBezTo>
                  <a:cubicBezTo>
                    <a:pt x="23831" y="23079"/>
                    <a:pt x="23505" y="23506"/>
                    <a:pt x="23077" y="23832"/>
                  </a:cubicBezTo>
                  <a:cubicBezTo>
                    <a:pt x="22674" y="24187"/>
                    <a:pt x="22197" y="24489"/>
                    <a:pt x="21697" y="24712"/>
                  </a:cubicBezTo>
                  <a:lnTo>
                    <a:pt x="21673" y="24712"/>
                  </a:lnTo>
                  <a:cubicBezTo>
                    <a:pt x="21595" y="24766"/>
                    <a:pt x="21547" y="24862"/>
                    <a:pt x="21571" y="24965"/>
                  </a:cubicBezTo>
                  <a:cubicBezTo>
                    <a:pt x="21606" y="25040"/>
                    <a:pt x="21671" y="25086"/>
                    <a:pt x="21743" y="25086"/>
                  </a:cubicBezTo>
                  <a:cubicBezTo>
                    <a:pt x="21769" y="25086"/>
                    <a:pt x="21797" y="25080"/>
                    <a:pt x="21824" y="25067"/>
                  </a:cubicBezTo>
                  <a:cubicBezTo>
                    <a:pt x="22396" y="24862"/>
                    <a:pt x="22903" y="24615"/>
                    <a:pt x="23403" y="24236"/>
                  </a:cubicBezTo>
                  <a:cubicBezTo>
                    <a:pt x="23879" y="23886"/>
                    <a:pt x="24307" y="23434"/>
                    <a:pt x="24584" y="22856"/>
                  </a:cubicBezTo>
                  <a:cubicBezTo>
                    <a:pt x="24861" y="22277"/>
                    <a:pt x="24909" y="21572"/>
                    <a:pt x="24759" y="20969"/>
                  </a:cubicBezTo>
                  <a:cubicBezTo>
                    <a:pt x="24711" y="20668"/>
                    <a:pt x="24584" y="20367"/>
                    <a:pt x="24409" y="20065"/>
                  </a:cubicBezTo>
                  <a:cubicBezTo>
                    <a:pt x="24259" y="19794"/>
                    <a:pt x="23981" y="19517"/>
                    <a:pt x="23680" y="19342"/>
                  </a:cubicBezTo>
                  <a:cubicBezTo>
                    <a:pt x="23394" y="19209"/>
                    <a:pt x="23084" y="19133"/>
                    <a:pt x="22792" y="19133"/>
                  </a:cubicBezTo>
                  <a:cubicBezTo>
                    <a:pt x="22752" y="19133"/>
                    <a:pt x="22713" y="19134"/>
                    <a:pt x="22674" y="19137"/>
                  </a:cubicBezTo>
                  <a:cubicBezTo>
                    <a:pt x="22324" y="19161"/>
                    <a:pt x="22023" y="19240"/>
                    <a:pt x="21721" y="19390"/>
                  </a:cubicBezTo>
                  <a:cubicBezTo>
                    <a:pt x="21396" y="19541"/>
                    <a:pt x="21143" y="19794"/>
                    <a:pt x="20968" y="20041"/>
                  </a:cubicBezTo>
                  <a:cubicBezTo>
                    <a:pt x="20793" y="20318"/>
                    <a:pt x="20667" y="20644"/>
                    <a:pt x="20643" y="20969"/>
                  </a:cubicBezTo>
                  <a:cubicBezTo>
                    <a:pt x="20618" y="21222"/>
                    <a:pt x="20643" y="21500"/>
                    <a:pt x="20739" y="21753"/>
                  </a:cubicBezTo>
                  <a:cubicBezTo>
                    <a:pt x="20667" y="21753"/>
                    <a:pt x="20588" y="21723"/>
                    <a:pt x="20516" y="21723"/>
                  </a:cubicBezTo>
                  <a:cubicBezTo>
                    <a:pt x="20470" y="21716"/>
                    <a:pt x="20424" y="21713"/>
                    <a:pt x="20379" y="21713"/>
                  </a:cubicBezTo>
                  <a:cubicBezTo>
                    <a:pt x="20251" y="21713"/>
                    <a:pt x="20127" y="21737"/>
                    <a:pt x="20016" y="21777"/>
                  </a:cubicBezTo>
                  <a:cubicBezTo>
                    <a:pt x="19835" y="21825"/>
                    <a:pt x="19714" y="21903"/>
                    <a:pt x="19564" y="22024"/>
                  </a:cubicBezTo>
                  <a:cubicBezTo>
                    <a:pt x="19413" y="22150"/>
                    <a:pt x="19287" y="22379"/>
                    <a:pt x="19311" y="22602"/>
                  </a:cubicBezTo>
                  <a:cubicBezTo>
                    <a:pt x="19311" y="22807"/>
                    <a:pt x="19383" y="22958"/>
                    <a:pt x="19485" y="23133"/>
                  </a:cubicBezTo>
                  <a:cubicBezTo>
                    <a:pt x="19554" y="23197"/>
                    <a:pt x="19643" y="23243"/>
                    <a:pt x="19724" y="23243"/>
                  </a:cubicBezTo>
                  <a:cubicBezTo>
                    <a:pt x="19765" y="23243"/>
                    <a:pt x="19803" y="23231"/>
                    <a:pt x="19835" y="23205"/>
                  </a:cubicBezTo>
                  <a:cubicBezTo>
                    <a:pt x="19986" y="23133"/>
                    <a:pt x="20040" y="22982"/>
                    <a:pt x="19962" y="22831"/>
                  </a:cubicBezTo>
                  <a:lnTo>
                    <a:pt x="19937" y="22777"/>
                  </a:lnTo>
                  <a:cubicBezTo>
                    <a:pt x="19913" y="22753"/>
                    <a:pt x="19889" y="22657"/>
                    <a:pt x="19913" y="22602"/>
                  </a:cubicBezTo>
                  <a:cubicBezTo>
                    <a:pt x="19913" y="22578"/>
                    <a:pt x="19913" y="22554"/>
                    <a:pt x="19962" y="22506"/>
                  </a:cubicBezTo>
                  <a:cubicBezTo>
                    <a:pt x="20016" y="22476"/>
                    <a:pt x="20112" y="22428"/>
                    <a:pt x="20191" y="22404"/>
                  </a:cubicBezTo>
                  <a:cubicBezTo>
                    <a:pt x="20215" y="22396"/>
                    <a:pt x="20242" y="22393"/>
                    <a:pt x="20271" y="22393"/>
                  </a:cubicBezTo>
                  <a:cubicBezTo>
                    <a:pt x="20328" y="22393"/>
                    <a:pt x="20389" y="22404"/>
                    <a:pt x="20438" y="22404"/>
                  </a:cubicBezTo>
                  <a:cubicBezTo>
                    <a:pt x="20618" y="22428"/>
                    <a:pt x="20769" y="22530"/>
                    <a:pt x="20920" y="22657"/>
                  </a:cubicBezTo>
                  <a:cubicBezTo>
                    <a:pt x="21040" y="22777"/>
                    <a:pt x="21119" y="22928"/>
                    <a:pt x="21143" y="23109"/>
                  </a:cubicBezTo>
                  <a:cubicBezTo>
                    <a:pt x="21167" y="23380"/>
                    <a:pt x="20944" y="23808"/>
                    <a:pt x="20643" y="24085"/>
                  </a:cubicBezTo>
                  <a:cubicBezTo>
                    <a:pt x="20383" y="24345"/>
                    <a:pt x="20065" y="24475"/>
                    <a:pt x="19743" y="24475"/>
                  </a:cubicBezTo>
                  <a:cubicBezTo>
                    <a:pt x="19691" y="24475"/>
                    <a:pt x="19639" y="24471"/>
                    <a:pt x="19588" y="24465"/>
                  </a:cubicBezTo>
                  <a:cubicBezTo>
                    <a:pt x="19383" y="24435"/>
                    <a:pt x="19208" y="24386"/>
                    <a:pt x="19009" y="24284"/>
                  </a:cubicBezTo>
                  <a:cubicBezTo>
                    <a:pt x="18835" y="24187"/>
                    <a:pt x="18684" y="24061"/>
                    <a:pt x="18557" y="23910"/>
                  </a:cubicBezTo>
                  <a:cubicBezTo>
                    <a:pt x="18280" y="23633"/>
                    <a:pt x="18178" y="23205"/>
                    <a:pt x="18178" y="22777"/>
                  </a:cubicBezTo>
                  <a:cubicBezTo>
                    <a:pt x="18232" y="21903"/>
                    <a:pt x="18732" y="20999"/>
                    <a:pt x="19383" y="20246"/>
                  </a:cubicBezTo>
                  <a:lnTo>
                    <a:pt x="19383" y="20246"/>
                  </a:lnTo>
                  <a:lnTo>
                    <a:pt x="19359" y="20270"/>
                  </a:lnTo>
                  <a:cubicBezTo>
                    <a:pt x="19889" y="19716"/>
                    <a:pt x="20341" y="19137"/>
                    <a:pt x="20715" y="18510"/>
                  </a:cubicBezTo>
                  <a:cubicBezTo>
                    <a:pt x="21016" y="18082"/>
                    <a:pt x="21269" y="17630"/>
                    <a:pt x="21522" y="17154"/>
                  </a:cubicBezTo>
                  <a:cubicBezTo>
                    <a:pt x="21848" y="16503"/>
                    <a:pt x="22071" y="15822"/>
                    <a:pt x="22222" y="15093"/>
                  </a:cubicBezTo>
                  <a:cubicBezTo>
                    <a:pt x="22372" y="14394"/>
                    <a:pt x="22451" y="13665"/>
                    <a:pt x="22396" y="12936"/>
                  </a:cubicBezTo>
                  <a:cubicBezTo>
                    <a:pt x="22324" y="12182"/>
                    <a:pt x="22197" y="11531"/>
                    <a:pt x="22149" y="10826"/>
                  </a:cubicBezTo>
                  <a:cubicBezTo>
                    <a:pt x="22095" y="10151"/>
                    <a:pt x="22095" y="9446"/>
                    <a:pt x="22300" y="8867"/>
                  </a:cubicBezTo>
                  <a:cubicBezTo>
                    <a:pt x="22426" y="8590"/>
                    <a:pt x="22577" y="8367"/>
                    <a:pt x="22800" y="8265"/>
                  </a:cubicBezTo>
                  <a:cubicBezTo>
                    <a:pt x="22927" y="8192"/>
                    <a:pt x="23053" y="8162"/>
                    <a:pt x="23204" y="8138"/>
                  </a:cubicBezTo>
                  <a:cubicBezTo>
                    <a:pt x="23355" y="8114"/>
                    <a:pt x="23481" y="8114"/>
                    <a:pt x="23632" y="8114"/>
                  </a:cubicBezTo>
                  <a:cubicBezTo>
                    <a:pt x="23903" y="8162"/>
                    <a:pt x="24156" y="8289"/>
                    <a:pt x="24331" y="8494"/>
                  </a:cubicBezTo>
                  <a:cubicBezTo>
                    <a:pt x="24506" y="8693"/>
                    <a:pt x="24608" y="8994"/>
                    <a:pt x="24584" y="9295"/>
                  </a:cubicBezTo>
                  <a:cubicBezTo>
                    <a:pt x="24584" y="9597"/>
                    <a:pt x="24482" y="9898"/>
                    <a:pt x="24283" y="10049"/>
                  </a:cubicBezTo>
                  <a:cubicBezTo>
                    <a:pt x="24179" y="10138"/>
                    <a:pt x="24021" y="10183"/>
                    <a:pt x="23863" y="10183"/>
                  </a:cubicBezTo>
                  <a:cubicBezTo>
                    <a:pt x="23755" y="10183"/>
                    <a:pt x="23646" y="10163"/>
                    <a:pt x="23553" y="10121"/>
                  </a:cubicBezTo>
                  <a:lnTo>
                    <a:pt x="23553" y="10097"/>
                  </a:lnTo>
                  <a:lnTo>
                    <a:pt x="23529" y="10097"/>
                  </a:lnTo>
                  <a:cubicBezTo>
                    <a:pt x="23497" y="10085"/>
                    <a:pt x="23463" y="10079"/>
                    <a:pt x="23429" y="10079"/>
                  </a:cubicBezTo>
                  <a:cubicBezTo>
                    <a:pt x="23332" y="10079"/>
                    <a:pt x="23240" y="10129"/>
                    <a:pt x="23204" y="10223"/>
                  </a:cubicBezTo>
                  <a:cubicBezTo>
                    <a:pt x="23150" y="10350"/>
                    <a:pt x="23204" y="10501"/>
                    <a:pt x="23330" y="10573"/>
                  </a:cubicBezTo>
                  <a:cubicBezTo>
                    <a:pt x="23496" y="10648"/>
                    <a:pt x="23680" y="10687"/>
                    <a:pt x="23864" y="10687"/>
                  </a:cubicBezTo>
                  <a:cubicBezTo>
                    <a:pt x="24123" y="10687"/>
                    <a:pt x="24380" y="10611"/>
                    <a:pt x="24584" y="10453"/>
                  </a:cubicBezTo>
                  <a:cubicBezTo>
                    <a:pt x="24783" y="10302"/>
                    <a:pt x="24909" y="10121"/>
                    <a:pt x="24988" y="9922"/>
                  </a:cubicBezTo>
                  <a:cubicBezTo>
                    <a:pt x="25060" y="9723"/>
                    <a:pt x="25084" y="9518"/>
                    <a:pt x="25108" y="9319"/>
                  </a:cubicBezTo>
                  <a:cubicBezTo>
                    <a:pt x="25139" y="8916"/>
                    <a:pt x="25036" y="8494"/>
                    <a:pt x="24783" y="8138"/>
                  </a:cubicBezTo>
                  <a:cubicBezTo>
                    <a:pt x="24536" y="7789"/>
                    <a:pt x="24156" y="7560"/>
                    <a:pt x="23728" y="7463"/>
                  </a:cubicBezTo>
                  <a:cubicBezTo>
                    <a:pt x="23629" y="7451"/>
                    <a:pt x="23522" y="7445"/>
                    <a:pt x="23415" y="7445"/>
                  </a:cubicBezTo>
                  <a:cubicBezTo>
                    <a:pt x="23308" y="7445"/>
                    <a:pt x="23201" y="7451"/>
                    <a:pt x="23101" y="7463"/>
                  </a:cubicBezTo>
                  <a:cubicBezTo>
                    <a:pt x="22903" y="7511"/>
                    <a:pt x="22698" y="7560"/>
                    <a:pt x="22499" y="7686"/>
                  </a:cubicBezTo>
                  <a:cubicBezTo>
                    <a:pt x="22095" y="7891"/>
                    <a:pt x="21848" y="8289"/>
                    <a:pt x="21721" y="8669"/>
                  </a:cubicBezTo>
                  <a:cubicBezTo>
                    <a:pt x="21571" y="9042"/>
                    <a:pt x="21522" y="9422"/>
                    <a:pt x="21522" y="9796"/>
                  </a:cubicBezTo>
                  <a:cubicBezTo>
                    <a:pt x="21492" y="10151"/>
                    <a:pt x="21522" y="10525"/>
                    <a:pt x="21547" y="10874"/>
                  </a:cubicBezTo>
                  <a:cubicBezTo>
                    <a:pt x="21619" y="11604"/>
                    <a:pt x="21770" y="12309"/>
                    <a:pt x="21848" y="12960"/>
                  </a:cubicBezTo>
                  <a:lnTo>
                    <a:pt x="21848" y="13261"/>
                  </a:lnTo>
                  <a:cubicBezTo>
                    <a:pt x="21824" y="13110"/>
                    <a:pt x="21824" y="12960"/>
                    <a:pt x="21794" y="12833"/>
                  </a:cubicBezTo>
                  <a:cubicBezTo>
                    <a:pt x="21745" y="12484"/>
                    <a:pt x="21643" y="12158"/>
                    <a:pt x="21571" y="11833"/>
                  </a:cubicBezTo>
                  <a:cubicBezTo>
                    <a:pt x="21468" y="11531"/>
                    <a:pt x="21372" y="11176"/>
                    <a:pt x="21245" y="10874"/>
                  </a:cubicBezTo>
                  <a:cubicBezTo>
                    <a:pt x="21016" y="10248"/>
                    <a:pt x="20691" y="9621"/>
                    <a:pt x="20341" y="9042"/>
                  </a:cubicBezTo>
                  <a:cubicBezTo>
                    <a:pt x="19660" y="7891"/>
                    <a:pt x="18533" y="6909"/>
                    <a:pt x="18883" y="5932"/>
                  </a:cubicBezTo>
                  <a:cubicBezTo>
                    <a:pt x="18883" y="5878"/>
                    <a:pt x="18907" y="5854"/>
                    <a:pt x="18907" y="5830"/>
                  </a:cubicBezTo>
                  <a:cubicBezTo>
                    <a:pt x="18931" y="5553"/>
                    <a:pt x="18756" y="5300"/>
                    <a:pt x="18479" y="5276"/>
                  </a:cubicBezTo>
                  <a:cubicBezTo>
                    <a:pt x="18451" y="5271"/>
                    <a:pt x="18424" y="5268"/>
                    <a:pt x="18397" y="5268"/>
                  </a:cubicBezTo>
                  <a:cubicBezTo>
                    <a:pt x="18159" y="5268"/>
                    <a:pt x="17952" y="5452"/>
                    <a:pt x="17931" y="5679"/>
                  </a:cubicBezTo>
                  <a:lnTo>
                    <a:pt x="17931" y="5728"/>
                  </a:lnTo>
                  <a:cubicBezTo>
                    <a:pt x="17852" y="6107"/>
                    <a:pt x="17852" y="6535"/>
                    <a:pt x="18003" y="6909"/>
                  </a:cubicBezTo>
                  <a:cubicBezTo>
                    <a:pt x="18129" y="7313"/>
                    <a:pt x="18328" y="7638"/>
                    <a:pt x="18533" y="7915"/>
                  </a:cubicBezTo>
                  <a:cubicBezTo>
                    <a:pt x="18931" y="8464"/>
                    <a:pt x="19359" y="8946"/>
                    <a:pt x="19714" y="9470"/>
                  </a:cubicBezTo>
                  <a:cubicBezTo>
                    <a:pt x="20064" y="10001"/>
                    <a:pt x="20389" y="10525"/>
                    <a:pt x="20618" y="11128"/>
                  </a:cubicBezTo>
                  <a:cubicBezTo>
                    <a:pt x="20769" y="11405"/>
                    <a:pt x="20841" y="11730"/>
                    <a:pt x="20968" y="12007"/>
                  </a:cubicBezTo>
                  <a:cubicBezTo>
                    <a:pt x="21040" y="12333"/>
                    <a:pt x="21143" y="12634"/>
                    <a:pt x="21191" y="12936"/>
                  </a:cubicBezTo>
                  <a:cubicBezTo>
                    <a:pt x="21468" y="14165"/>
                    <a:pt x="21396" y="15473"/>
                    <a:pt x="20992" y="16678"/>
                  </a:cubicBezTo>
                  <a:cubicBezTo>
                    <a:pt x="20588" y="17883"/>
                    <a:pt x="19937" y="19041"/>
                    <a:pt x="19033" y="19915"/>
                  </a:cubicBezTo>
                  <a:cubicBezTo>
                    <a:pt x="18630" y="20342"/>
                    <a:pt x="18256" y="20794"/>
                    <a:pt x="17955" y="21325"/>
                  </a:cubicBezTo>
                  <a:cubicBezTo>
                    <a:pt x="17955" y="20945"/>
                    <a:pt x="18003" y="20596"/>
                    <a:pt x="18057" y="20246"/>
                  </a:cubicBezTo>
                  <a:cubicBezTo>
                    <a:pt x="18129" y="19764"/>
                    <a:pt x="18280" y="19342"/>
                    <a:pt x="18533" y="18914"/>
                  </a:cubicBezTo>
                  <a:cubicBezTo>
                    <a:pt x="18780" y="18486"/>
                    <a:pt x="19033" y="18034"/>
                    <a:pt x="19262" y="17558"/>
                  </a:cubicBezTo>
                  <a:cubicBezTo>
                    <a:pt x="19714" y="16600"/>
                    <a:pt x="20064" y="15575"/>
                    <a:pt x="20136" y="14490"/>
                  </a:cubicBezTo>
                  <a:cubicBezTo>
                    <a:pt x="20215" y="13412"/>
                    <a:pt x="19962" y="12309"/>
                    <a:pt x="19485" y="11357"/>
                  </a:cubicBezTo>
                  <a:cubicBezTo>
                    <a:pt x="19232" y="10874"/>
                    <a:pt x="18961" y="10422"/>
                    <a:pt x="18606" y="10001"/>
                  </a:cubicBezTo>
                  <a:cubicBezTo>
                    <a:pt x="18581" y="10001"/>
                    <a:pt x="18581" y="9970"/>
                    <a:pt x="18581" y="9946"/>
                  </a:cubicBezTo>
                  <a:cubicBezTo>
                    <a:pt x="18280" y="9597"/>
                    <a:pt x="17979" y="9368"/>
                    <a:pt x="17605" y="9145"/>
                  </a:cubicBezTo>
                  <a:cubicBezTo>
                    <a:pt x="17274" y="8946"/>
                    <a:pt x="16900" y="8795"/>
                    <a:pt x="16496" y="8669"/>
                  </a:cubicBezTo>
                  <a:cubicBezTo>
                    <a:pt x="16166" y="8584"/>
                    <a:pt x="15832" y="8536"/>
                    <a:pt x="15497" y="8536"/>
                  </a:cubicBezTo>
                  <a:cubicBezTo>
                    <a:pt x="15428" y="8536"/>
                    <a:pt x="15360" y="8538"/>
                    <a:pt x="15291" y="8542"/>
                  </a:cubicBezTo>
                  <a:lnTo>
                    <a:pt x="14989" y="8542"/>
                  </a:lnTo>
                  <a:lnTo>
                    <a:pt x="14688" y="8590"/>
                  </a:lnTo>
                  <a:lnTo>
                    <a:pt x="14164" y="8669"/>
                  </a:lnTo>
                  <a:cubicBezTo>
                    <a:pt x="13957" y="8690"/>
                    <a:pt x="13747" y="8703"/>
                    <a:pt x="13540" y="8703"/>
                  </a:cubicBezTo>
                  <a:cubicBezTo>
                    <a:pt x="13043" y="8703"/>
                    <a:pt x="12559" y="8628"/>
                    <a:pt x="12151" y="8415"/>
                  </a:cubicBezTo>
                  <a:cubicBezTo>
                    <a:pt x="11578" y="8114"/>
                    <a:pt x="11277" y="7511"/>
                    <a:pt x="11325" y="6861"/>
                  </a:cubicBezTo>
                  <a:cubicBezTo>
                    <a:pt x="11373" y="6234"/>
                    <a:pt x="11578" y="5480"/>
                    <a:pt x="11976" y="5053"/>
                  </a:cubicBezTo>
                  <a:cubicBezTo>
                    <a:pt x="12181" y="4824"/>
                    <a:pt x="12428" y="4697"/>
                    <a:pt x="12705" y="4673"/>
                  </a:cubicBezTo>
                  <a:cubicBezTo>
                    <a:pt x="12742" y="4670"/>
                    <a:pt x="12779" y="4669"/>
                    <a:pt x="12817" y="4669"/>
                  </a:cubicBezTo>
                  <a:cubicBezTo>
                    <a:pt x="13086" y="4669"/>
                    <a:pt x="13369" y="4742"/>
                    <a:pt x="13633" y="4848"/>
                  </a:cubicBezTo>
                  <a:cubicBezTo>
                    <a:pt x="13911" y="4998"/>
                    <a:pt x="14140" y="5203"/>
                    <a:pt x="14260" y="5480"/>
                  </a:cubicBezTo>
                  <a:cubicBezTo>
                    <a:pt x="14387" y="5728"/>
                    <a:pt x="14411" y="6053"/>
                    <a:pt x="14314" y="6330"/>
                  </a:cubicBezTo>
                  <a:cubicBezTo>
                    <a:pt x="14212" y="6607"/>
                    <a:pt x="13989" y="6782"/>
                    <a:pt x="13736" y="6806"/>
                  </a:cubicBezTo>
                  <a:cubicBezTo>
                    <a:pt x="13714" y="6809"/>
                    <a:pt x="13692" y="6810"/>
                    <a:pt x="13670" y="6810"/>
                  </a:cubicBezTo>
                  <a:cubicBezTo>
                    <a:pt x="13437" y="6810"/>
                    <a:pt x="13199" y="6668"/>
                    <a:pt x="13133" y="6481"/>
                  </a:cubicBezTo>
                  <a:lnTo>
                    <a:pt x="13133" y="6457"/>
                  </a:lnTo>
                  <a:cubicBezTo>
                    <a:pt x="13079" y="6353"/>
                    <a:pt x="12968" y="6286"/>
                    <a:pt x="12855" y="6286"/>
                  </a:cubicBezTo>
                  <a:cubicBezTo>
                    <a:pt x="12804" y="6286"/>
                    <a:pt x="12752" y="6300"/>
                    <a:pt x="12705" y="6330"/>
                  </a:cubicBezTo>
                  <a:cubicBezTo>
                    <a:pt x="12531" y="6409"/>
                    <a:pt x="12482" y="6583"/>
                    <a:pt x="12555" y="6758"/>
                  </a:cubicBezTo>
                  <a:cubicBezTo>
                    <a:pt x="12762" y="7188"/>
                    <a:pt x="13229" y="7417"/>
                    <a:pt x="13669" y="7417"/>
                  </a:cubicBezTo>
                  <a:cubicBezTo>
                    <a:pt x="13716" y="7417"/>
                    <a:pt x="13762" y="7414"/>
                    <a:pt x="13808" y="7409"/>
                  </a:cubicBezTo>
                  <a:cubicBezTo>
                    <a:pt x="14314" y="7361"/>
                    <a:pt x="14742" y="6987"/>
                    <a:pt x="14893" y="6535"/>
                  </a:cubicBezTo>
                  <a:cubicBezTo>
                    <a:pt x="15044" y="6107"/>
                    <a:pt x="15014" y="5631"/>
                    <a:pt x="14839" y="5227"/>
                  </a:cubicBezTo>
                  <a:cubicBezTo>
                    <a:pt x="14640" y="4799"/>
                    <a:pt x="14314" y="4474"/>
                    <a:pt x="13911" y="4275"/>
                  </a:cubicBezTo>
                  <a:cubicBezTo>
                    <a:pt x="13569" y="4110"/>
                    <a:pt x="13203" y="3970"/>
                    <a:pt x="12797" y="3970"/>
                  </a:cubicBezTo>
                  <a:cubicBezTo>
                    <a:pt x="12759" y="3970"/>
                    <a:pt x="12720" y="3971"/>
                    <a:pt x="12681" y="3974"/>
                  </a:cubicBezTo>
                  <a:cubicBezTo>
                    <a:pt x="12205" y="3974"/>
                    <a:pt x="11753" y="4197"/>
                    <a:pt x="11428" y="4522"/>
                  </a:cubicBezTo>
                  <a:cubicBezTo>
                    <a:pt x="11126" y="4878"/>
                    <a:pt x="10946" y="5251"/>
                    <a:pt x="10825" y="5655"/>
                  </a:cubicBezTo>
                  <a:cubicBezTo>
                    <a:pt x="10849" y="5426"/>
                    <a:pt x="10849" y="5179"/>
                    <a:pt x="10825" y="4926"/>
                  </a:cubicBezTo>
                  <a:cubicBezTo>
                    <a:pt x="10747" y="4372"/>
                    <a:pt x="10445" y="3823"/>
                    <a:pt x="9993" y="3468"/>
                  </a:cubicBezTo>
                  <a:cubicBezTo>
                    <a:pt x="9517" y="3118"/>
                    <a:pt x="8939" y="2943"/>
                    <a:pt x="8414" y="2919"/>
                  </a:cubicBezTo>
                  <a:cubicBezTo>
                    <a:pt x="8324" y="2910"/>
                    <a:pt x="8231" y="2906"/>
                    <a:pt x="8136" y="2906"/>
                  </a:cubicBezTo>
                  <a:cubicBezTo>
                    <a:pt x="7652" y="2906"/>
                    <a:pt x="7130" y="3028"/>
                    <a:pt x="6727" y="3341"/>
                  </a:cubicBezTo>
                  <a:cubicBezTo>
                    <a:pt x="6227" y="3697"/>
                    <a:pt x="5973" y="4173"/>
                    <a:pt x="5648" y="4498"/>
                  </a:cubicBezTo>
                  <a:cubicBezTo>
                    <a:pt x="5371" y="4824"/>
                    <a:pt x="4997" y="4998"/>
                    <a:pt x="4545" y="5053"/>
                  </a:cubicBezTo>
                  <a:cubicBezTo>
                    <a:pt x="4476" y="5056"/>
                    <a:pt x="4406" y="5058"/>
                    <a:pt x="4335" y="5058"/>
                  </a:cubicBezTo>
                  <a:cubicBezTo>
                    <a:pt x="3942" y="5058"/>
                    <a:pt x="3531" y="4997"/>
                    <a:pt x="3189" y="4824"/>
                  </a:cubicBezTo>
                  <a:lnTo>
                    <a:pt x="3165" y="4824"/>
                  </a:lnTo>
                  <a:cubicBezTo>
                    <a:pt x="3141" y="4799"/>
                    <a:pt x="3111" y="4775"/>
                    <a:pt x="3087" y="4775"/>
                  </a:cubicBezTo>
                  <a:lnTo>
                    <a:pt x="3063" y="4751"/>
                  </a:lnTo>
                  <a:cubicBezTo>
                    <a:pt x="3038" y="4751"/>
                    <a:pt x="3014" y="4727"/>
                    <a:pt x="2990" y="4727"/>
                  </a:cubicBezTo>
                  <a:cubicBezTo>
                    <a:pt x="2659" y="4546"/>
                    <a:pt x="2412" y="4275"/>
                    <a:pt x="2261" y="3974"/>
                  </a:cubicBezTo>
                  <a:cubicBezTo>
                    <a:pt x="2086" y="3594"/>
                    <a:pt x="2032" y="3142"/>
                    <a:pt x="2159" y="2714"/>
                  </a:cubicBezTo>
                  <a:cubicBezTo>
                    <a:pt x="2207" y="2515"/>
                    <a:pt x="2285" y="2286"/>
                    <a:pt x="2412" y="2087"/>
                  </a:cubicBezTo>
                  <a:cubicBezTo>
                    <a:pt x="2508" y="1913"/>
                    <a:pt x="2635" y="1762"/>
                    <a:pt x="2785" y="1659"/>
                  </a:cubicBezTo>
                  <a:cubicBezTo>
                    <a:pt x="3034" y="1489"/>
                    <a:pt x="3343" y="1417"/>
                    <a:pt x="3677" y="1417"/>
                  </a:cubicBezTo>
                  <a:cubicBezTo>
                    <a:pt x="3780" y="1417"/>
                    <a:pt x="3885" y="1424"/>
                    <a:pt x="3991" y="1436"/>
                  </a:cubicBezTo>
                  <a:cubicBezTo>
                    <a:pt x="4419" y="1485"/>
                    <a:pt x="4871" y="1635"/>
                    <a:pt x="5274" y="1834"/>
                  </a:cubicBezTo>
                  <a:cubicBezTo>
                    <a:pt x="5298" y="1864"/>
                    <a:pt x="5298" y="1864"/>
                    <a:pt x="5323" y="1864"/>
                  </a:cubicBezTo>
                  <a:cubicBezTo>
                    <a:pt x="5376" y="1887"/>
                    <a:pt x="5431" y="1897"/>
                    <a:pt x="5486" y="1897"/>
                  </a:cubicBezTo>
                  <a:cubicBezTo>
                    <a:pt x="5668" y="1897"/>
                    <a:pt x="5847" y="1783"/>
                    <a:pt x="5925" y="1611"/>
                  </a:cubicBezTo>
                  <a:cubicBezTo>
                    <a:pt x="6028" y="1358"/>
                    <a:pt x="5901" y="1081"/>
                    <a:pt x="5672" y="984"/>
                  </a:cubicBezTo>
                  <a:cubicBezTo>
                    <a:pt x="5148" y="780"/>
                    <a:pt x="4617" y="659"/>
                    <a:pt x="4045" y="605"/>
                  </a:cubicBezTo>
                  <a:cubicBezTo>
                    <a:pt x="3995" y="603"/>
                    <a:pt x="3944" y="601"/>
                    <a:pt x="3893" y="601"/>
                  </a:cubicBezTo>
                  <a:cubicBezTo>
                    <a:pt x="3378" y="601"/>
                    <a:pt x="2818" y="717"/>
                    <a:pt x="2357" y="1057"/>
                  </a:cubicBezTo>
                  <a:cubicBezTo>
                    <a:pt x="2110" y="1262"/>
                    <a:pt x="1905" y="1509"/>
                    <a:pt x="1785" y="1786"/>
                  </a:cubicBezTo>
                  <a:cubicBezTo>
                    <a:pt x="1658" y="2015"/>
                    <a:pt x="1580" y="2286"/>
                    <a:pt x="1508" y="2563"/>
                  </a:cubicBezTo>
                  <a:cubicBezTo>
                    <a:pt x="1453" y="2738"/>
                    <a:pt x="1453" y="2943"/>
                    <a:pt x="1453" y="3142"/>
                  </a:cubicBezTo>
                  <a:cubicBezTo>
                    <a:pt x="1429" y="3094"/>
                    <a:pt x="1405" y="3040"/>
                    <a:pt x="1381" y="3016"/>
                  </a:cubicBezTo>
                  <a:cubicBezTo>
                    <a:pt x="1230" y="2642"/>
                    <a:pt x="1128" y="2214"/>
                    <a:pt x="1056" y="1810"/>
                  </a:cubicBezTo>
                  <a:cubicBezTo>
                    <a:pt x="1032" y="1587"/>
                    <a:pt x="1032" y="1382"/>
                    <a:pt x="1001" y="1183"/>
                  </a:cubicBezTo>
                  <a:lnTo>
                    <a:pt x="1001" y="532"/>
                  </a:lnTo>
                  <a:lnTo>
                    <a:pt x="1001" y="508"/>
                  </a:lnTo>
                  <a:cubicBezTo>
                    <a:pt x="1001" y="478"/>
                    <a:pt x="1001" y="454"/>
                    <a:pt x="977" y="454"/>
                  </a:cubicBezTo>
                  <a:cubicBezTo>
                    <a:pt x="955" y="192"/>
                    <a:pt x="754" y="0"/>
                    <a:pt x="498" y="0"/>
                  </a:cubicBezTo>
                  <a:close/>
                  <a:moveTo>
                    <a:pt x="27519" y="24965"/>
                  </a:moveTo>
                  <a:cubicBezTo>
                    <a:pt x="27019" y="24965"/>
                    <a:pt x="26543" y="24965"/>
                    <a:pt x="26067" y="24989"/>
                  </a:cubicBezTo>
                  <a:cubicBezTo>
                    <a:pt x="25108" y="25037"/>
                    <a:pt x="24180" y="25140"/>
                    <a:pt x="23252" y="25290"/>
                  </a:cubicBezTo>
                  <a:cubicBezTo>
                    <a:pt x="23150" y="25314"/>
                    <a:pt x="23077" y="25393"/>
                    <a:pt x="23077" y="25489"/>
                  </a:cubicBezTo>
                  <a:cubicBezTo>
                    <a:pt x="23077" y="25592"/>
                    <a:pt x="23180" y="25670"/>
                    <a:pt x="23276" y="25670"/>
                  </a:cubicBezTo>
                  <a:cubicBezTo>
                    <a:pt x="23518" y="25662"/>
                    <a:pt x="23760" y="25658"/>
                    <a:pt x="24002" y="25658"/>
                  </a:cubicBezTo>
                  <a:cubicBezTo>
                    <a:pt x="24690" y="25658"/>
                    <a:pt x="25380" y="25689"/>
                    <a:pt x="26067" y="25742"/>
                  </a:cubicBezTo>
                  <a:cubicBezTo>
                    <a:pt x="26519" y="25766"/>
                    <a:pt x="26971" y="25821"/>
                    <a:pt x="27399" y="25893"/>
                  </a:cubicBezTo>
                  <a:cubicBezTo>
                    <a:pt x="27851" y="25971"/>
                    <a:pt x="28272" y="26092"/>
                    <a:pt x="28550" y="26273"/>
                  </a:cubicBezTo>
                  <a:cubicBezTo>
                    <a:pt x="28574" y="26297"/>
                    <a:pt x="28604" y="26297"/>
                    <a:pt x="28628" y="26321"/>
                  </a:cubicBezTo>
                  <a:cubicBezTo>
                    <a:pt x="28702" y="26352"/>
                    <a:pt x="28777" y="26366"/>
                    <a:pt x="28850" y="26366"/>
                  </a:cubicBezTo>
                  <a:cubicBezTo>
                    <a:pt x="29077" y="26366"/>
                    <a:pt x="29286" y="26229"/>
                    <a:pt x="29381" y="26020"/>
                  </a:cubicBezTo>
                  <a:cubicBezTo>
                    <a:pt x="29508" y="25742"/>
                    <a:pt x="29357" y="25417"/>
                    <a:pt x="29080" y="25290"/>
                  </a:cubicBezTo>
                  <a:cubicBezTo>
                    <a:pt x="28501" y="25037"/>
                    <a:pt x="28001" y="25013"/>
                    <a:pt x="27519" y="24965"/>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0"/>
            <p:cNvSpPr/>
            <p:nvPr/>
          </p:nvSpPr>
          <p:spPr>
            <a:xfrm>
              <a:off x="5992509" y="2743016"/>
              <a:ext cx="2368681" cy="2114524"/>
            </a:xfrm>
            <a:custGeom>
              <a:avLst/>
              <a:gdLst/>
              <a:ahLst/>
              <a:cxnLst/>
              <a:rect l="l" t="t" r="r" b="b"/>
              <a:pathLst>
                <a:path w="29508" h="26341" extrusionOk="0">
                  <a:moveTo>
                    <a:pt x="28864" y="1"/>
                  </a:moveTo>
                  <a:cubicBezTo>
                    <a:pt x="28787" y="1"/>
                    <a:pt x="28706" y="17"/>
                    <a:pt x="28628" y="50"/>
                  </a:cubicBezTo>
                  <a:cubicBezTo>
                    <a:pt x="28604" y="50"/>
                    <a:pt x="28574" y="74"/>
                    <a:pt x="28550" y="98"/>
                  </a:cubicBezTo>
                  <a:cubicBezTo>
                    <a:pt x="28272" y="273"/>
                    <a:pt x="27851" y="375"/>
                    <a:pt x="27399" y="447"/>
                  </a:cubicBezTo>
                  <a:cubicBezTo>
                    <a:pt x="26971" y="550"/>
                    <a:pt x="26519" y="598"/>
                    <a:pt x="26067" y="628"/>
                  </a:cubicBezTo>
                  <a:cubicBezTo>
                    <a:pt x="25139" y="700"/>
                    <a:pt x="24204" y="700"/>
                    <a:pt x="23276" y="700"/>
                  </a:cubicBezTo>
                  <a:cubicBezTo>
                    <a:pt x="23180" y="700"/>
                    <a:pt x="23077" y="779"/>
                    <a:pt x="23077" y="875"/>
                  </a:cubicBezTo>
                  <a:cubicBezTo>
                    <a:pt x="23077" y="978"/>
                    <a:pt x="23150" y="1050"/>
                    <a:pt x="23252" y="1080"/>
                  </a:cubicBezTo>
                  <a:cubicBezTo>
                    <a:pt x="24180" y="1201"/>
                    <a:pt x="25108" y="1327"/>
                    <a:pt x="26067" y="1381"/>
                  </a:cubicBezTo>
                  <a:cubicBezTo>
                    <a:pt x="26305" y="1394"/>
                    <a:pt x="26543" y="1400"/>
                    <a:pt x="26784" y="1400"/>
                  </a:cubicBezTo>
                  <a:cubicBezTo>
                    <a:pt x="27025" y="1400"/>
                    <a:pt x="27269" y="1394"/>
                    <a:pt x="27519" y="1381"/>
                  </a:cubicBezTo>
                  <a:cubicBezTo>
                    <a:pt x="28001" y="1351"/>
                    <a:pt x="28501" y="1327"/>
                    <a:pt x="29080" y="1080"/>
                  </a:cubicBezTo>
                  <a:cubicBezTo>
                    <a:pt x="29357" y="954"/>
                    <a:pt x="29508" y="628"/>
                    <a:pt x="29381" y="351"/>
                  </a:cubicBezTo>
                  <a:cubicBezTo>
                    <a:pt x="29288" y="128"/>
                    <a:pt x="29085" y="1"/>
                    <a:pt x="28864" y="1"/>
                  </a:cubicBezTo>
                  <a:close/>
                  <a:moveTo>
                    <a:pt x="22451" y="1104"/>
                  </a:moveTo>
                  <a:cubicBezTo>
                    <a:pt x="22324" y="1104"/>
                    <a:pt x="22246" y="1177"/>
                    <a:pt x="22246" y="1303"/>
                  </a:cubicBezTo>
                  <a:cubicBezTo>
                    <a:pt x="22222" y="1381"/>
                    <a:pt x="22300" y="1478"/>
                    <a:pt x="22396" y="1478"/>
                  </a:cubicBezTo>
                  <a:cubicBezTo>
                    <a:pt x="22848" y="1580"/>
                    <a:pt x="23300" y="1731"/>
                    <a:pt x="23728" y="1906"/>
                  </a:cubicBezTo>
                  <a:cubicBezTo>
                    <a:pt x="24180" y="2056"/>
                    <a:pt x="24584" y="2255"/>
                    <a:pt x="24988" y="2484"/>
                  </a:cubicBezTo>
                  <a:cubicBezTo>
                    <a:pt x="25361" y="2737"/>
                    <a:pt x="25741" y="2985"/>
                    <a:pt x="26043" y="3286"/>
                  </a:cubicBezTo>
                  <a:cubicBezTo>
                    <a:pt x="26344" y="3587"/>
                    <a:pt x="26567" y="3943"/>
                    <a:pt x="26718" y="4292"/>
                  </a:cubicBezTo>
                  <a:cubicBezTo>
                    <a:pt x="26832" y="4540"/>
                    <a:pt x="27080" y="4687"/>
                    <a:pt x="27335" y="4687"/>
                  </a:cubicBezTo>
                  <a:cubicBezTo>
                    <a:pt x="27415" y="4687"/>
                    <a:pt x="27496" y="4672"/>
                    <a:pt x="27573" y="4642"/>
                  </a:cubicBezTo>
                  <a:cubicBezTo>
                    <a:pt x="27899" y="4491"/>
                    <a:pt x="28049" y="4118"/>
                    <a:pt x="27923" y="3762"/>
                  </a:cubicBezTo>
                  <a:cubicBezTo>
                    <a:pt x="27899" y="3738"/>
                    <a:pt x="27875" y="3714"/>
                    <a:pt x="27875" y="3690"/>
                  </a:cubicBezTo>
                  <a:cubicBezTo>
                    <a:pt x="27549" y="3189"/>
                    <a:pt x="27145" y="2786"/>
                    <a:pt x="26718" y="2460"/>
                  </a:cubicBezTo>
                  <a:cubicBezTo>
                    <a:pt x="26290" y="2159"/>
                    <a:pt x="25813" y="1930"/>
                    <a:pt x="25337" y="1731"/>
                  </a:cubicBezTo>
                  <a:cubicBezTo>
                    <a:pt x="24885" y="1556"/>
                    <a:pt x="24385" y="1430"/>
                    <a:pt x="23903" y="1303"/>
                  </a:cubicBezTo>
                  <a:cubicBezTo>
                    <a:pt x="23427" y="1201"/>
                    <a:pt x="22927" y="1152"/>
                    <a:pt x="22451" y="1104"/>
                  </a:cubicBezTo>
                  <a:close/>
                  <a:moveTo>
                    <a:pt x="22312" y="8240"/>
                  </a:moveTo>
                  <a:cubicBezTo>
                    <a:pt x="22300" y="8240"/>
                    <a:pt x="22288" y="8246"/>
                    <a:pt x="22276" y="8258"/>
                  </a:cubicBezTo>
                  <a:cubicBezTo>
                    <a:pt x="22246" y="8282"/>
                    <a:pt x="22246" y="8312"/>
                    <a:pt x="22276" y="8336"/>
                  </a:cubicBezTo>
                  <a:cubicBezTo>
                    <a:pt x="22674" y="8885"/>
                    <a:pt x="22975" y="9487"/>
                    <a:pt x="23180" y="10144"/>
                  </a:cubicBezTo>
                  <a:cubicBezTo>
                    <a:pt x="23252" y="10470"/>
                    <a:pt x="23330" y="10795"/>
                    <a:pt x="23403" y="11121"/>
                  </a:cubicBezTo>
                  <a:cubicBezTo>
                    <a:pt x="23451" y="11446"/>
                    <a:pt x="23481" y="11802"/>
                    <a:pt x="23481" y="12127"/>
                  </a:cubicBezTo>
                  <a:cubicBezTo>
                    <a:pt x="23505" y="12326"/>
                    <a:pt x="23656" y="12501"/>
                    <a:pt x="23879" y="12501"/>
                  </a:cubicBezTo>
                  <a:cubicBezTo>
                    <a:pt x="24084" y="12477"/>
                    <a:pt x="24234" y="12326"/>
                    <a:pt x="24234" y="12103"/>
                  </a:cubicBezTo>
                  <a:lnTo>
                    <a:pt x="24234" y="12049"/>
                  </a:lnTo>
                  <a:cubicBezTo>
                    <a:pt x="24180" y="11675"/>
                    <a:pt x="24084" y="11350"/>
                    <a:pt x="23981" y="10994"/>
                  </a:cubicBezTo>
                  <a:cubicBezTo>
                    <a:pt x="23855" y="10645"/>
                    <a:pt x="23728" y="10319"/>
                    <a:pt x="23578" y="9994"/>
                  </a:cubicBezTo>
                  <a:cubicBezTo>
                    <a:pt x="23276" y="9337"/>
                    <a:pt x="22878" y="8734"/>
                    <a:pt x="22348" y="8258"/>
                  </a:cubicBezTo>
                  <a:cubicBezTo>
                    <a:pt x="22336" y="8246"/>
                    <a:pt x="22324" y="8240"/>
                    <a:pt x="22312" y="8240"/>
                  </a:cubicBezTo>
                  <a:close/>
                  <a:moveTo>
                    <a:pt x="17846" y="10153"/>
                  </a:moveTo>
                  <a:cubicBezTo>
                    <a:pt x="17986" y="10153"/>
                    <a:pt x="18112" y="10164"/>
                    <a:pt x="18232" y="10193"/>
                  </a:cubicBezTo>
                  <a:cubicBezTo>
                    <a:pt x="18660" y="10295"/>
                    <a:pt x="18961" y="10620"/>
                    <a:pt x="19136" y="11072"/>
                  </a:cubicBezTo>
                  <a:cubicBezTo>
                    <a:pt x="19287" y="11374"/>
                    <a:pt x="19359" y="11747"/>
                    <a:pt x="19383" y="12127"/>
                  </a:cubicBezTo>
                  <a:cubicBezTo>
                    <a:pt x="19383" y="12531"/>
                    <a:pt x="19335" y="12929"/>
                    <a:pt x="19232" y="13308"/>
                  </a:cubicBezTo>
                  <a:cubicBezTo>
                    <a:pt x="19184" y="13531"/>
                    <a:pt x="19112" y="13760"/>
                    <a:pt x="19033" y="13983"/>
                  </a:cubicBezTo>
                  <a:cubicBezTo>
                    <a:pt x="18931" y="14212"/>
                    <a:pt x="18859" y="14435"/>
                    <a:pt x="18756" y="14664"/>
                  </a:cubicBezTo>
                  <a:cubicBezTo>
                    <a:pt x="18557" y="15092"/>
                    <a:pt x="18304" y="15514"/>
                    <a:pt x="18027" y="15894"/>
                  </a:cubicBezTo>
                  <a:lnTo>
                    <a:pt x="17979" y="15894"/>
                  </a:lnTo>
                  <a:lnTo>
                    <a:pt x="17979" y="15918"/>
                  </a:lnTo>
                  <a:lnTo>
                    <a:pt x="17955" y="15942"/>
                  </a:lnTo>
                  <a:cubicBezTo>
                    <a:pt x="17780" y="16171"/>
                    <a:pt x="17503" y="16418"/>
                    <a:pt x="17225" y="16599"/>
                  </a:cubicBezTo>
                  <a:cubicBezTo>
                    <a:pt x="17177" y="16647"/>
                    <a:pt x="17099" y="16671"/>
                    <a:pt x="17051" y="16695"/>
                  </a:cubicBezTo>
                  <a:cubicBezTo>
                    <a:pt x="17027" y="16695"/>
                    <a:pt x="17002" y="16720"/>
                    <a:pt x="17002" y="16720"/>
                  </a:cubicBezTo>
                  <a:cubicBezTo>
                    <a:pt x="16810" y="16806"/>
                    <a:pt x="16606" y="16844"/>
                    <a:pt x="16399" y="16844"/>
                  </a:cubicBezTo>
                  <a:cubicBezTo>
                    <a:pt x="16173" y="16844"/>
                    <a:pt x="15942" y="16798"/>
                    <a:pt x="15719" y="16720"/>
                  </a:cubicBezTo>
                  <a:cubicBezTo>
                    <a:pt x="15496" y="16647"/>
                    <a:pt x="15315" y="16521"/>
                    <a:pt x="15164" y="16370"/>
                  </a:cubicBezTo>
                  <a:cubicBezTo>
                    <a:pt x="15014" y="16219"/>
                    <a:pt x="14893" y="16045"/>
                    <a:pt x="14815" y="15846"/>
                  </a:cubicBezTo>
                  <a:cubicBezTo>
                    <a:pt x="14664" y="15418"/>
                    <a:pt x="14640" y="14942"/>
                    <a:pt x="14766" y="14514"/>
                  </a:cubicBezTo>
                  <a:cubicBezTo>
                    <a:pt x="14863" y="14086"/>
                    <a:pt x="15140" y="13736"/>
                    <a:pt x="15496" y="13586"/>
                  </a:cubicBezTo>
                  <a:cubicBezTo>
                    <a:pt x="15619" y="13522"/>
                    <a:pt x="15746" y="13493"/>
                    <a:pt x="15865" y="13493"/>
                  </a:cubicBezTo>
                  <a:cubicBezTo>
                    <a:pt x="16082" y="13493"/>
                    <a:pt x="16272" y="13588"/>
                    <a:pt x="16370" y="13736"/>
                  </a:cubicBezTo>
                  <a:cubicBezTo>
                    <a:pt x="16550" y="13983"/>
                    <a:pt x="16472" y="14309"/>
                    <a:pt x="16219" y="14586"/>
                  </a:cubicBezTo>
                  <a:cubicBezTo>
                    <a:pt x="16044" y="14791"/>
                    <a:pt x="16068" y="15092"/>
                    <a:pt x="16273" y="15267"/>
                  </a:cubicBezTo>
                  <a:cubicBezTo>
                    <a:pt x="16367" y="15361"/>
                    <a:pt x="16483" y="15405"/>
                    <a:pt x="16598" y="15405"/>
                  </a:cubicBezTo>
                  <a:cubicBezTo>
                    <a:pt x="16727" y="15405"/>
                    <a:pt x="16856" y="15348"/>
                    <a:pt x="16948" y="15243"/>
                  </a:cubicBezTo>
                  <a:cubicBezTo>
                    <a:pt x="16972" y="15243"/>
                    <a:pt x="16972" y="15213"/>
                    <a:pt x="17002" y="15189"/>
                  </a:cubicBezTo>
                  <a:cubicBezTo>
                    <a:pt x="17177" y="14942"/>
                    <a:pt x="17352" y="14610"/>
                    <a:pt x="17376" y="14237"/>
                  </a:cubicBezTo>
                  <a:cubicBezTo>
                    <a:pt x="17400" y="13887"/>
                    <a:pt x="17274" y="13507"/>
                    <a:pt x="17051" y="13206"/>
                  </a:cubicBezTo>
                  <a:cubicBezTo>
                    <a:pt x="16797" y="12929"/>
                    <a:pt x="16472" y="12754"/>
                    <a:pt x="16123" y="12730"/>
                  </a:cubicBezTo>
                  <a:cubicBezTo>
                    <a:pt x="16060" y="12721"/>
                    <a:pt x="15997" y="12717"/>
                    <a:pt x="15935" y="12717"/>
                  </a:cubicBezTo>
                  <a:cubicBezTo>
                    <a:pt x="15647" y="12717"/>
                    <a:pt x="15373" y="12805"/>
                    <a:pt x="15164" y="12929"/>
                  </a:cubicBezTo>
                  <a:cubicBezTo>
                    <a:pt x="14562" y="13230"/>
                    <a:pt x="14236" y="13809"/>
                    <a:pt x="14140" y="14363"/>
                  </a:cubicBezTo>
                  <a:cubicBezTo>
                    <a:pt x="14013" y="14942"/>
                    <a:pt x="14061" y="15514"/>
                    <a:pt x="14290" y="16045"/>
                  </a:cubicBezTo>
                  <a:cubicBezTo>
                    <a:pt x="14387" y="16322"/>
                    <a:pt x="14562" y="16569"/>
                    <a:pt x="14766" y="16774"/>
                  </a:cubicBezTo>
                  <a:cubicBezTo>
                    <a:pt x="14917" y="16924"/>
                    <a:pt x="15116" y="17075"/>
                    <a:pt x="15315" y="17172"/>
                  </a:cubicBezTo>
                  <a:lnTo>
                    <a:pt x="15291" y="17172"/>
                  </a:lnTo>
                  <a:lnTo>
                    <a:pt x="15044" y="17147"/>
                  </a:lnTo>
                  <a:lnTo>
                    <a:pt x="14791" y="17123"/>
                  </a:lnTo>
                  <a:lnTo>
                    <a:pt x="14212" y="17051"/>
                  </a:lnTo>
                  <a:cubicBezTo>
                    <a:pt x="13999" y="17029"/>
                    <a:pt x="13779" y="17015"/>
                    <a:pt x="13557" y="17015"/>
                  </a:cubicBezTo>
                  <a:cubicBezTo>
                    <a:pt x="12994" y="17015"/>
                    <a:pt x="12411" y="17104"/>
                    <a:pt x="11850" y="17376"/>
                  </a:cubicBezTo>
                  <a:cubicBezTo>
                    <a:pt x="11476" y="17575"/>
                    <a:pt x="11126" y="17877"/>
                    <a:pt x="10897" y="18256"/>
                  </a:cubicBezTo>
                  <a:cubicBezTo>
                    <a:pt x="10674" y="18654"/>
                    <a:pt x="10596" y="19082"/>
                    <a:pt x="10620" y="19510"/>
                  </a:cubicBezTo>
                  <a:cubicBezTo>
                    <a:pt x="10620" y="19709"/>
                    <a:pt x="10644" y="19884"/>
                    <a:pt x="10674" y="20064"/>
                  </a:cubicBezTo>
                  <a:cubicBezTo>
                    <a:pt x="10644" y="19986"/>
                    <a:pt x="10620" y="19914"/>
                    <a:pt x="10572" y="19835"/>
                  </a:cubicBezTo>
                  <a:cubicBezTo>
                    <a:pt x="10421" y="19407"/>
                    <a:pt x="10017" y="19010"/>
                    <a:pt x="9565" y="18859"/>
                  </a:cubicBezTo>
                  <a:cubicBezTo>
                    <a:pt x="9590" y="18859"/>
                    <a:pt x="9590" y="18829"/>
                    <a:pt x="9620" y="18829"/>
                  </a:cubicBezTo>
                  <a:cubicBezTo>
                    <a:pt x="10644" y="18226"/>
                    <a:pt x="11349" y="17298"/>
                    <a:pt x="11928" y="16322"/>
                  </a:cubicBezTo>
                  <a:cubicBezTo>
                    <a:pt x="12181" y="15846"/>
                    <a:pt x="12428" y="15339"/>
                    <a:pt x="12633" y="14815"/>
                  </a:cubicBezTo>
                  <a:cubicBezTo>
                    <a:pt x="12808" y="14285"/>
                    <a:pt x="12983" y="13760"/>
                    <a:pt x="13236" y="13284"/>
                  </a:cubicBezTo>
                  <a:cubicBezTo>
                    <a:pt x="13736" y="12326"/>
                    <a:pt x="14465" y="11500"/>
                    <a:pt x="15345" y="10946"/>
                  </a:cubicBezTo>
                  <a:cubicBezTo>
                    <a:pt x="15797" y="10645"/>
                    <a:pt x="16273" y="10446"/>
                    <a:pt x="16773" y="10319"/>
                  </a:cubicBezTo>
                  <a:cubicBezTo>
                    <a:pt x="17027" y="10241"/>
                    <a:pt x="17274" y="10193"/>
                    <a:pt x="17527" y="10168"/>
                  </a:cubicBezTo>
                  <a:cubicBezTo>
                    <a:pt x="17642" y="10158"/>
                    <a:pt x="17747" y="10153"/>
                    <a:pt x="17846" y="10153"/>
                  </a:cubicBezTo>
                  <a:close/>
                  <a:moveTo>
                    <a:pt x="19694" y="1039"/>
                  </a:moveTo>
                  <a:cubicBezTo>
                    <a:pt x="19624" y="1039"/>
                    <a:pt x="19555" y="1042"/>
                    <a:pt x="19485" y="1050"/>
                  </a:cubicBezTo>
                  <a:cubicBezTo>
                    <a:pt x="19184" y="1104"/>
                    <a:pt x="18883" y="1177"/>
                    <a:pt x="18630" y="1327"/>
                  </a:cubicBezTo>
                  <a:cubicBezTo>
                    <a:pt x="18358" y="1478"/>
                    <a:pt x="18105" y="1683"/>
                    <a:pt x="17906" y="1930"/>
                  </a:cubicBezTo>
                  <a:cubicBezTo>
                    <a:pt x="17575" y="2334"/>
                    <a:pt x="17424" y="2888"/>
                    <a:pt x="17454" y="3388"/>
                  </a:cubicBezTo>
                  <a:cubicBezTo>
                    <a:pt x="17376" y="3792"/>
                    <a:pt x="17352" y="4214"/>
                    <a:pt x="17328" y="4618"/>
                  </a:cubicBezTo>
                  <a:cubicBezTo>
                    <a:pt x="17328" y="5148"/>
                    <a:pt x="17352" y="5673"/>
                    <a:pt x="17454" y="6203"/>
                  </a:cubicBezTo>
                  <a:cubicBezTo>
                    <a:pt x="17527" y="6727"/>
                    <a:pt x="17726" y="7282"/>
                    <a:pt x="17979" y="7734"/>
                  </a:cubicBezTo>
                  <a:cubicBezTo>
                    <a:pt x="18232" y="8186"/>
                    <a:pt x="18479" y="8614"/>
                    <a:pt x="18708" y="9066"/>
                  </a:cubicBezTo>
                  <a:cubicBezTo>
                    <a:pt x="18780" y="9289"/>
                    <a:pt x="18883" y="9487"/>
                    <a:pt x="18961" y="9716"/>
                  </a:cubicBezTo>
                  <a:cubicBezTo>
                    <a:pt x="18780" y="9614"/>
                    <a:pt x="18606" y="9518"/>
                    <a:pt x="18407" y="9487"/>
                  </a:cubicBezTo>
                  <a:cubicBezTo>
                    <a:pt x="18269" y="9459"/>
                    <a:pt x="18135" y="9449"/>
                    <a:pt x="18006" y="9449"/>
                  </a:cubicBezTo>
                  <a:cubicBezTo>
                    <a:pt x="17806" y="9449"/>
                    <a:pt x="17619" y="9473"/>
                    <a:pt x="17454" y="9487"/>
                  </a:cubicBezTo>
                  <a:cubicBezTo>
                    <a:pt x="17153" y="9542"/>
                    <a:pt x="16876" y="9614"/>
                    <a:pt x="16599" y="9692"/>
                  </a:cubicBezTo>
                  <a:cubicBezTo>
                    <a:pt x="16044" y="9867"/>
                    <a:pt x="15520" y="10168"/>
                    <a:pt x="15044" y="10494"/>
                  </a:cubicBezTo>
                  <a:cubicBezTo>
                    <a:pt x="14110" y="11199"/>
                    <a:pt x="13410" y="12127"/>
                    <a:pt x="12934" y="13134"/>
                  </a:cubicBezTo>
                  <a:cubicBezTo>
                    <a:pt x="12681" y="13658"/>
                    <a:pt x="12531" y="14212"/>
                    <a:pt x="12356" y="14713"/>
                  </a:cubicBezTo>
                  <a:cubicBezTo>
                    <a:pt x="12151" y="15213"/>
                    <a:pt x="11928" y="15719"/>
                    <a:pt x="11651" y="16171"/>
                  </a:cubicBezTo>
                  <a:cubicBezTo>
                    <a:pt x="11072" y="17075"/>
                    <a:pt x="10319" y="17901"/>
                    <a:pt x="9367" y="18353"/>
                  </a:cubicBezTo>
                  <a:cubicBezTo>
                    <a:pt x="8982" y="18527"/>
                    <a:pt x="8562" y="18641"/>
                    <a:pt x="8133" y="18641"/>
                  </a:cubicBezTo>
                  <a:cubicBezTo>
                    <a:pt x="8058" y="18641"/>
                    <a:pt x="7983" y="18637"/>
                    <a:pt x="7908" y="18630"/>
                  </a:cubicBezTo>
                  <a:cubicBezTo>
                    <a:pt x="7432" y="18582"/>
                    <a:pt x="6956" y="18407"/>
                    <a:pt x="6679" y="18076"/>
                  </a:cubicBezTo>
                  <a:cubicBezTo>
                    <a:pt x="6377" y="17750"/>
                    <a:pt x="6275" y="17298"/>
                    <a:pt x="6329" y="16846"/>
                  </a:cubicBezTo>
                  <a:cubicBezTo>
                    <a:pt x="6401" y="16394"/>
                    <a:pt x="6606" y="15918"/>
                    <a:pt x="6932" y="15665"/>
                  </a:cubicBezTo>
                  <a:cubicBezTo>
                    <a:pt x="7082" y="15544"/>
                    <a:pt x="7281" y="15466"/>
                    <a:pt x="7456" y="15442"/>
                  </a:cubicBezTo>
                  <a:cubicBezTo>
                    <a:pt x="7631" y="15442"/>
                    <a:pt x="7781" y="15466"/>
                    <a:pt x="7884" y="15568"/>
                  </a:cubicBezTo>
                  <a:cubicBezTo>
                    <a:pt x="8113" y="15767"/>
                    <a:pt x="8137" y="16147"/>
                    <a:pt x="7884" y="16448"/>
                  </a:cubicBezTo>
                  <a:cubicBezTo>
                    <a:pt x="7733" y="16647"/>
                    <a:pt x="7781" y="16949"/>
                    <a:pt x="7986" y="17099"/>
                  </a:cubicBezTo>
                  <a:cubicBezTo>
                    <a:pt x="8070" y="17172"/>
                    <a:pt x="8171" y="17206"/>
                    <a:pt x="8271" y="17206"/>
                  </a:cubicBezTo>
                  <a:cubicBezTo>
                    <a:pt x="8411" y="17206"/>
                    <a:pt x="8550" y="17140"/>
                    <a:pt x="8637" y="17021"/>
                  </a:cubicBezTo>
                  <a:lnTo>
                    <a:pt x="8637" y="16997"/>
                  </a:lnTo>
                  <a:lnTo>
                    <a:pt x="8661" y="16997"/>
                  </a:lnTo>
                  <a:cubicBezTo>
                    <a:pt x="8866" y="16695"/>
                    <a:pt x="9017" y="16322"/>
                    <a:pt x="8987" y="15942"/>
                  </a:cubicBezTo>
                  <a:cubicBezTo>
                    <a:pt x="8963" y="15544"/>
                    <a:pt x="8788" y="15141"/>
                    <a:pt x="8463" y="14887"/>
                  </a:cubicBezTo>
                  <a:cubicBezTo>
                    <a:pt x="8218" y="14662"/>
                    <a:pt x="7874" y="14572"/>
                    <a:pt x="7566" y="14572"/>
                  </a:cubicBezTo>
                  <a:cubicBezTo>
                    <a:pt x="7494" y="14572"/>
                    <a:pt x="7425" y="14577"/>
                    <a:pt x="7360" y="14586"/>
                  </a:cubicBezTo>
                  <a:cubicBezTo>
                    <a:pt x="6980" y="14640"/>
                    <a:pt x="6655" y="14791"/>
                    <a:pt x="6377" y="15014"/>
                  </a:cubicBezTo>
                  <a:cubicBezTo>
                    <a:pt x="5877" y="15490"/>
                    <a:pt x="5624" y="16117"/>
                    <a:pt x="5552" y="16750"/>
                  </a:cubicBezTo>
                  <a:cubicBezTo>
                    <a:pt x="5521" y="17075"/>
                    <a:pt x="5552" y="17401"/>
                    <a:pt x="5648" y="17726"/>
                  </a:cubicBezTo>
                  <a:cubicBezTo>
                    <a:pt x="5750" y="18027"/>
                    <a:pt x="5901" y="18353"/>
                    <a:pt x="6154" y="18582"/>
                  </a:cubicBezTo>
                  <a:cubicBezTo>
                    <a:pt x="6606" y="19058"/>
                    <a:pt x="7233" y="19233"/>
                    <a:pt x="7836" y="19257"/>
                  </a:cubicBezTo>
                  <a:cubicBezTo>
                    <a:pt x="7812" y="19281"/>
                    <a:pt x="7781" y="19281"/>
                    <a:pt x="7781" y="19311"/>
                  </a:cubicBezTo>
                  <a:cubicBezTo>
                    <a:pt x="7583" y="19534"/>
                    <a:pt x="7456" y="19787"/>
                    <a:pt x="7384" y="20064"/>
                  </a:cubicBezTo>
                  <a:cubicBezTo>
                    <a:pt x="7305" y="20336"/>
                    <a:pt x="7257" y="20637"/>
                    <a:pt x="7384" y="20968"/>
                  </a:cubicBezTo>
                  <a:cubicBezTo>
                    <a:pt x="7480" y="21318"/>
                    <a:pt x="7812" y="21571"/>
                    <a:pt x="8113" y="21667"/>
                  </a:cubicBezTo>
                  <a:cubicBezTo>
                    <a:pt x="8344" y="21746"/>
                    <a:pt x="8557" y="21779"/>
                    <a:pt x="8794" y="21779"/>
                  </a:cubicBezTo>
                  <a:cubicBezTo>
                    <a:pt x="8866" y="21779"/>
                    <a:pt x="8940" y="21776"/>
                    <a:pt x="9017" y="21770"/>
                  </a:cubicBezTo>
                  <a:cubicBezTo>
                    <a:pt x="9240" y="21770"/>
                    <a:pt x="9415" y="21571"/>
                    <a:pt x="9415" y="21342"/>
                  </a:cubicBezTo>
                  <a:cubicBezTo>
                    <a:pt x="9415" y="21119"/>
                    <a:pt x="9216" y="20938"/>
                    <a:pt x="8987" y="20938"/>
                  </a:cubicBezTo>
                  <a:cubicBezTo>
                    <a:pt x="8939" y="20938"/>
                    <a:pt x="8915" y="20938"/>
                    <a:pt x="8890" y="20968"/>
                  </a:cubicBezTo>
                  <a:cubicBezTo>
                    <a:pt x="8782" y="20998"/>
                    <a:pt x="8644" y="21019"/>
                    <a:pt x="8514" y="21019"/>
                  </a:cubicBezTo>
                  <a:cubicBezTo>
                    <a:pt x="8433" y="21019"/>
                    <a:pt x="8355" y="21011"/>
                    <a:pt x="8288" y="20992"/>
                  </a:cubicBezTo>
                  <a:cubicBezTo>
                    <a:pt x="8113" y="20968"/>
                    <a:pt x="7986" y="20890"/>
                    <a:pt x="7908" y="20763"/>
                  </a:cubicBezTo>
                  <a:cubicBezTo>
                    <a:pt x="7836" y="20613"/>
                    <a:pt x="7836" y="20390"/>
                    <a:pt x="7860" y="20185"/>
                  </a:cubicBezTo>
                  <a:cubicBezTo>
                    <a:pt x="7908" y="19962"/>
                    <a:pt x="7986" y="19763"/>
                    <a:pt x="8137" y="19582"/>
                  </a:cubicBezTo>
                  <a:cubicBezTo>
                    <a:pt x="8345" y="19309"/>
                    <a:pt x="8697" y="19142"/>
                    <a:pt x="9058" y="19142"/>
                  </a:cubicBezTo>
                  <a:cubicBezTo>
                    <a:pt x="9127" y="19142"/>
                    <a:pt x="9196" y="19148"/>
                    <a:pt x="9264" y="19160"/>
                  </a:cubicBezTo>
                  <a:cubicBezTo>
                    <a:pt x="9716" y="19233"/>
                    <a:pt x="10096" y="19558"/>
                    <a:pt x="10271" y="19986"/>
                  </a:cubicBezTo>
                  <a:cubicBezTo>
                    <a:pt x="10445" y="20414"/>
                    <a:pt x="10494" y="20890"/>
                    <a:pt x="10397" y="21342"/>
                  </a:cubicBezTo>
                  <a:cubicBezTo>
                    <a:pt x="10271" y="21794"/>
                    <a:pt x="9993" y="22174"/>
                    <a:pt x="9644" y="22373"/>
                  </a:cubicBezTo>
                  <a:cubicBezTo>
                    <a:pt x="9264" y="22596"/>
                    <a:pt x="8812" y="22674"/>
                    <a:pt x="8360" y="22674"/>
                  </a:cubicBezTo>
                  <a:cubicBezTo>
                    <a:pt x="8317" y="22676"/>
                    <a:pt x="8274" y="22677"/>
                    <a:pt x="8232" y="22677"/>
                  </a:cubicBezTo>
                  <a:cubicBezTo>
                    <a:pt x="7833" y="22677"/>
                    <a:pt x="7479" y="22574"/>
                    <a:pt x="7179" y="22373"/>
                  </a:cubicBezTo>
                  <a:cubicBezTo>
                    <a:pt x="6829" y="22174"/>
                    <a:pt x="6552" y="21770"/>
                    <a:pt x="6154" y="21366"/>
                  </a:cubicBezTo>
                  <a:cubicBezTo>
                    <a:pt x="5949" y="21167"/>
                    <a:pt x="5702" y="20992"/>
                    <a:pt x="5425" y="20890"/>
                  </a:cubicBezTo>
                  <a:cubicBezTo>
                    <a:pt x="5148" y="20763"/>
                    <a:pt x="4846" y="20739"/>
                    <a:pt x="4569" y="20715"/>
                  </a:cubicBezTo>
                  <a:cubicBezTo>
                    <a:pt x="4502" y="20712"/>
                    <a:pt x="4436" y="20711"/>
                    <a:pt x="4370" y="20711"/>
                  </a:cubicBezTo>
                  <a:cubicBezTo>
                    <a:pt x="3888" y="20711"/>
                    <a:pt x="3427" y="20791"/>
                    <a:pt x="2960" y="20992"/>
                  </a:cubicBezTo>
                  <a:cubicBezTo>
                    <a:pt x="2586" y="21143"/>
                    <a:pt x="2237" y="21390"/>
                    <a:pt x="1960" y="21722"/>
                  </a:cubicBezTo>
                  <a:cubicBezTo>
                    <a:pt x="1881" y="21770"/>
                    <a:pt x="1785" y="21842"/>
                    <a:pt x="1707" y="21921"/>
                  </a:cubicBezTo>
                  <a:cubicBezTo>
                    <a:pt x="1333" y="22246"/>
                    <a:pt x="1032" y="22626"/>
                    <a:pt x="778" y="23048"/>
                  </a:cubicBezTo>
                  <a:cubicBezTo>
                    <a:pt x="549" y="23476"/>
                    <a:pt x="375" y="23928"/>
                    <a:pt x="248" y="24380"/>
                  </a:cubicBezTo>
                  <a:cubicBezTo>
                    <a:pt x="200" y="24633"/>
                    <a:pt x="152" y="24856"/>
                    <a:pt x="97" y="25085"/>
                  </a:cubicBezTo>
                  <a:lnTo>
                    <a:pt x="25" y="25814"/>
                  </a:lnTo>
                  <a:cubicBezTo>
                    <a:pt x="1" y="26061"/>
                    <a:pt x="176" y="26314"/>
                    <a:pt x="453" y="26338"/>
                  </a:cubicBezTo>
                  <a:cubicBezTo>
                    <a:pt x="470" y="26340"/>
                    <a:pt x="487" y="26340"/>
                    <a:pt x="504" y="26340"/>
                  </a:cubicBezTo>
                  <a:cubicBezTo>
                    <a:pt x="757" y="26340"/>
                    <a:pt x="955" y="26170"/>
                    <a:pt x="977" y="25910"/>
                  </a:cubicBezTo>
                  <a:cubicBezTo>
                    <a:pt x="1001" y="25886"/>
                    <a:pt x="1001" y="25886"/>
                    <a:pt x="1001" y="25862"/>
                  </a:cubicBezTo>
                  <a:lnTo>
                    <a:pt x="1001" y="25814"/>
                  </a:lnTo>
                  <a:lnTo>
                    <a:pt x="1001" y="25187"/>
                  </a:lnTo>
                  <a:cubicBezTo>
                    <a:pt x="1032" y="24982"/>
                    <a:pt x="1032" y="24759"/>
                    <a:pt x="1056" y="24554"/>
                  </a:cubicBezTo>
                  <a:cubicBezTo>
                    <a:pt x="1128" y="24157"/>
                    <a:pt x="1230" y="23729"/>
                    <a:pt x="1381" y="23349"/>
                  </a:cubicBezTo>
                  <a:cubicBezTo>
                    <a:pt x="1405" y="23301"/>
                    <a:pt x="1429" y="23253"/>
                    <a:pt x="1453" y="23228"/>
                  </a:cubicBezTo>
                  <a:cubicBezTo>
                    <a:pt x="1453" y="23427"/>
                    <a:pt x="1453" y="23602"/>
                    <a:pt x="1508" y="23801"/>
                  </a:cubicBezTo>
                  <a:cubicBezTo>
                    <a:pt x="1580" y="24078"/>
                    <a:pt x="1658" y="24331"/>
                    <a:pt x="1785" y="24584"/>
                  </a:cubicBezTo>
                  <a:cubicBezTo>
                    <a:pt x="1905" y="24832"/>
                    <a:pt x="2110" y="25109"/>
                    <a:pt x="2357" y="25284"/>
                  </a:cubicBezTo>
                  <a:cubicBezTo>
                    <a:pt x="2808" y="25643"/>
                    <a:pt x="3354" y="25740"/>
                    <a:pt x="3859" y="25740"/>
                  </a:cubicBezTo>
                  <a:cubicBezTo>
                    <a:pt x="3922" y="25740"/>
                    <a:pt x="3984" y="25738"/>
                    <a:pt x="4045" y="25736"/>
                  </a:cubicBezTo>
                  <a:cubicBezTo>
                    <a:pt x="4617" y="25711"/>
                    <a:pt x="5148" y="25585"/>
                    <a:pt x="5672" y="25362"/>
                  </a:cubicBezTo>
                  <a:cubicBezTo>
                    <a:pt x="5901" y="25284"/>
                    <a:pt x="6028" y="25006"/>
                    <a:pt x="5925" y="24759"/>
                  </a:cubicBezTo>
                  <a:cubicBezTo>
                    <a:pt x="5845" y="24562"/>
                    <a:pt x="5663" y="24456"/>
                    <a:pt x="5478" y="24456"/>
                  </a:cubicBezTo>
                  <a:cubicBezTo>
                    <a:pt x="5426" y="24456"/>
                    <a:pt x="5373" y="24465"/>
                    <a:pt x="5323" y="24482"/>
                  </a:cubicBezTo>
                  <a:cubicBezTo>
                    <a:pt x="5298" y="24506"/>
                    <a:pt x="5298" y="24506"/>
                    <a:pt x="5274" y="24506"/>
                  </a:cubicBezTo>
                  <a:cubicBezTo>
                    <a:pt x="4871" y="24735"/>
                    <a:pt x="4419" y="24856"/>
                    <a:pt x="3991" y="24934"/>
                  </a:cubicBezTo>
                  <a:cubicBezTo>
                    <a:pt x="3888" y="24945"/>
                    <a:pt x="3786" y="24951"/>
                    <a:pt x="3687" y="24951"/>
                  </a:cubicBezTo>
                  <a:cubicBezTo>
                    <a:pt x="3349" y="24951"/>
                    <a:pt x="3037" y="24882"/>
                    <a:pt x="2785" y="24705"/>
                  </a:cubicBezTo>
                  <a:cubicBezTo>
                    <a:pt x="2635" y="24584"/>
                    <a:pt x="2508" y="24458"/>
                    <a:pt x="2412" y="24253"/>
                  </a:cubicBezTo>
                  <a:cubicBezTo>
                    <a:pt x="2285" y="24054"/>
                    <a:pt x="2207" y="23855"/>
                    <a:pt x="2159" y="23650"/>
                  </a:cubicBezTo>
                  <a:cubicBezTo>
                    <a:pt x="2032" y="23228"/>
                    <a:pt x="2086" y="22776"/>
                    <a:pt x="2261" y="22397"/>
                  </a:cubicBezTo>
                  <a:cubicBezTo>
                    <a:pt x="2412" y="22071"/>
                    <a:pt x="2659" y="21818"/>
                    <a:pt x="2990" y="21643"/>
                  </a:cubicBezTo>
                  <a:cubicBezTo>
                    <a:pt x="3014" y="21619"/>
                    <a:pt x="3038" y="21619"/>
                    <a:pt x="3063" y="21595"/>
                  </a:cubicBezTo>
                  <a:lnTo>
                    <a:pt x="3087" y="21595"/>
                  </a:lnTo>
                  <a:cubicBezTo>
                    <a:pt x="3111" y="21571"/>
                    <a:pt x="3141" y="21571"/>
                    <a:pt x="3165" y="21541"/>
                  </a:cubicBezTo>
                  <a:lnTo>
                    <a:pt x="3189" y="21517"/>
                  </a:lnTo>
                  <a:cubicBezTo>
                    <a:pt x="3529" y="21370"/>
                    <a:pt x="3938" y="21312"/>
                    <a:pt x="4329" y="21312"/>
                  </a:cubicBezTo>
                  <a:cubicBezTo>
                    <a:pt x="4402" y="21312"/>
                    <a:pt x="4474" y="21314"/>
                    <a:pt x="4545" y="21318"/>
                  </a:cubicBezTo>
                  <a:cubicBezTo>
                    <a:pt x="4997" y="21342"/>
                    <a:pt x="5371" y="21541"/>
                    <a:pt x="5648" y="21872"/>
                  </a:cubicBezTo>
                  <a:cubicBezTo>
                    <a:pt x="5973" y="22174"/>
                    <a:pt x="6227" y="22650"/>
                    <a:pt x="6727" y="23024"/>
                  </a:cubicBezTo>
                  <a:cubicBezTo>
                    <a:pt x="7142" y="23330"/>
                    <a:pt x="7682" y="23462"/>
                    <a:pt x="8178" y="23462"/>
                  </a:cubicBezTo>
                  <a:cubicBezTo>
                    <a:pt x="8258" y="23462"/>
                    <a:pt x="8337" y="23458"/>
                    <a:pt x="8414" y="23451"/>
                  </a:cubicBezTo>
                  <a:cubicBezTo>
                    <a:pt x="8939" y="23403"/>
                    <a:pt x="9517" y="23253"/>
                    <a:pt x="9993" y="22873"/>
                  </a:cubicBezTo>
                  <a:cubicBezTo>
                    <a:pt x="10445" y="22523"/>
                    <a:pt x="10747" y="21969"/>
                    <a:pt x="10825" y="21420"/>
                  </a:cubicBezTo>
                  <a:cubicBezTo>
                    <a:pt x="10848" y="21202"/>
                    <a:pt x="10849" y="20961"/>
                    <a:pt x="10828" y="20725"/>
                  </a:cubicBezTo>
                  <a:lnTo>
                    <a:pt x="10828" y="20725"/>
                  </a:lnTo>
                  <a:cubicBezTo>
                    <a:pt x="10949" y="21096"/>
                    <a:pt x="11129" y="21496"/>
                    <a:pt x="11428" y="21818"/>
                  </a:cubicBezTo>
                  <a:cubicBezTo>
                    <a:pt x="11753" y="22174"/>
                    <a:pt x="12205" y="22397"/>
                    <a:pt x="12681" y="22397"/>
                  </a:cubicBezTo>
                  <a:cubicBezTo>
                    <a:pt x="12713" y="22398"/>
                    <a:pt x="12745" y="22399"/>
                    <a:pt x="12776" y="22399"/>
                  </a:cubicBezTo>
                  <a:cubicBezTo>
                    <a:pt x="13190" y="22399"/>
                    <a:pt x="13563" y="22256"/>
                    <a:pt x="13911" y="22071"/>
                  </a:cubicBezTo>
                  <a:cubicBezTo>
                    <a:pt x="14314" y="21897"/>
                    <a:pt x="14640" y="21541"/>
                    <a:pt x="14839" y="21143"/>
                  </a:cubicBezTo>
                  <a:cubicBezTo>
                    <a:pt x="15014" y="20715"/>
                    <a:pt x="15044" y="20239"/>
                    <a:pt x="14893" y="19811"/>
                  </a:cubicBezTo>
                  <a:cubicBezTo>
                    <a:pt x="14742" y="19383"/>
                    <a:pt x="14314" y="18980"/>
                    <a:pt x="13808" y="18955"/>
                  </a:cubicBezTo>
                  <a:cubicBezTo>
                    <a:pt x="13750" y="18947"/>
                    <a:pt x="13690" y="18942"/>
                    <a:pt x="13630" y="18942"/>
                  </a:cubicBezTo>
                  <a:cubicBezTo>
                    <a:pt x="13202" y="18942"/>
                    <a:pt x="12756" y="19168"/>
                    <a:pt x="12555" y="19612"/>
                  </a:cubicBezTo>
                  <a:cubicBezTo>
                    <a:pt x="12482" y="19763"/>
                    <a:pt x="12531" y="19962"/>
                    <a:pt x="12705" y="20034"/>
                  </a:cubicBezTo>
                  <a:cubicBezTo>
                    <a:pt x="12752" y="20058"/>
                    <a:pt x="12802" y="20070"/>
                    <a:pt x="12853" y="20070"/>
                  </a:cubicBezTo>
                  <a:cubicBezTo>
                    <a:pt x="12967" y="20070"/>
                    <a:pt x="13079" y="20009"/>
                    <a:pt x="13133" y="19884"/>
                  </a:cubicBezTo>
                  <a:lnTo>
                    <a:pt x="13133" y="19859"/>
                  </a:lnTo>
                  <a:cubicBezTo>
                    <a:pt x="13197" y="19705"/>
                    <a:pt x="13422" y="19550"/>
                    <a:pt x="13648" y="19550"/>
                  </a:cubicBezTo>
                  <a:cubicBezTo>
                    <a:pt x="13678" y="19550"/>
                    <a:pt x="13707" y="19553"/>
                    <a:pt x="13736" y="19558"/>
                  </a:cubicBezTo>
                  <a:cubicBezTo>
                    <a:pt x="13989" y="19582"/>
                    <a:pt x="14212" y="19763"/>
                    <a:pt x="14314" y="20034"/>
                  </a:cubicBezTo>
                  <a:cubicBezTo>
                    <a:pt x="14411" y="20287"/>
                    <a:pt x="14387" y="20613"/>
                    <a:pt x="14260" y="20890"/>
                  </a:cubicBezTo>
                  <a:cubicBezTo>
                    <a:pt x="14140" y="21167"/>
                    <a:pt x="13911" y="21366"/>
                    <a:pt x="13633" y="21493"/>
                  </a:cubicBezTo>
                  <a:cubicBezTo>
                    <a:pt x="13389" y="21595"/>
                    <a:pt x="13128" y="21682"/>
                    <a:pt x="12878" y="21682"/>
                  </a:cubicBezTo>
                  <a:cubicBezTo>
                    <a:pt x="12820" y="21682"/>
                    <a:pt x="12762" y="21678"/>
                    <a:pt x="12705" y="21667"/>
                  </a:cubicBezTo>
                  <a:cubicBezTo>
                    <a:pt x="12428" y="21643"/>
                    <a:pt x="12181" y="21517"/>
                    <a:pt x="11976" y="21318"/>
                  </a:cubicBezTo>
                  <a:cubicBezTo>
                    <a:pt x="11578" y="20890"/>
                    <a:pt x="11373" y="20137"/>
                    <a:pt x="11325" y="19486"/>
                  </a:cubicBezTo>
                  <a:cubicBezTo>
                    <a:pt x="11277" y="18829"/>
                    <a:pt x="11578" y="18226"/>
                    <a:pt x="12151" y="17955"/>
                  </a:cubicBezTo>
                  <a:cubicBezTo>
                    <a:pt x="12555" y="17744"/>
                    <a:pt x="13034" y="17654"/>
                    <a:pt x="13526" y="17654"/>
                  </a:cubicBezTo>
                  <a:cubicBezTo>
                    <a:pt x="13737" y="17654"/>
                    <a:pt x="13952" y="17671"/>
                    <a:pt x="14164" y="17702"/>
                  </a:cubicBezTo>
                  <a:lnTo>
                    <a:pt x="14688" y="17774"/>
                  </a:lnTo>
                  <a:lnTo>
                    <a:pt x="14989" y="17804"/>
                  </a:lnTo>
                  <a:lnTo>
                    <a:pt x="15291" y="17828"/>
                  </a:lnTo>
                  <a:cubicBezTo>
                    <a:pt x="15695" y="17828"/>
                    <a:pt x="16098" y="17804"/>
                    <a:pt x="16496" y="17678"/>
                  </a:cubicBezTo>
                  <a:cubicBezTo>
                    <a:pt x="16900" y="17575"/>
                    <a:pt x="17274" y="17425"/>
                    <a:pt x="17605" y="17202"/>
                  </a:cubicBezTo>
                  <a:cubicBezTo>
                    <a:pt x="17979" y="16997"/>
                    <a:pt x="18280" y="16750"/>
                    <a:pt x="18581" y="16394"/>
                  </a:cubicBezTo>
                  <a:cubicBezTo>
                    <a:pt x="18581" y="16394"/>
                    <a:pt x="18581" y="16370"/>
                    <a:pt x="18606" y="16346"/>
                  </a:cubicBezTo>
                  <a:cubicBezTo>
                    <a:pt x="18961" y="15942"/>
                    <a:pt x="19232" y="15466"/>
                    <a:pt x="19485" y="15014"/>
                  </a:cubicBezTo>
                  <a:cubicBezTo>
                    <a:pt x="19962" y="14062"/>
                    <a:pt x="20215" y="12929"/>
                    <a:pt x="20136" y="11850"/>
                  </a:cubicBezTo>
                  <a:cubicBezTo>
                    <a:pt x="20064" y="10771"/>
                    <a:pt x="19714" y="9741"/>
                    <a:pt x="19262" y="8812"/>
                  </a:cubicBezTo>
                  <a:cubicBezTo>
                    <a:pt x="19033" y="8336"/>
                    <a:pt x="18780" y="7884"/>
                    <a:pt x="18533" y="7432"/>
                  </a:cubicBezTo>
                  <a:cubicBezTo>
                    <a:pt x="18280" y="7029"/>
                    <a:pt x="18129" y="6577"/>
                    <a:pt x="18057" y="6100"/>
                  </a:cubicBezTo>
                  <a:cubicBezTo>
                    <a:pt x="18003" y="5751"/>
                    <a:pt x="17955" y="5395"/>
                    <a:pt x="17955" y="5046"/>
                  </a:cubicBezTo>
                  <a:lnTo>
                    <a:pt x="17955" y="5046"/>
                  </a:lnTo>
                  <a:cubicBezTo>
                    <a:pt x="18256" y="5570"/>
                    <a:pt x="18630" y="6022"/>
                    <a:pt x="19033" y="6426"/>
                  </a:cubicBezTo>
                  <a:lnTo>
                    <a:pt x="19033" y="6450"/>
                  </a:lnTo>
                  <a:cubicBezTo>
                    <a:pt x="19937" y="7330"/>
                    <a:pt x="20588" y="8487"/>
                    <a:pt x="20992" y="9668"/>
                  </a:cubicBezTo>
                  <a:cubicBezTo>
                    <a:pt x="21396" y="10874"/>
                    <a:pt x="21468" y="12175"/>
                    <a:pt x="21191" y="13405"/>
                  </a:cubicBezTo>
                  <a:cubicBezTo>
                    <a:pt x="21143" y="13736"/>
                    <a:pt x="21040" y="14038"/>
                    <a:pt x="20968" y="14339"/>
                  </a:cubicBezTo>
                  <a:cubicBezTo>
                    <a:pt x="20841" y="14640"/>
                    <a:pt x="20769" y="14942"/>
                    <a:pt x="20618" y="15243"/>
                  </a:cubicBezTo>
                  <a:cubicBezTo>
                    <a:pt x="20389" y="15816"/>
                    <a:pt x="20064" y="16370"/>
                    <a:pt x="19714" y="16900"/>
                  </a:cubicBezTo>
                  <a:cubicBezTo>
                    <a:pt x="19359" y="17425"/>
                    <a:pt x="18931" y="17901"/>
                    <a:pt x="18533" y="18455"/>
                  </a:cubicBezTo>
                  <a:cubicBezTo>
                    <a:pt x="18328" y="18732"/>
                    <a:pt x="18129" y="19058"/>
                    <a:pt x="18003" y="19432"/>
                  </a:cubicBezTo>
                  <a:cubicBezTo>
                    <a:pt x="17852" y="19835"/>
                    <a:pt x="17852" y="20239"/>
                    <a:pt x="17931" y="20637"/>
                  </a:cubicBezTo>
                  <a:lnTo>
                    <a:pt x="17931" y="20667"/>
                  </a:lnTo>
                  <a:cubicBezTo>
                    <a:pt x="17952" y="20909"/>
                    <a:pt x="18155" y="21098"/>
                    <a:pt x="18391" y="21098"/>
                  </a:cubicBezTo>
                  <a:cubicBezTo>
                    <a:pt x="18420" y="21098"/>
                    <a:pt x="18449" y="21095"/>
                    <a:pt x="18479" y="21089"/>
                  </a:cubicBezTo>
                  <a:cubicBezTo>
                    <a:pt x="18756" y="21041"/>
                    <a:pt x="18931" y="20788"/>
                    <a:pt x="18907" y="20540"/>
                  </a:cubicBezTo>
                  <a:cubicBezTo>
                    <a:pt x="18907" y="20486"/>
                    <a:pt x="18883" y="20462"/>
                    <a:pt x="18883" y="20438"/>
                  </a:cubicBezTo>
                  <a:cubicBezTo>
                    <a:pt x="18533" y="19462"/>
                    <a:pt x="19660" y="18455"/>
                    <a:pt x="20341" y="17298"/>
                  </a:cubicBezTo>
                  <a:cubicBezTo>
                    <a:pt x="20691" y="16720"/>
                    <a:pt x="21016" y="16117"/>
                    <a:pt x="21245" y="15490"/>
                  </a:cubicBezTo>
                  <a:cubicBezTo>
                    <a:pt x="21372" y="15165"/>
                    <a:pt x="21468" y="14839"/>
                    <a:pt x="21571" y="14514"/>
                  </a:cubicBezTo>
                  <a:cubicBezTo>
                    <a:pt x="21643" y="14188"/>
                    <a:pt x="21745" y="13857"/>
                    <a:pt x="21794" y="13531"/>
                  </a:cubicBezTo>
                  <a:cubicBezTo>
                    <a:pt x="21824" y="13381"/>
                    <a:pt x="21824" y="13230"/>
                    <a:pt x="21848" y="13079"/>
                  </a:cubicBezTo>
                  <a:lnTo>
                    <a:pt x="21848" y="13381"/>
                  </a:lnTo>
                  <a:cubicBezTo>
                    <a:pt x="21770" y="14038"/>
                    <a:pt x="21619" y="14761"/>
                    <a:pt x="21547" y="15466"/>
                  </a:cubicBezTo>
                  <a:cubicBezTo>
                    <a:pt x="21522" y="15846"/>
                    <a:pt x="21492" y="16195"/>
                    <a:pt x="21522" y="16569"/>
                  </a:cubicBezTo>
                  <a:cubicBezTo>
                    <a:pt x="21522" y="16949"/>
                    <a:pt x="21571" y="17322"/>
                    <a:pt x="21721" y="17702"/>
                  </a:cubicBezTo>
                  <a:cubicBezTo>
                    <a:pt x="21848" y="18076"/>
                    <a:pt x="22095" y="18479"/>
                    <a:pt x="22499" y="18678"/>
                  </a:cubicBezTo>
                  <a:cubicBezTo>
                    <a:pt x="22698" y="18781"/>
                    <a:pt x="22903" y="18859"/>
                    <a:pt x="23101" y="18883"/>
                  </a:cubicBezTo>
                  <a:cubicBezTo>
                    <a:pt x="23201" y="18907"/>
                    <a:pt x="23308" y="18919"/>
                    <a:pt x="23415" y="18919"/>
                  </a:cubicBezTo>
                  <a:cubicBezTo>
                    <a:pt x="23522" y="18919"/>
                    <a:pt x="23629" y="18907"/>
                    <a:pt x="23728" y="18883"/>
                  </a:cubicBezTo>
                  <a:cubicBezTo>
                    <a:pt x="24156" y="18805"/>
                    <a:pt x="24536" y="18558"/>
                    <a:pt x="24783" y="18202"/>
                  </a:cubicBezTo>
                  <a:cubicBezTo>
                    <a:pt x="25036" y="17853"/>
                    <a:pt x="25139" y="17425"/>
                    <a:pt x="25108" y="17021"/>
                  </a:cubicBezTo>
                  <a:cubicBezTo>
                    <a:pt x="25084" y="16846"/>
                    <a:pt x="25060" y="16623"/>
                    <a:pt x="24988" y="16448"/>
                  </a:cubicBezTo>
                  <a:cubicBezTo>
                    <a:pt x="24909" y="16243"/>
                    <a:pt x="24783" y="16045"/>
                    <a:pt x="24584" y="15918"/>
                  </a:cubicBezTo>
                  <a:cubicBezTo>
                    <a:pt x="24377" y="15754"/>
                    <a:pt x="24116" y="15670"/>
                    <a:pt x="23854" y="15670"/>
                  </a:cubicBezTo>
                  <a:cubicBezTo>
                    <a:pt x="23674" y="15670"/>
                    <a:pt x="23493" y="15710"/>
                    <a:pt x="23330" y="15791"/>
                  </a:cubicBezTo>
                  <a:cubicBezTo>
                    <a:pt x="23204" y="15846"/>
                    <a:pt x="23150" y="15996"/>
                    <a:pt x="23204" y="16117"/>
                  </a:cubicBezTo>
                  <a:cubicBezTo>
                    <a:pt x="23239" y="16208"/>
                    <a:pt x="23327" y="16275"/>
                    <a:pt x="23422" y="16275"/>
                  </a:cubicBezTo>
                  <a:cubicBezTo>
                    <a:pt x="23458" y="16275"/>
                    <a:pt x="23494" y="16265"/>
                    <a:pt x="23529" y="16243"/>
                  </a:cubicBezTo>
                  <a:lnTo>
                    <a:pt x="23553" y="16243"/>
                  </a:lnTo>
                  <a:cubicBezTo>
                    <a:pt x="23651" y="16202"/>
                    <a:pt x="23766" y="16179"/>
                    <a:pt x="23880" y="16179"/>
                  </a:cubicBezTo>
                  <a:cubicBezTo>
                    <a:pt x="24033" y="16179"/>
                    <a:pt x="24182" y="16221"/>
                    <a:pt x="24283" y="16322"/>
                  </a:cubicBezTo>
                  <a:cubicBezTo>
                    <a:pt x="24482" y="16472"/>
                    <a:pt x="24584" y="16750"/>
                    <a:pt x="24584" y="17051"/>
                  </a:cubicBezTo>
                  <a:cubicBezTo>
                    <a:pt x="24608" y="17376"/>
                    <a:pt x="24506" y="17654"/>
                    <a:pt x="24331" y="17877"/>
                  </a:cubicBezTo>
                  <a:cubicBezTo>
                    <a:pt x="24156" y="18076"/>
                    <a:pt x="23903" y="18202"/>
                    <a:pt x="23632" y="18226"/>
                  </a:cubicBezTo>
                  <a:cubicBezTo>
                    <a:pt x="23556" y="18241"/>
                    <a:pt x="23487" y="18249"/>
                    <a:pt x="23418" y="18249"/>
                  </a:cubicBezTo>
                  <a:cubicBezTo>
                    <a:pt x="23349" y="18249"/>
                    <a:pt x="23279" y="18241"/>
                    <a:pt x="23204" y="18226"/>
                  </a:cubicBezTo>
                  <a:cubicBezTo>
                    <a:pt x="23053" y="18202"/>
                    <a:pt x="22927" y="18154"/>
                    <a:pt x="22800" y="18106"/>
                  </a:cubicBezTo>
                  <a:cubicBezTo>
                    <a:pt x="22577" y="17979"/>
                    <a:pt x="22426" y="17750"/>
                    <a:pt x="22300" y="17473"/>
                  </a:cubicBezTo>
                  <a:cubicBezTo>
                    <a:pt x="22095" y="16900"/>
                    <a:pt x="22095" y="16195"/>
                    <a:pt x="22149" y="15514"/>
                  </a:cubicBezTo>
                  <a:cubicBezTo>
                    <a:pt x="22197" y="14839"/>
                    <a:pt x="22324" y="14158"/>
                    <a:pt x="22396" y="13435"/>
                  </a:cubicBezTo>
                  <a:cubicBezTo>
                    <a:pt x="22451" y="12706"/>
                    <a:pt x="22372" y="11976"/>
                    <a:pt x="22222" y="11247"/>
                  </a:cubicBezTo>
                  <a:cubicBezTo>
                    <a:pt x="22071" y="10542"/>
                    <a:pt x="21848" y="9867"/>
                    <a:pt x="21522" y="9216"/>
                  </a:cubicBezTo>
                  <a:cubicBezTo>
                    <a:pt x="21269" y="8734"/>
                    <a:pt x="21016" y="8282"/>
                    <a:pt x="20715" y="7860"/>
                  </a:cubicBezTo>
                  <a:cubicBezTo>
                    <a:pt x="20341" y="7227"/>
                    <a:pt x="19889" y="6625"/>
                    <a:pt x="19359" y="6100"/>
                  </a:cubicBezTo>
                  <a:lnTo>
                    <a:pt x="19383" y="6100"/>
                  </a:lnTo>
                  <a:cubicBezTo>
                    <a:pt x="18732" y="5371"/>
                    <a:pt x="18232" y="4467"/>
                    <a:pt x="18178" y="3587"/>
                  </a:cubicBezTo>
                  <a:cubicBezTo>
                    <a:pt x="18178" y="3135"/>
                    <a:pt x="18280" y="2737"/>
                    <a:pt x="18557" y="2436"/>
                  </a:cubicBezTo>
                  <a:cubicBezTo>
                    <a:pt x="18684" y="2285"/>
                    <a:pt x="18835" y="2183"/>
                    <a:pt x="19009" y="2081"/>
                  </a:cubicBezTo>
                  <a:cubicBezTo>
                    <a:pt x="19208" y="1954"/>
                    <a:pt x="19383" y="1906"/>
                    <a:pt x="19588" y="1882"/>
                  </a:cubicBezTo>
                  <a:cubicBezTo>
                    <a:pt x="19634" y="1876"/>
                    <a:pt x="19681" y="1873"/>
                    <a:pt x="19727" y="1873"/>
                  </a:cubicBezTo>
                  <a:cubicBezTo>
                    <a:pt x="20055" y="1873"/>
                    <a:pt x="20379" y="2018"/>
                    <a:pt x="20643" y="2255"/>
                  </a:cubicBezTo>
                  <a:cubicBezTo>
                    <a:pt x="20944" y="2533"/>
                    <a:pt x="21167" y="2960"/>
                    <a:pt x="21143" y="3262"/>
                  </a:cubicBezTo>
                  <a:cubicBezTo>
                    <a:pt x="21119" y="3412"/>
                    <a:pt x="21040" y="3587"/>
                    <a:pt x="20920" y="3714"/>
                  </a:cubicBezTo>
                  <a:cubicBezTo>
                    <a:pt x="20769" y="3840"/>
                    <a:pt x="20618" y="3913"/>
                    <a:pt x="20438" y="3967"/>
                  </a:cubicBezTo>
                  <a:cubicBezTo>
                    <a:pt x="20365" y="3967"/>
                    <a:pt x="20263" y="3967"/>
                    <a:pt x="20191" y="3943"/>
                  </a:cubicBezTo>
                  <a:cubicBezTo>
                    <a:pt x="20112" y="3943"/>
                    <a:pt x="20016" y="3889"/>
                    <a:pt x="19962" y="3840"/>
                  </a:cubicBezTo>
                  <a:cubicBezTo>
                    <a:pt x="19913" y="3816"/>
                    <a:pt x="19913" y="3792"/>
                    <a:pt x="19913" y="3738"/>
                  </a:cubicBezTo>
                  <a:cubicBezTo>
                    <a:pt x="19889" y="3714"/>
                    <a:pt x="19913" y="3611"/>
                    <a:pt x="19937" y="3563"/>
                  </a:cubicBezTo>
                  <a:lnTo>
                    <a:pt x="19962" y="3515"/>
                  </a:lnTo>
                  <a:cubicBezTo>
                    <a:pt x="20040" y="3388"/>
                    <a:pt x="19986" y="3214"/>
                    <a:pt x="19835" y="3135"/>
                  </a:cubicBezTo>
                  <a:cubicBezTo>
                    <a:pt x="19805" y="3120"/>
                    <a:pt x="19769" y="3112"/>
                    <a:pt x="19732" y="3112"/>
                  </a:cubicBezTo>
                  <a:cubicBezTo>
                    <a:pt x="19649" y="3112"/>
                    <a:pt x="19556" y="3151"/>
                    <a:pt x="19485" y="3238"/>
                  </a:cubicBezTo>
                  <a:cubicBezTo>
                    <a:pt x="19383" y="3388"/>
                    <a:pt x="19311" y="3539"/>
                    <a:pt x="19311" y="3762"/>
                  </a:cubicBezTo>
                  <a:cubicBezTo>
                    <a:pt x="19287" y="3967"/>
                    <a:pt x="19413" y="4190"/>
                    <a:pt x="19564" y="4316"/>
                  </a:cubicBezTo>
                  <a:cubicBezTo>
                    <a:pt x="19714" y="4443"/>
                    <a:pt x="19835" y="4515"/>
                    <a:pt x="20016" y="4570"/>
                  </a:cubicBezTo>
                  <a:cubicBezTo>
                    <a:pt x="20166" y="4642"/>
                    <a:pt x="20341" y="4642"/>
                    <a:pt x="20516" y="4642"/>
                  </a:cubicBezTo>
                  <a:cubicBezTo>
                    <a:pt x="20588" y="4642"/>
                    <a:pt x="20667" y="4618"/>
                    <a:pt x="20739" y="4594"/>
                  </a:cubicBezTo>
                  <a:lnTo>
                    <a:pt x="20739" y="4594"/>
                  </a:lnTo>
                  <a:cubicBezTo>
                    <a:pt x="20643" y="4847"/>
                    <a:pt x="20618" y="5118"/>
                    <a:pt x="20643" y="5395"/>
                  </a:cubicBezTo>
                  <a:cubicBezTo>
                    <a:pt x="20667" y="5721"/>
                    <a:pt x="20793" y="6022"/>
                    <a:pt x="20968" y="6299"/>
                  </a:cubicBezTo>
                  <a:cubicBezTo>
                    <a:pt x="21143" y="6577"/>
                    <a:pt x="21396" y="6830"/>
                    <a:pt x="21721" y="6980"/>
                  </a:cubicBezTo>
                  <a:cubicBezTo>
                    <a:pt x="22023" y="7107"/>
                    <a:pt x="22324" y="7203"/>
                    <a:pt x="22674" y="7227"/>
                  </a:cubicBezTo>
                  <a:cubicBezTo>
                    <a:pt x="22999" y="7227"/>
                    <a:pt x="23355" y="7179"/>
                    <a:pt x="23680" y="7004"/>
                  </a:cubicBezTo>
                  <a:cubicBezTo>
                    <a:pt x="23981" y="6830"/>
                    <a:pt x="24259" y="6577"/>
                    <a:pt x="24409" y="6275"/>
                  </a:cubicBezTo>
                  <a:cubicBezTo>
                    <a:pt x="24584" y="5998"/>
                    <a:pt x="24711" y="5697"/>
                    <a:pt x="24759" y="5395"/>
                  </a:cubicBezTo>
                  <a:cubicBezTo>
                    <a:pt x="24909" y="4768"/>
                    <a:pt x="24861" y="4093"/>
                    <a:pt x="24584" y="3515"/>
                  </a:cubicBezTo>
                  <a:cubicBezTo>
                    <a:pt x="24307" y="2936"/>
                    <a:pt x="23879" y="2460"/>
                    <a:pt x="23403" y="2105"/>
                  </a:cubicBezTo>
                  <a:cubicBezTo>
                    <a:pt x="22903" y="1755"/>
                    <a:pt x="22396" y="1478"/>
                    <a:pt x="21824" y="1279"/>
                  </a:cubicBezTo>
                  <a:cubicBezTo>
                    <a:pt x="21806" y="1275"/>
                    <a:pt x="21789" y="1273"/>
                    <a:pt x="21772" y="1273"/>
                  </a:cubicBezTo>
                  <a:cubicBezTo>
                    <a:pt x="21688" y="1273"/>
                    <a:pt x="21611" y="1321"/>
                    <a:pt x="21571" y="1406"/>
                  </a:cubicBezTo>
                  <a:cubicBezTo>
                    <a:pt x="21547" y="1478"/>
                    <a:pt x="21595" y="1604"/>
                    <a:pt x="21673" y="1629"/>
                  </a:cubicBezTo>
                  <a:lnTo>
                    <a:pt x="21697" y="1629"/>
                  </a:lnTo>
                  <a:cubicBezTo>
                    <a:pt x="22197" y="1858"/>
                    <a:pt x="22674" y="2159"/>
                    <a:pt x="23077" y="2508"/>
                  </a:cubicBezTo>
                  <a:cubicBezTo>
                    <a:pt x="23505" y="2858"/>
                    <a:pt x="23831" y="3286"/>
                    <a:pt x="24030" y="3762"/>
                  </a:cubicBezTo>
                  <a:cubicBezTo>
                    <a:pt x="24204" y="4214"/>
                    <a:pt x="24234" y="4720"/>
                    <a:pt x="24084" y="5220"/>
                  </a:cubicBezTo>
                  <a:cubicBezTo>
                    <a:pt x="23957" y="5721"/>
                    <a:pt x="23728" y="6173"/>
                    <a:pt x="23330" y="6378"/>
                  </a:cubicBezTo>
                  <a:cubicBezTo>
                    <a:pt x="23153" y="6477"/>
                    <a:pt x="22927" y="6527"/>
                    <a:pt x="22692" y="6527"/>
                  </a:cubicBezTo>
                  <a:cubicBezTo>
                    <a:pt x="22457" y="6527"/>
                    <a:pt x="22213" y="6477"/>
                    <a:pt x="21999" y="6378"/>
                  </a:cubicBezTo>
                  <a:cubicBezTo>
                    <a:pt x="21770" y="6299"/>
                    <a:pt x="21595" y="6149"/>
                    <a:pt x="21444" y="5950"/>
                  </a:cubicBezTo>
                  <a:cubicBezTo>
                    <a:pt x="21269" y="5775"/>
                    <a:pt x="21143" y="5546"/>
                    <a:pt x="21070" y="5323"/>
                  </a:cubicBezTo>
                  <a:cubicBezTo>
                    <a:pt x="21016" y="5094"/>
                    <a:pt x="21016" y="4817"/>
                    <a:pt x="21143" y="4618"/>
                  </a:cubicBezTo>
                  <a:cubicBezTo>
                    <a:pt x="21269" y="4419"/>
                    <a:pt x="21468" y="4268"/>
                    <a:pt x="21697" y="4190"/>
                  </a:cubicBezTo>
                  <a:cubicBezTo>
                    <a:pt x="21824" y="4166"/>
                    <a:pt x="21944" y="4166"/>
                    <a:pt x="22047" y="4166"/>
                  </a:cubicBezTo>
                  <a:cubicBezTo>
                    <a:pt x="22173" y="4190"/>
                    <a:pt x="22276" y="4244"/>
                    <a:pt x="22348" y="4316"/>
                  </a:cubicBezTo>
                  <a:cubicBezTo>
                    <a:pt x="22523" y="4443"/>
                    <a:pt x="22523" y="4618"/>
                    <a:pt x="22426" y="4744"/>
                  </a:cubicBezTo>
                  <a:cubicBezTo>
                    <a:pt x="22324" y="4895"/>
                    <a:pt x="22348" y="5094"/>
                    <a:pt x="22475" y="5220"/>
                  </a:cubicBezTo>
                  <a:cubicBezTo>
                    <a:pt x="22536" y="5262"/>
                    <a:pt x="22608" y="5283"/>
                    <a:pt x="22680" y="5283"/>
                  </a:cubicBezTo>
                  <a:cubicBezTo>
                    <a:pt x="22786" y="5283"/>
                    <a:pt x="22890" y="5238"/>
                    <a:pt x="22951" y="5148"/>
                  </a:cubicBezTo>
                  <a:cubicBezTo>
                    <a:pt x="22975" y="5118"/>
                    <a:pt x="22999" y="5070"/>
                    <a:pt x="23029" y="5046"/>
                  </a:cubicBezTo>
                  <a:lnTo>
                    <a:pt x="23029" y="4967"/>
                  </a:lnTo>
                  <a:cubicBezTo>
                    <a:pt x="23077" y="4768"/>
                    <a:pt x="23077" y="4546"/>
                    <a:pt x="22999" y="4341"/>
                  </a:cubicBezTo>
                  <a:cubicBezTo>
                    <a:pt x="22903" y="4166"/>
                    <a:pt x="22752" y="4015"/>
                    <a:pt x="22601" y="3913"/>
                  </a:cubicBezTo>
                  <a:cubicBezTo>
                    <a:pt x="22426" y="3817"/>
                    <a:pt x="22240" y="3773"/>
                    <a:pt x="22058" y="3773"/>
                  </a:cubicBezTo>
                  <a:cubicBezTo>
                    <a:pt x="21952" y="3773"/>
                    <a:pt x="21847" y="3788"/>
                    <a:pt x="21745" y="3816"/>
                  </a:cubicBezTo>
                  <a:cubicBezTo>
                    <a:pt x="21824" y="3666"/>
                    <a:pt x="21872" y="3539"/>
                    <a:pt x="21896" y="3388"/>
                  </a:cubicBezTo>
                  <a:cubicBezTo>
                    <a:pt x="21974" y="3039"/>
                    <a:pt x="21872" y="2659"/>
                    <a:pt x="21745" y="2406"/>
                  </a:cubicBezTo>
                  <a:cubicBezTo>
                    <a:pt x="21619" y="2135"/>
                    <a:pt x="21420" y="1882"/>
                    <a:pt x="21221" y="1683"/>
                  </a:cubicBezTo>
                  <a:cubicBezTo>
                    <a:pt x="20839" y="1301"/>
                    <a:pt x="20274" y="1039"/>
                    <a:pt x="19694" y="1039"/>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0"/>
            <p:cNvSpPr/>
            <p:nvPr/>
          </p:nvSpPr>
          <p:spPr>
            <a:xfrm>
              <a:off x="7262500" y="2280151"/>
              <a:ext cx="911013" cy="633209"/>
            </a:xfrm>
            <a:custGeom>
              <a:avLst/>
              <a:gdLst/>
              <a:ahLst/>
              <a:cxnLst/>
              <a:rect l="l" t="t" r="r" b="b"/>
              <a:pathLst>
                <a:path w="11349" h="7888" extrusionOk="0">
                  <a:moveTo>
                    <a:pt x="6016" y="2107"/>
                  </a:moveTo>
                  <a:cubicBezTo>
                    <a:pt x="6308" y="2107"/>
                    <a:pt x="6598" y="2189"/>
                    <a:pt x="6853" y="2350"/>
                  </a:cubicBezTo>
                  <a:lnTo>
                    <a:pt x="7359" y="2700"/>
                  </a:lnTo>
                  <a:cubicBezTo>
                    <a:pt x="8233" y="3302"/>
                    <a:pt x="8233" y="4586"/>
                    <a:pt x="7359" y="5159"/>
                  </a:cubicBezTo>
                  <a:lnTo>
                    <a:pt x="6853" y="5514"/>
                  </a:lnTo>
                  <a:cubicBezTo>
                    <a:pt x="6595" y="5690"/>
                    <a:pt x="6301" y="5778"/>
                    <a:pt x="6007" y="5778"/>
                  </a:cubicBezTo>
                  <a:cubicBezTo>
                    <a:pt x="5755" y="5778"/>
                    <a:pt x="5504" y="5714"/>
                    <a:pt x="5274" y="5587"/>
                  </a:cubicBezTo>
                  <a:lnTo>
                    <a:pt x="4671" y="5237"/>
                  </a:lnTo>
                  <a:cubicBezTo>
                    <a:pt x="3664" y="4658"/>
                    <a:pt x="3664" y="3230"/>
                    <a:pt x="4671" y="2652"/>
                  </a:cubicBezTo>
                  <a:lnTo>
                    <a:pt x="5274" y="2296"/>
                  </a:lnTo>
                  <a:cubicBezTo>
                    <a:pt x="5507" y="2170"/>
                    <a:pt x="5762" y="2107"/>
                    <a:pt x="6016" y="2107"/>
                  </a:cubicBezTo>
                  <a:close/>
                  <a:moveTo>
                    <a:pt x="6013" y="1782"/>
                  </a:moveTo>
                  <a:cubicBezTo>
                    <a:pt x="5762" y="1782"/>
                    <a:pt x="5514" y="1844"/>
                    <a:pt x="5298" y="1970"/>
                  </a:cubicBezTo>
                  <a:lnTo>
                    <a:pt x="4141" y="2652"/>
                  </a:lnTo>
                  <a:cubicBezTo>
                    <a:pt x="3140" y="3230"/>
                    <a:pt x="3140" y="4658"/>
                    <a:pt x="4141" y="5237"/>
                  </a:cubicBezTo>
                  <a:lnTo>
                    <a:pt x="5298" y="5888"/>
                  </a:lnTo>
                  <a:cubicBezTo>
                    <a:pt x="5521" y="6018"/>
                    <a:pt x="5777" y="6082"/>
                    <a:pt x="6036" y="6082"/>
                  </a:cubicBezTo>
                  <a:cubicBezTo>
                    <a:pt x="6328" y="6082"/>
                    <a:pt x="6624" y="6000"/>
                    <a:pt x="6877" y="5840"/>
                  </a:cubicBezTo>
                  <a:lnTo>
                    <a:pt x="7835" y="5159"/>
                  </a:lnTo>
                  <a:cubicBezTo>
                    <a:pt x="8715" y="4586"/>
                    <a:pt x="8715" y="3302"/>
                    <a:pt x="7835" y="2700"/>
                  </a:cubicBezTo>
                  <a:lnTo>
                    <a:pt x="6877" y="2049"/>
                  </a:lnTo>
                  <a:cubicBezTo>
                    <a:pt x="6617" y="1871"/>
                    <a:pt x="6313" y="1782"/>
                    <a:pt x="6013" y="1782"/>
                  </a:cubicBezTo>
                  <a:close/>
                  <a:moveTo>
                    <a:pt x="5998" y="878"/>
                  </a:moveTo>
                  <a:cubicBezTo>
                    <a:pt x="6296" y="878"/>
                    <a:pt x="6593" y="967"/>
                    <a:pt x="6853" y="1145"/>
                  </a:cubicBezTo>
                  <a:lnTo>
                    <a:pt x="9137" y="2700"/>
                  </a:lnTo>
                  <a:cubicBezTo>
                    <a:pt x="10017" y="3302"/>
                    <a:pt x="10017" y="4586"/>
                    <a:pt x="9137" y="5159"/>
                  </a:cubicBezTo>
                  <a:lnTo>
                    <a:pt x="6853" y="6744"/>
                  </a:lnTo>
                  <a:cubicBezTo>
                    <a:pt x="6605" y="6913"/>
                    <a:pt x="6323" y="6994"/>
                    <a:pt x="6039" y="6994"/>
                  </a:cubicBezTo>
                  <a:cubicBezTo>
                    <a:pt x="5777" y="6994"/>
                    <a:pt x="5514" y="6925"/>
                    <a:pt x="5274" y="6792"/>
                  </a:cubicBezTo>
                  <a:lnTo>
                    <a:pt x="2537" y="5237"/>
                  </a:lnTo>
                  <a:cubicBezTo>
                    <a:pt x="1531" y="4658"/>
                    <a:pt x="1531" y="3230"/>
                    <a:pt x="2537" y="2652"/>
                  </a:cubicBezTo>
                  <a:lnTo>
                    <a:pt x="5274" y="1066"/>
                  </a:lnTo>
                  <a:cubicBezTo>
                    <a:pt x="5501" y="940"/>
                    <a:pt x="5750" y="878"/>
                    <a:pt x="5998" y="878"/>
                  </a:cubicBezTo>
                  <a:close/>
                  <a:moveTo>
                    <a:pt x="6026" y="0"/>
                  </a:moveTo>
                  <a:cubicBezTo>
                    <a:pt x="5776" y="0"/>
                    <a:pt x="5526" y="63"/>
                    <a:pt x="5298" y="187"/>
                  </a:cubicBezTo>
                  <a:lnTo>
                    <a:pt x="1001" y="2652"/>
                  </a:lnTo>
                  <a:cubicBezTo>
                    <a:pt x="0" y="3230"/>
                    <a:pt x="0" y="4658"/>
                    <a:pt x="1001" y="5237"/>
                  </a:cubicBezTo>
                  <a:lnTo>
                    <a:pt x="5298" y="7696"/>
                  </a:lnTo>
                  <a:cubicBezTo>
                    <a:pt x="5528" y="7823"/>
                    <a:pt x="5780" y="7887"/>
                    <a:pt x="6031" y="7887"/>
                  </a:cubicBezTo>
                  <a:cubicBezTo>
                    <a:pt x="6326" y="7887"/>
                    <a:pt x="6620" y="7799"/>
                    <a:pt x="6877" y="7624"/>
                  </a:cubicBezTo>
                  <a:lnTo>
                    <a:pt x="10469" y="5159"/>
                  </a:lnTo>
                  <a:cubicBezTo>
                    <a:pt x="11349" y="4586"/>
                    <a:pt x="11349" y="3302"/>
                    <a:pt x="10469" y="2700"/>
                  </a:cubicBezTo>
                  <a:lnTo>
                    <a:pt x="6877" y="265"/>
                  </a:lnTo>
                  <a:cubicBezTo>
                    <a:pt x="6618" y="88"/>
                    <a:pt x="6322" y="0"/>
                    <a:pt x="6026" y="0"/>
                  </a:cubicBezTo>
                  <a:close/>
                </a:path>
              </a:pathLst>
            </a:custGeom>
            <a:solidFill>
              <a:srgbClr val="555B39"/>
            </a:solidFill>
            <a:ln w="2550" cap="flat" cmpd="sng">
              <a:solidFill>
                <a:srgbClr val="555B39"/>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0"/>
            <p:cNvSpPr/>
            <p:nvPr/>
          </p:nvSpPr>
          <p:spPr>
            <a:xfrm>
              <a:off x="282004" y="321682"/>
              <a:ext cx="2690895" cy="4556008"/>
            </a:xfrm>
            <a:custGeom>
              <a:avLst/>
              <a:gdLst/>
              <a:ahLst/>
              <a:cxnLst/>
              <a:rect l="l" t="t" r="r" b="b"/>
              <a:pathLst>
                <a:path w="33522" h="56755" fill="none" extrusionOk="0">
                  <a:moveTo>
                    <a:pt x="33521" y="56754"/>
                  </a:moveTo>
                  <a:lnTo>
                    <a:pt x="0" y="56754"/>
                  </a:lnTo>
                  <a:lnTo>
                    <a:pt x="0" y="0"/>
                  </a:lnTo>
                  <a:lnTo>
                    <a:pt x="33521" y="0"/>
                  </a:lnTo>
                </a:path>
              </a:pathLst>
            </a:custGeom>
            <a:noFill/>
            <a:ln w="19050" cap="rnd"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0"/>
            <p:cNvSpPr/>
            <p:nvPr/>
          </p:nvSpPr>
          <p:spPr>
            <a:xfrm>
              <a:off x="6171998" y="321682"/>
              <a:ext cx="2739299" cy="4556008"/>
            </a:xfrm>
            <a:custGeom>
              <a:avLst/>
              <a:gdLst/>
              <a:ahLst/>
              <a:cxnLst/>
              <a:rect l="l" t="t" r="r" b="b"/>
              <a:pathLst>
                <a:path w="34125" h="56755" fill="none" extrusionOk="0">
                  <a:moveTo>
                    <a:pt x="1" y="0"/>
                  </a:moveTo>
                  <a:lnTo>
                    <a:pt x="34124" y="0"/>
                  </a:lnTo>
                  <a:lnTo>
                    <a:pt x="34124" y="56754"/>
                  </a:lnTo>
                  <a:lnTo>
                    <a:pt x="1" y="56754"/>
                  </a:lnTo>
                </a:path>
              </a:pathLst>
            </a:custGeom>
            <a:noFill/>
            <a:ln w="19050" cap="rnd" cmpd="sng">
              <a:solidFill>
                <a:srgbClr val="545B35"/>
              </a:solidFill>
              <a:prstDash val="solid"/>
              <a:miter lim="6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7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4"/>
        <p:cNvGrpSpPr/>
        <p:nvPr/>
      </p:nvGrpSpPr>
      <p:grpSpPr>
        <a:xfrm>
          <a:off x="0" y="0"/>
          <a:ext cx="0" cy="0"/>
          <a:chOff x="0" y="0"/>
          <a:chExt cx="0" cy="0"/>
        </a:xfrm>
      </p:grpSpPr>
      <p:grpSp>
        <p:nvGrpSpPr>
          <p:cNvPr id="375" name="Google Shape;375;p9"/>
          <p:cNvGrpSpPr/>
          <p:nvPr/>
        </p:nvGrpSpPr>
        <p:grpSpPr>
          <a:xfrm>
            <a:off x="154172" y="241158"/>
            <a:ext cx="8835656" cy="4696902"/>
            <a:chOff x="228475" y="945700"/>
            <a:chExt cx="7157275" cy="3804700"/>
          </a:xfrm>
        </p:grpSpPr>
        <p:sp>
          <p:nvSpPr>
            <p:cNvPr id="376" name="Google Shape;376;p9"/>
            <p:cNvSpPr/>
            <p:nvPr/>
          </p:nvSpPr>
          <p:spPr>
            <a:xfrm>
              <a:off x="228475" y="945700"/>
              <a:ext cx="7157275" cy="3804700"/>
            </a:xfrm>
            <a:custGeom>
              <a:avLst/>
              <a:gdLst/>
              <a:ahLst/>
              <a:cxnLst/>
              <a:rect l="l" t="t" r="r" b="b"/>
              <a:pathLst>
                <a:path w="286291" h="152188" fill="none" extrusionOk="0">
                  <a:moveTo>
                    <a:pt x="207983" y="62"/>
                  </a:moveTo>
                  <a:cubicBezTo>
                    <a:pt x="207736" y="1"/>
                    <a:pt x="207473" y="1"/>
                    <a:pt x="207273" y="1"/>
                  </a:cubicBezTo>
                  <a:lnTo>
                    <a:pt x="77089" y="140"/>
                  </a:lnTo>
                  <a:cubicBezTo>
                    <a:pt x="59144" y="1096"/>
                    <a:pt x="41276" y="1359"/>
                    <a:pt x="23346" y="973"/>
                  </a:cubicBezTo>
                  <a:cubicBezTo>
                    <a:pt x="23022" y="973"/>
                    <a:pt x="22821" y="1096"/>
                    <a:pt x="22760" y="1359"/>
                  </a:cubicBezTo>
                  <a:cubicBezTo>
                    <a:pt x="18516" y="6759"/>
                    <a:pt x="14335" y="13502"/>
                    <a:pt x="8039" y="16850"/>
                  </a:cubicBezTo>
                  <a:cubicBezTo>
                    <a:pt x="7654" y="16650"/>
                    <a:pt x="7067" y="16789"/>
                    <a:pt x="7144" y="17360"/>
                  </a:cubicBezTo>
                  <a:cubicBezTo>
                    <a:pt x="7330" y="29133"/>
                    <a:pt x="7144" y="40890"/>
                    <a:pt x="6496" y="52663"/>
                  </a:cubicBezTo>
                  <a:lnTo>
                    <a:pt x="6496" y="52725"/>
                  </a:lnTo>
                  <a:cubicBezTo>
                    <a:pt x="6435" y="54068"/>
                    <a:pt x="6234" y="55487"/>
                    <a:pt x="5601" y="56583"/>
                  </a:cubicBezTo>
                  <a:cubicBezTo>
                    <a:pt x="5216" y="57416"/>
                    <a:pt x="4305" y="58002"/>
                    <a:pt x="3410" y="57616"/>
                  </a:cubicBezTo>
                  <a:cubicBezTo>
                    <a:pt x="2901" y="57354"/>
                    <a:pt x="2639" y="56845"/>
                    <a:pt x="2577" y="56259"/>
                  </a:cubicBezTo>
                  <a:lnTo>
                    <a:pt x="2577" y="55611"/>
                  </a:lnTo>
                  <a:cubicBezTo>
                    <a:pt x="2577" y="55040"/>
                    <a:pt x="3025" y="54839"/>
                    <a:pt x="3858" y="54978"/>
                  </a:cubicBezTo>
                  <a:cubicBezTo>
                    <a:pt x="3981" y="55749"/>
                    <a:pt x="5216" y="55425"/>
                    <a:pt x="5077" y="54654"/>
                  </a:cubicBezTo>
                  <a:cubicBezTo>
                    <a:pt x="4830" y="52910"/>
                    <a:pt x="2701" y="52910"/>
                    <a:pt x="1867" y="54145"/>
                  </a:cubicBezTo>
                  <a:cubicBezTo>
                    <a:pt x="972" y="55364"/>
                    <a:pt x="1158" y="57416"/>
                    <a:pt x="2315" y="58388"/>
                  </a:cubicBezTo>
                  <a:cubicBezTo>
                    <a:pt x="3534" y="59406"/>
                    <a:pt x="5339" y="59021"/>
                    <a:pt x="6296" y="57802"/>
                  </a:cubicBezTo>
                  <a:cubicBezTo>
                    <a:pt x="6496" y="60116"/>
                    <a:pt x="6759" y="62431"/>
                    <a:pt x="6820" y="64745"/>
                  </a:cubicBezTo>
                  <a:cubicBezTo>
                    <a:pt x="6882" y="66165"/>
                    <a:pt x="6882" y="67569"/>
                    <a:pt x="6820" y="68988"/>
                  </a:cubicBezTo>
                  <a:cubicBezTo>
                    <a:pt x="6820" y="69374"/>
                    <a:pt x="6820" y="69760"/>
                    <a:pt x="6759" y="70146"/>
                  </a:cubicBezTo>
                  <a:cubicBezTo>
                    <a:pt x="7006" y="71504"/>
                    <a:pt x="6111" y="73355"/>
                    <a:pt x="4892" y="73108"/>
                  </a:cubicBezTo>
                  <a:cubicBezTo>
                    <a:pt x="4953" y="73047"/>
                    <a:pt x="5277" y="71627"/>
                    <a:pt x="5277" y="71504"/>
                  </a:cubicBezTo>
                  <a:cubicBezTo>
                    <a:pt x="5277" y="69436"/>
                    <a:pt x="3086" y="69189"/>
                    <a:pt x="1744" y="70346"/>
                  </a:cubicBezTo>
                  <a:cubicBezTo>
                    <a:pt x="0" y="71812"/>
                    <a:pt x="324" y="74451"/>
                    <a:pt x="2253" y="75546"/>
                  </a:cubicBezTo>
                  <a:cubicBezTo>
                    <a:pt x="2639" y="75809"/>
                    <a:pt x="3025" y="75932"/>
                    <a:pt x="3349" y="76055"/>
                  </a:cubicBezTo>
                  <a:cubicBezTo>
                    <a:pt x="3025" y="76194"/>
                    <a:pt x="2639" y="76379"/>
                    <a:pt x="2253" y="76580"/>
                  </a:cubicBezTo>
                  <a:cubicBezTo>
                    <a:pt x="324" y="77737"/>
                    <a:pt x="0" y="80376"/>
                    <a:pt x="1744" y="81842"/>
                  </a:cubicBezTo>
                  <a:cubicBezTo>
                    <a:pt x="3086" y="82999"/>
                    <a:pt x="5277" y="82690"/>
                    <a:pt x="5277" y="80684"/>
                  </a:cubicBezTo>
                  <a:cubicBezTo>
                    <a:pt x="5277" y="80561"/>
                    <a:pt x="4953" y="79141"/>
                    <a:pt x="4892" y="79018"/>
                  </a:cubicBezTo>
                  <a:cubicBezTo>
                    <a:pt x="6111" y="78833"/>
                    <a:pt x="7006" y="80684"/>
                    <a:pt x="6759" y="81981"/>
                  </a:cubicBezTo>
                  <a:cubicBezTo>
                    <a:pt x="6820" y="82428"/>
                    <a:pt x="6820" y="82814"/>
                    <a:pt x="6820" y="83200"/>
                  </a:cubicBezTo>
                  <a:cubicBezTo>
                    <a:pt x="6882" y="84619"/>
                    <a:pt x="6882" y="85961"/>
                    <a:pt x="6820" y="87381"/>
                  </a:cubicBezTo>
                  <a:cubicBezTo>
                    <a:pt x="6759" y="89696"/>
                    <a:pt x="6496" y="92010"/>
                    <a:pt x="6296" y="94325"/>
                  </a:cubicBezTo>
                  <a:cubicBezTo>
                    <a:pt x="5339" y="93167"/>
                    <a:pt x="3534" y="92782"/>
                    <a:pt x="2315" y="93800"/>
                  </a:cubicBezTo>
                  <a:cubicBezTo>
                    <a:pt x="1158" y="94710"/>
                    <a:pt x="972" y="96824"/>
                    <a:pt x="1867" y="98043"/>
                  </a:cubicBezTo>
                  <a:cubicBezTo>
                    <a:pt x="2701" y="99278"/>
                    <a:pt x="4830" y="99200"/>
                    <a:pt x="5077" y="97534"/>
                  </a:cubicBezTo>
                  <a:cubicBezTo>
                    <a:pt x="5216" y="96763"/>
                    <a:pt x="3981" y="96377"/>
                    <a:pt x="3858" y="97210"/>
                  </a:cubicBezTo>
                  <a:cubicBezTo>
                    <a:pt x="3025" y="97349"/>
                    <a:pt x="2577" y="97148"/>
                    <a:pt x="2577" y="96500"/>
                  </a:cubicBezTo>
                  <a:lnTo>
                    <a:pt x="2577" y="95868"/>
                  </a:lnTo>
                  <a:cubicBezTo>
                    <a:pt x="2639" y="95343"/>
                    <a:pt x="2901" y="94834"/>
                    <a:pt x="3410" y="94571"/>
                  </a:cubicBezTo>
                  <a:cubicBezTo>
                    <a:pt x="4305" y="94124"/>
                    <a:pt x="5216" y="94772"/>
                    <a:pt x="5601" y="95544"/>
                  </a:cubicBezTo>
                  <a:cubicBezTo>
                    <a:pt x="6234" y="96701"/>
                    <a:pt x="6435" y="98120"/>
                    <a:pt x="6496" y="99463"/>
                  </a:cubicBezTo>
                  <a:lnTo>
                    <a:pt x="6496" y="99524"/>
                  </a:lnTo>
                  <a:cubicBezTo>
                    <a:pt x="7144" y="111298"/>
                    <a:pt x="7330" y="123055"/>
                    <a:pt x="7144" y="134828"/>
                  </a:cubicBezTo>
                  <a:cubicBezTo>
                    <a:pt x="7067" y="135338"/>
                    <a:pt x="7654" y="135538"/>
                    <a:pt x="8039" y="135338"/>
                  </a:cubicBezTo>
                  <a:cubicBezTo>
                    <a:pt x="14335" y="138624"/>
                    <a:pt x="18516" y="145367"/>
                    <a:pt x="22760" y="150829"/>
                  </a:cubicBezTo>
                  <a:cubicBezTo>
                    <a:pt x="22821" y="151030"/>
                    <a:pt x="23022" y="151215"/>
                    <a:pt x="23346" y="151215"/>
                  </a:cubicBezTo>
                  <a:cubicBezTo>
                    <a:pt x="41337" y="150829"/>
                    <a:pt x="59283" y="151092"/>
                    <a:pt x="77274" y="152048"/>
                  </a:cubicBezTo>
                  <a:lnTo>
                    <a:pt x="207273" y="152187"/>
                  </a:lnTo>
                  <a:cubicBezTo>
                    <a:pt x="225789" y="151092"/>
                    <a:pt x="244382" y="150768"/>
                    <a:pt x="262898" y="151215"/>
                  </a:cubicBezTo>
                  <a:cubicBezTo>
                    <a:pt x="263207" y="151215"/>
                    <a:pt x="263407" y="151030"/>
                    <a:pt x="263469" y="150829"/>
                  </a:cubicBezTo>
                  <a:cubicBezTo>
                    <a:pt x="267774" y="145367"/>
                    <a:pt x="271894" y="138624"/>
                    <a:pt x="278190" y="135338"/>
                  </a:cubicBezTo>
                  <a:cubicBezTo>
                    <a:pt x="278575" y="135538"/>
                    <a:pt x="279162" y="135338"/>
                    <a:pt x="279162" y="134828"/>
                  </a:cubicBezTo>
                  <a:cubicBezTo>
                    <a:pt x="278961" y="123055"/>
                    <a:pt x="279162" y="111298"/>
                    <a:pt x="279733" y="99524"/>
                  </a:cubicBezTo>
                  <a:cubicBezTo>
                    <a:pt x="279794" y="99524"/>
                    <a:pt x="279733" y="99463"/>
                    <a:pt x="279733" y="99463"/>
                  </a:cubicBezTo>
                  <a:cubicBezTo>
                    <a:pt x="279871" y="98120"/>
                    <a:pt x="280057" y="96701"/>
                    <a:pt x="280643" y="95544"/>
                  </a:cubicBezTo>
                  <a:cubicBezTo>
                    <a:pt x="281090" y="94772"/>
                    <a:pt x="281924" y="94124"/>
                    <a:pt x="282880" y="94571"/>
                  </a:cubicBezTo>
                  <a:cubicBezTo>
                    <a:pt x="283405" y="94834"/>
                    <a:pt x="283652" y="95343"/>
                    <a:pt x="283652" y="95868"/>
                  </a:cubicBezTo>
                  <a:cubicBezTo>
                    <a:pt x="283729" y="96114"/>
                    <a:pt x="283729" y="96315"/>
                    <a:pt x="283652" y="96500"/>
                  </a:cubicBezTo>
                  <a:cubicBezTo>
                    <a:pt x="283652" y="97148"/>
                    <a:pt x="283204" y="97349"/>
                    <a:pt x="282371" y="97210"/>
                  </a:cubicBezTo>
                  <a:cubicBezTo>
                    <a:pt x="282248" y="96377"/>
                    <a:pt x="281029" y="96763"/>
                    <a:pt x="281152" y="97534"/>
                  </a:cubicBezTo>
                  <a:cubicBezTo>
                    <a:pt x="281414" y="99200"/>
                    <a:pt x="283528" y="99278"/>
                    <a:pt x="284423" y="98043"/>
                  </a:cubicBezTo>
                  <a:cubicBezTo>
                    <a:pt x="285272" y="96824"/>
                    <a:pt x="285133" y="94710"/>
                    <a:pt x="283976" y="93800"/>
                  </a:cubicBezTo>
                  <a:cubicBezTo>
                    <a:pt x="282695" y="92782"/>
                    <a:pt x="280890" y="93167"/>
                    <a:pt x="279933" y="94325"/>
                  </a:cubicBezTo>
                  <a:cubicBezTo>
                    <a:pt x="279733" y="92010"/>
                    <a:pt x="279547" y="89696"/>
                    <a:pt x="279408" y="87381"/>
                  </a:cubicBezTo>
                  <a:cubicBezTo>
                    <a:pt x="279347" y="85961"/>
                    <a:pt x="279347" y="84619"/>
                    <a:pt x="279408" y="83200"/>
                  </a:cubicBezTo>
                  <a:cubicBezTo>
                    <a:pt x="279408" y="82814"/>
                    <a:pt x="279486" y="82428"/>
                    <a:pt x="279486" y="81981"/>
                  </a:cubicBezTo>
                  <a:cubicBezTo>
                    <a:pt x="279285" y="80684"/>
                    <a:pt x="280118" y="78833"/>
                    <a:pt x="281414" y="79018"/>
                  </a:cubicBezTo>
                  <a:cubicBezTo>
                    <a:pt x="281337" y="79141"/>
                    <a:pt x="280952" y="80561"/>
                    <a:pt x="280952" y="80684"/>
                  </a:cubicBezTo>
                  <a:cubicBezTo>
                    <a:pt x="281029" y="82690"/>
                    <a:pt x="283143" y="82999"/>
                    <a:pt x="284500" y="81842"/>
                  </a:cubicBezTo>
                  <a:cubicBezTo>
                    <a:pt x="286290" y="80376"/>
                    <a:pt x="285905" y="77737"/>
                    <a:pt x="283976" y="76580"/>
                  </a:cubicBezTo>
                  <a:cubicBezTo>
                    <a:pt x="283590" y="76379"/>
                    <a:pt x="283266" y="76194"/>
                    <a:pt x="282880" y="76055"/>
                  </a:cubicBezTo>
                  <a:cubicBezTo>
                    <a:pt x="283266" y="75932"/>
                    <a:pt x="283590" y="75809"/>
                    <a:pt x="283976" y="75546"/>
                  </a:cubicBezTo>
                  <a:cubicBezTo>
                    <a:pt x="285905" y="74451"/>
                    <a:pt x="286290" y="71812"/>
                    <a:pt x="284500" y="70346"/>
                  </a:cubicBezTo>
                  <a:cubicBezTo>
                    <a:pt x="283143" y="69189"/>
                    <a:pt x="281029" y="69436"/>
                    <a:pt x="280952" y="71504"/>
                  </a:cubicBezTo>
                  <a:cubicBezTo>
                    <a:pt x="280952" y="71627"/>
                    <a:pt x="281337" y="73047"/>
                    <a:pt x="281414" y="73108"/>
                  </a:cubicBezTo>
                  <a:cubicBezTo>
                    <a:pt x="280118" y="73355"/>
                    <a:pt x="279285" y="71504"/>
                    <a:pt x="279486" y="70146"/>
                  </a:cubicBezTo>
                  <a:cubicBezTo>
                    <a:pt x="279486" y="69760"/>
                    <a:pt x="279408" y="69374"/>
                    <a:pt x="279408" y="68988"/>
                  </a:cubicBezTo>
                  <a:cubicBezTo>
                    <a:pt x="279347" y="67569"/>
                    <a:pt x="279347" y="66165"/>
                    <a:pt x="279408" y="64745"/>
                  </a:cubicBezTo>
                  <a:cubicBezTo>
                    <a:pt x="279547" y="62431"/>
                    <a:pt x="279733" y="60116"/>
                    <a:pt x="279933" y="57802"/>
                  </a:cubicBezTo>
                  <a:cubicBezTo>
                    <a:pt x="280890" y="59021"/>
                    <a:pt x="282695" y="59406"/>
                    <a:pt x="283976" y="58388"/>
                  </a:cubicBezTo>
                  <a:cubicBezTo>
                    <a:pt x="285133" y="57416"/>
                    <a:pt x="285272" y="55364"/>
                    <a:pt x="284423" y="54145"/>
                  </a:cubicBezTo>
                  <a:cubicBezTo>
                    <a:pt x="283528" y="52910"/>
                    <a:pt x="281414" y="52910"/>
                    <a:pt x="281152" y="54654"/>
                  </a:cubicBezTo>
                  <a:cubicBezTo>
                    <a:pt x="281029" y="55425"/>
                    <a:pt x="282248" y="55749"/>
                    <a:pt x="282371" y="54978"/>
                  </a:cubicBezTo>
                  <a:cubicBezTo>
                    <a:pt x="283204" y="54839"/>
                    <a:pt x="283652" y="55040"/>
                    <a:pt x="283652" y="55611"/>
                  </a:cubicBezTo>
                  <a:cubicBezTo>
                    <a:pt x="283729" y="55873"/>
                    <a:pt x="283729" y="56073"/>
                    <a:pt x="283652" y="56259"/>
                  </a:cubicBezTo>
                  <a:cubicBezTo>
                    <a:pt x="283652" y="56845"/>
                    <a:pt x="283405" y="57354"/>
                    <a:pt x="282880" y="57616"/>
                  </a:cubicBezTo>
                  <a:cubicBezTo>
                    <a:pt x="281924" y="58002"/>
                    <a:pt x="281090" y="57416"/>
                    <a:pt x="280643" y="56583"/>
                  </a:cubicBezTo>
                  <a:cubicBezTo>
                    <a:pt x="280057" y="55487"/>
                    <a:pt x="279871" y="54068"/>
                    <a:pt x="279733" y="52725"/>
                  </a:cubicBezTo>
                  <a:cubicBezTo>
                    <a:pt x="279733" y="52663"/>
                    <a:pt x="279794" y="52663"/>
                    <a:pt x="279733" y="52663"/>
                  </a:cubicBezTo>
                  <a:cubicBezTo>
                    <a:pt x="279162" y="40890"/>
                    <a:pt x="278961" y="29133"/>
                    <a:pt x="279162" y="17360"/>
                  </a:cubicBezTo>
                  <a:cubicBezTo>
                    <a:pt x="279162" y="16789"/>
                    <a:pt x="278575" y="16650"/>
                    <a:pt x="278190" y="16850"/>
                  </a:cubicBezTo>
                  <a:cubicBezTo>
                    <a:pt x="271894" y="13502"/>
                    <a:pt x="267774" y="6759"/>
                    <a:pt x="263469" y="1359"/>
                  </a:cubicBezTo>
                  <a:cubicBezTo>
                    <a:pt x="263407" y="1096"/>
                    <a:pt x="263207" y="973"/>
                    <a:pt x="262898" y="973"/>
                  </a:cubicBezTo>
                  <a:cubicBezTo>
                    <a:pt x="244567" y="1359"/>
                    <a:pt x="226252" y="1035"/>
                    <a:pt x="207983" y="62"/>
                  </a:cubicBezTo>
                  <a:close/>
                </a:path>
              </a:pathLst>
            </a:custGeom>
            <a:noFill/>
            <a:ln w="6550" cap="flat" cmpd="sng">
              <a:solidFill>
                <a:srgbClr val="555B39"/>
              </a:solidFill>
              <a:prstDash val="solid"/>
              <a:miter lim="154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363475" y="976175"/>
              <a:ext cx="6885725" cy="3741825"/>
            </a:xfrm>
            <a:custGeom>
              <a:avLst/>
              <a:gdLst/>
              <a:ahLst/>
              <a:cxnLst/>
              <a:rect l="l" t="t" r="r" b="b"/>
              <a:pathLst>
                <a:path w="275429" h="149673" fill="none" extrusionOk="0">
                  <a:moveTo>
                    <a:pt x="202583" y="78"/>
                  </a:moveTo>
                  <a:cubicBezTo>
                    <a:pt x="220713" y="1096"/>
                    <a:pt x="239044" y="1359"/>
                    <a:pt x="257174" y="973"/>
                  </a:cubicBezTo>
                  <a:cubicBezTo>
                    <a:pt x="261603" y="6636"/>
                    <a:pt x="265908" y="13579"/>
                    <a:pt x="272465" y="16850"/>
                  </a:cubicBezTo>
                  <a:cubicBezTo>
                    <a:pt x="272342" y="27975"/>
                    <a:pt x="272543" y="39100"/>
                    <a:pt x="273052" y="50225"/>
                  </a:cubicBezTo>
                  <a:lnTo>
                    <a:pt x="273052" y="50349"/>
                  </a:lnTo>
                  <a:cubicBezTo>
                    <a:pt x="273052" y="50735"/>
                    <a:pt x="273114" y="51182"/>
                    <a:pt x="273114" y="51568"/>
                  </a:cubicBezTo>
                  <a:cubicBezTo>
                    <a:pt x="273052" y="51691"/>
                    <a:pt x="272990" y="51768"/>
                    <a:pt x="273052" y="51954"/>
                  </a:cubicBezTo>
                  <a:cubicBezTo>
                    <a:pt x="273175" y="53697"/>
                    <a:pt x="273052" y="55425"/>
                    <a:pt x="272465" y="57092"/>
                  </a:cubicBezTo>
                  <a:cubicBezTo>
                    <a:pt x="272219" y="57940"/>
                    <a:pt x="271833" y="58774"/>
                    <a:pt x="271385" y="59484"/>
                  </a:cubicBezTo>
                  <a:cubicBezTo>
                    <a:pt x="270922" y="60178"/>
                    <a:pt x="270290" y="60641"/>
                    <a:pt x="269457" y="60826"/>
                  </a:cubicBezTo>
                  <a:cubicBezTo>
                    <a:pt x="267914" y="60564"/>
                    <a:pt x="267389" y="58897"/>
                    <a:pt x="269256" y="58249"/>
                  </a:cubicBezTo>
                  <a:cubicBezTo>
                    <a:pt x="268747" y="58897"/>
                    <a:pt x="269842" y="59545"/>
                    <a:pt x="270352" y="58897"/>
                  </a:cubicBezTo>
                  <a:cubicBezTo>
                    <a:pt x="271447" y="57416"/>
                    <a:pt x="269642" y="56012"/>
                    <a:pt x="268160" y="56644"/>
                  </a:cubicBezTo>
                  <a:cubicBezTo>
                    <a:pt x="266494" y="57416"/>
                    <a:pt x="266293" y="59669"/>
                    <a:pt x="267327" y="60949"/>
                  </a:cubicBezTo>
                  <a:cubicBezTo>
                    <a:pt x="268747" y="62693"/>
                    <a:pt x="270922" y="62045"/>
                    <a:pt x="272157" y="60502"/>
                  </a:cubicBezTo>
                  <a:cubicBezTo>
                    <a:pt x="272465" y="60054"/>
                    <a:pt x="272790" y="59545"/>
                    <a:pt x="273052" y="59021"/>
                  </a:cubicBezTo>
                  <a:cubicBezTo>
                    <a:pt x="272604" y="64174"/>
                    <a:pt x="272219" y="73371"/>
                    <a:pt x="275428" y="74836"/>
                  </a:cubicBezTo>
                  <a:cubicBezTo>
                    <a:pt x="272219" y="76379"/>
                    <a:pt x="272604" y="85576"/>
                    <a:pt x="273052" y="90729"/>
                  </a:cubicBezTo>
                  <a:cubicBezTo>
                    <a:pt x="272790" y="90143"/>
                    <a:pt x="272465" y="89696"/>
                    <a:pt x="272157" y="89248"/>
                  </a:cubicBezTo>
                  <a:cubicBezTo>
                    <a:pt x="270922" y="87705"/>
                    <a:pt x="268747" y="86995"/>
                    <a:pt x="267327" y="88723"/>
                  </a:cubicBezTo>
                  <a:cubicBezTo>
                    <a:pt x="266293" y="90081"/>
                    <a:pt x="266494" y="92334"/>
                    <a:pt x="268160" y="93044"/>
                  </a:cubicBezTo>
                  <a:cubicBezTo>
                    <a:pt x="269642" y="93738"/>
                    <a:pt x="271447" y="92272"/>
                    <a:pt x="270352" y="90853"/>
                  </a:cubicBezTo>
                  <a:cubicBezTo>
                    <a:pt x="269842" y="90205"/>
                    <a:pt x="268747" y="90791"/>
                    <a:pt x="269256" y="91424"/>
                  </a:cubicBezTo>
                  <a:cubicBezTo>
                    <a:pt x="267389" y="90853"/>
                    <a:pt x="267914" y="89186"/>
                    <a:pt x="269457" y="88924"/>
                  </a:cubicBezTo>
                  <a:cubicBezTo>
                    <a:pt x="270290" y="89109"/>
                    <a:pt x="270922" y="89572"/>
                    <a:pt x="271385" y="90266"/>
                  </a:cubicBezTo>
                  <a:cubicBezTo>
                    <a:pt x="271833" y="90976"/>
                    <a:pt x="272219" y="91809"/>
                    <a:pt x="272465" y="92581"/>
                  </a:cubicBezTo>
                  <a:cubicBezTo>
                    <a:pt x="273052" y="94325"/>
                    <a:pt x="273175" y="95991"/>
                    <a:pt x="273052" y="97796"/>
                  </a:cubicBezTo>
                  <a:cubicBezTo>
                    <a:pt x="272990" y="97920"/>
                    <a:pt x="273052" y="98059"/>
                    <a:pt x="273114" y="98120"/>
                  </a:cubicBezTo>
                  <a:cubicBezTo>
                    <a:pt x="273114" y="98568"/>
                    <a:pt x="273052" y="98954"/>
                    <a:pt x="273052" y="99339"/>
                  </a:cubicBezTo>
                  <a:lnTo>
                    <a:pt x="273052" y="99524"/>
                  </a:lnTo>
                  <a:cubicBezTo>
                    <a:pt x="272543" y="110650"/>
                    <a:pt x="272342" y="121775"/>
                    <a:pt x="272465" y="132838"/>
                  </a:cubicBezTo>
                  <a:cubicBezTo>
                    <a:pt x="265908" y="136171"/>
                    <a:pt x="261603" y="143114"/>
                    <a:pt x="257174" y="148777"/>
                  </a:cubicBezTo>
                  <a:cubicBezTo>
                    <a:pt x="238720" y="148330"/>
                    <a:pt x="220265" y="148654"/>
                    <a:pt x="201873" y="149672"/>
                  </a:cubicBezTo>
                  <a:lnTo>
                    <a:pt x="72075" y="149610"/>
                  </a:lnTo>
                  <a:cubicBezTo>
                    <a:pt x="54130" y="148654"/>
                    <a:pt x="36200" y="148330"/>
                    <a:pt x="18255" y="148777"/>
                  </a:cubicBezTo>
                  <a:cubicBezTo>
                    <a:pt x="13826" y="143114"/>
                    <a:pt x="9583" y="136171"/>
                    <a:pt x="2963" y="132838"/>
                  </a:cubicBezTo>
                  <a:cubicBezTo>
                    <a:pt x="3149" y="121775"/>
                    <a:pt x="2963" y="110650"/>
                    <a:pt x="2377" y="99524"/>
                  </a:cubicBezTo>
                  <a:cubicBezTo>
                    <a:pt x="2377" y="99463"/>
                    <a:pt x="2439" y="99401"/>
                    <a:pt x="2439" y="99339"/>
                  </a:cubicBezTo>
                  <a:cubicBezTo>
                    <a:pt x="2377" y="98954"/>
                    <a:pt x="2377" y="98568"/>
                    <a:pt x="2315" y="98120"/>
                  </a:cubicBezTo>
                  <a:cubicBezTo>
                    <a:pt x="2377" y="98059"/>
                    <a:pt x="2439" y="97920"/>
                    <a:pt x="2439" y="97796"/>
                  </a:cubicBezTo>
                  <a:cubicBezTo>
                    <a:pt x="2254" y="95991"/>
                    <a:pt x="2377" y="94325"/>
                    <a:pt x="2963" y="92581"/>
                  </a:cubicBezTo>
                  <a:cubicBezTo>
                    <a:pt x="3287" y="91809"/>
                    <a:pt x="3596" y="90976"/>
                    <a:pt x="4121" y="90266"/>
                  </a:cubicBezTo>
                  <a:cubicBezTo>
                    <a:pt x="4506" y="89572"/>
                    <a:pt x="5139" y="89109"/>
                    <a:pt x="5988" y="88924"/>
                  </a:cubicBezTo>
                  <a:cubicBezTo>
                    <a:pt x="7592" y="89186"/>
                    <a:pt x="8102" y="90853"/>
                    <a:pt x="6235" y="91424"/>
                  </a:cubicBezTo>
                  <a:cubicBezTo>
                    <a:pt x="6682" y="90791"/>
                    <a:pt x="5602" y="90205"/>
                    <a:pt x="5139" y="90853"/>
                  </a:cubicBezTo>
                  <a:cubicBezTo>
                    <a:pt x="4059" y="92272"/>
                    <a:pt x="5787" y="93738"/>
                    <a:pt x="7268" y="93044"/>
                  </a:cubicBezTo>
                  <a:cubicBezTo>
                    <a:pt x="8935" y="92334"/>
                    <a:pt x="9135" y="90081"/>
                    <a:pt x="8102" y="88723"/>
                  </a:cubicBezTo>
                  <a:cubicBezTo>
                    <a:pt x="6682" y="86995"/>
                    <a:pt x="4568" y="87705"/>
                    <a:pt x="3349" y="89248"/>
                  </a:cubicBezTo>
                  <a:cubicBezTo>
                    <a:pt x="2963" y="89696"/>
                    <a:pt x="2639" y="90143"/>
                    <a:pt x="2377" y="90729"/>
                  </a:cubicBezTo>
                  <a:cubicBezTo>
                    <a:pt x="2824" y="85576"/>
                    <a:pt x="3210" y="76379"/>
                    <a:pt x="1" y="74836"/>
                  </a:cubicBezTo>
                  <a:cubicBezTo>
                    <a:pt x="3210" y="73371"/>
                    <a:pt x="2824" y="64174"/>
                    <a:pt x="2377" y="59021"/>
                  </a:cubicBezTo>
                  <a:cubicBezTo>
                    <a:pt x="2639" y="59545"/>
                    <a:pt x="2963" y="60054"/>
                    <a:pt x="3349" y="60502"/>
                  </a:cubicBezTo>
                  <a:cubicBezTo>
                    <a:pt x="4568" y="62045"/>
                    <a:pt x="6682" y="62693"/>
                    <a:pt x="8102" y="60949"/>
                  </a:cubicBezTo>
                  <a:cubicBezTo>
                    <a:pt x="9135" y="59669"/>
                    <a:pt x="8935" y="57416"/>
                    <a:pt x="7268" y="56644"/>
                  </a:cubicBezTo>
                  <a:cubicBezTo>
                    <a:pt x="5787" y="56012"/>
                    <a:pt x="4059" y="57416"/>
                    <a:pt x="5139" y="58897"/>
                  </a:cubicBezTo>
                  <a:cubicBezTo>
                    <a:pt x="5602" y="59545"/>
                    <a:pt x="6682" y="58897"/>
                    <a:pt x="6235" y="58249"/>
                  </a:cubicBezTo>
                  <a:cubicBezTo>
                    <a:pt x="8102" y="58897"/>
                    <a:pt x="7592" y="60564"/>
                    <a:pt x="5988" y="60826"/>
                  </a:cubicBezTo>
                  <a:cubicBezTo>
                    <a:pt x="5139" y="60641"/>
                    <a:pt x="4506" y="60178"/>
                    <a:pt x="4121" y="59484"/>
                  </a:cubicBezTo>
                  <a:cubicBezTo>
                    <a:pt x="3596" y="58774"/>
                    <a:pt x="3287" y="57940"/>
                    <a:pt x="2963" y="57092"/>
                  </a:cubicBezTo>
                  <a:cubicBezTo>
                    <a:pt x="2377" y="55425"/>
                    <a:pt x="2254" y="53697"/>
                    <a:pt x="2439" y="51954"/>
                  </a:cubicBezTo>
                  <a:cubicBezTo>
                    <a:pt x="2439" y="51768"/>
                    <a:pt x="2377" y="51691"/>
                    <a:pt x="2315" y="51568"/>
                  </a:cubicBezTo>
                  <a:cubicBezTo>
                    <a:pt x="2377" y="51182"/>
                    <a:pt x="2377" y="50735"/>
                    <a:pt x="2439" y="50349"/>
                  </a:cubicBezTo>
                  <a:cubicBezTo>
                    <a:pt x="2439" y="50287"/>
                    <a:pt x="2377" y="50225"/>
                    <a:pt x="2377" y="50225"/>
                  </a:cubicBezTo>
                  <a:cubicBezTo>
                    <a:pt x="2963" y="39100"/>
                    <a:pt x="3149" y="27975"/>
                    <a:pt x="2963" y="16850"/>
                  </a:cubicBezTo>
                  <a:cubicBezTo>
                    <a:pt x="9583" y="13579"/>
                    <a:pt x="13826" y="6636"/>
                    <a:pt x="18255" y="973"/>
                  </a:cubicBezTo>
                  <a:cubicBezTo>
                    <a:pt x="36138" y="1359"/>
                    <a:pt x="53944" y="1096"/>
                    <a:pt x="71751" y="140"/>
                  </a:cubicBezTo>
                  <a:lnTo>
                    <a:pt x="201626" y="1"/>
                  </a:lnTo>
                  <a:cubicBezTo>
                    <a:pt x="201950" y="78"/>
                    <a:pt x="202259" y="78"/>
                    <a:pt x="202583" y="78"/>
                  </a:cubicBezTo>
                  <a:close/>
                </a:path>
              </a:pathLst>
            </a:custGeom>
            <a:noFill/>
            <a:ln w="6550" cap="flat" cmpd="sng">
              <a:solidFill>
                <a:srgbClr val="555B39"/>
              </a:solidFill>
              <a:prstDash val="solid"/>
              <a:miter lim="154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9"/>
          <p:cNvSpPr txBox="1">
            <a:spLocks noGrp="1"/>
          </p:cNvSpPr>
          <p:nvPr>
            <p:ph type="body" idx="1"/>
          </p:nvPr>
        </p:nvSpPr>
        <p:spPr>
          <a:xfrm>
            <a:off x="2577300" y="1079483"/>
            <a:ext cx="3837000" cy="3695100"/>
          </a:xfrm>
          <a:prstGeom prst="rect">
            <a:avLst/>
          </a:prstGeom>
        </p:spPr>
        <p:txBody>
          <a:bodyPr spcFirstLastPara="1" wrap="square" lIns="91425" tIns="91425" rIns="91425" bIns="91425" anchor="ctr" anchorCtr="0">
            <a:noAutofit/>
          </a:bodyPr>
          <a:lstStyle>
            <a:lvl1pPr marL="457200" lvl="0" indent="-330200" algn="ctr" rtl="0">
              <a:spcBef>
                <a:spcPts val="0"/>
              </a:spcBef>
              <a:spcAft>
                <a:spcPts val="0"/>
              </a:spcAft>
              <a:buSzPts val="1600"/>
              <a:buFont typeface="Catamaran"/>
              <a:buChar char="●"/>
              <a:defRPr sz="1600">
                <a:latin typeface="Catamaran"/>
                <a:ea typeface="Catamaran"/>
                <a:cs typeface="Catamaran"/>
                <a:sym typeface="Catamaran"/>
              </a:defRPr>
            </a:lvl1pPr>
            <a:lvl2pPr marL="914400" lvl="1" indent="-317500" algn="ctr" rtl="0">
              <a:spcBef>
                <a:spcPts val="1600"/>
              </a:spcBef>
              <a:spcAft>
                <a:spcPts val="0"/>
              </a:spcAft>
              <a:buSzPts val="1400"/>
              <a:buFont typeface="Catamaran"/>
              <a:buChar char="○"/>
              <a:defRPr>
                <a:latin typeface="Catamaran"/>
                <a:ea typeface="Catamaran"/>
                <a:cs typeface="Catamaran"/>
                <a:sym typeface="Catamaran"/>
              </a:defRPr>
            </a:lvl2pPr>
            <a:lvl3pPr marL="1371600" lvl="2" indent="-317500" algn="ctr" rtl="0">
              <a:spcBef>
                <a:spcPts val="1600"/>
              </a:spcBef>
              <a:spcAft>
                <a:spcPts val="0"/>
              </a:spcAft>
              <a:buSzPts val="1400"/>
              <a:buFont typeface="Catamaran"/>
              <a:buChar char="■"/>
              <a:defRPr>
                <a:latin typeface="Catamaran"/>
                <a:ea typeface="Catamaran"/>
                <a:cs typeface="Catamaran"/>
                <a:sym typeface="Catamaran"/>
              </a:defRPr>
            </a:lvl3pPr>
            <a:lvl4pPr marL="1828800" lvl="3" indent="-317500" algn="ctr" rtl="0">
              <a:spcBef>
                <a:spcPts val="1600"/>
              </a:spcBef>
              <a:spcAft>
                <a:spcPts val="0"/>
              </a:spcAft>
              <a:buSzPts val="1400"/>
              <a:buFont typeface="Catamaran"/>
              <a:buChar char="●"/>
              <a:defRPr>
                <a:latin typeface="Catamaran"/>
                <a:ea typeface="Catamaran"/>
                <a:cs typeface="Catamaran"/>
                <a:sym typeface="Catamaran"/>
              </a:defRPr>
            </a:lvl4pPr>
            <a:lvl5pPr marL="2286000" lvl="4" indent="-317500" algn="ctr" rtl="0">
              <a:spcBef>
                <a:spcPts val="1600"/>
              </a:spcBef>
              <a:spcAft>
                <a:spcPts val="0"/>
              </a:spcAft>
              <a:buSzPts val="1400"/>
              <a:buFont typeface="Catamaran"/>
              <a:buChar char="○"/>
              <a:defRPr>
                <a:latin typeface="Catamaran"/>
                <a:ea typeface="Catamaran"/>
                <a:cs typeface="Catamaran"/>
                <a:sym typeface="Catamaran"/>
              </a:defRPr>
            </a:lvl5pPr>
            <a:lvl6pPr marL="2743200" lvl="5" indent="-317500" algn="ctr" rtl="0">
              <a:spcBef>
                <a:spcPts val="1600"/>
              </a:spcBef>
              <a:spcAft>
                <a:spcPts val="0"/>
              </a:spcAft>
              <a:buSzPts val="1400"/>
              <a:buFont typeface="Catamaran"/>
              <a:buChar char="■"/>
              <a:defRPr>
                <a:latin typeface="Catamaran"/>
                <a:ea typeface="Catamaran"/>
                <a:cs typeface="Catamaran"/>
                <a:sym typeface="Catamaran"/>
              </a:defRPr>
            </a:lvl6pPr>
            <a:lvl7pPr marL="3200400" lvl="6" indent="-317500" algn="ctr" rtl="0">
              <a:spcBef>
                <a:spcPts val="1600"/>
              </a:spcBef>
              <a:spcAft>
                <a:spcPts val="0"/>
              </a:spcAft>
              <a:buSzPts val="1400"/>
              <a:buFont typeface="Catamaran"/>
              <a:buChar char="●"/>
              <a:defRPr>
                <a:latin typeface="Catamaran"/>
                <a:ea typeface="Catamaran"/>
                <a:cs typeface="Catamaran"/>
                <a:sym typeface="Catamaran"/>
              </a:defRPr>
            </a:lvl7pPr>
            <a:lvl8pPr marL="3657600" lvl="7" indent="-317500" algn="ctr" rtl="0">
              <a:spcBef>
                <a:spcPts val="1600"/>
              </a:spcBef>
              <a:spcAft>
                <a:spcPts val="0"/>
              </a:spcAft>
              <a:buSzPts val="1400"/>
              <a:buFont typeface="Catamaran"/>
              <a:buChar char="○"/>
              <a:defRPr>
                <a:latin typeface="Catamaran"/>
                <a:ea typeface="Catamaran"/>
                <a:cs typeface="Catamaran"/>
                <a:sym typeface="Catamaran"/>
              </a:defRPr>
            </a:lvl8pPr>
            <a:lvl9pPr marL="4114800" lvl="8" indent="-317500" algn="ctr" rtl="0">
              <a:spcBef>
                <a:spcPts val="1600"/>
              </a:spcBef>
              <a:spcAft>
                <a:spcPts val="1600"/>
              </a:spcAft>
              <a:buSzPts val="1400"/>
              <a:buFont typeface="Catamaran"/>
              <a:buChar char="■"/>
              <a:defRPr>
                <a:latin typeface="Catamaran"/>
                <a:ea typeface="Catamaran"/>
                <a:cs typeface="Catamaran"/>
                <a:sym typeface="Catamaran"/>
              </a:defRPr>
            </a:lvl9pPr>
          </a:lstStyle>
          <a:p>
            <a:endParaRPr/>
          </a:p>
        </p:txBody>
      </p:sp>
      <p:sp>
        <p:nvSpPr>
          <p:cNvPr id="379" name="Google Shape;379;p9"/>
          <p:cNvSpPr txBox="1">
            <a:spLocks noGrp="1"/>
          </p:cNvSpPr>
          <p:nvPr>
            <p:ph type="title"/>
          </p:nvPr>
        </p:nvSpPr>
        <p:spPr>
          <a:xfrm>
            <a:off x="1044100" y="454550"/>
            <a:ext cx="7060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8202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4"/>
        <p:cNvGrpSpPr/>
        <p:nvPr/>
      </p:nvGrpSpPr>
      <p:grpSpPr>
        <a:xfrm>
          <a:off x="0" y="0"/>
          <a:ext cx="0" cy="0"/>
          <a:chOff x="0" y="0"/>
          <a:chExt cx="0" cy="0"/>
        </a:xfrm>
      </p:grpSpPr>
      <p:sp>
        <p:nvSpPr>
          <p:cNvPr id="275" name="Google Shape;275;p4"/>
          <p:cNvSpPr/>
          <p:nvPr/>
        </p:nvSpPr>
        <p:spPr>
          <a:xfrm>
            <a:off x="136925" y="244800"/>
            <a:ext cx="8857583" cy="4676202"/>
          </a:xfrm>
          <a:custGeom>
            <a:avLst/>
            <a:gdLst/>
            <a:ahLst/>
            <a:cxnLst/>
            <a:rect l="l" t="t" r="r" b="b"/>
            <a:pathLst>
              <a:path w="276886" h="146177" extrusionOk="0">
                <a:moveTo>
                  <a:pt x="140981" y="1429"/>
                </a:moveTo>
                <a:cubicBezTo>
                  <a:pt x="142449" y="1766"/>
                  <a:pt x="143936" y="2023"/>
                  <a:pt x="145424" y="2202"/>
                </a:cubicBezTo>
                <a:lnTo>
                  <a:pt x="140981" y="3194"/>
                </a:lnTo>
                <a:lnTo>
                  <a:pt x="136539" y="2202"/>
                </a:lnTo>
                <a:cubicBezTo>
                  <a:pt x="138026" y="2023"/>
                  <a:pt x="139514" y="1766"/>
                  <a:pt x="140981" y="1429"/>
                </a:cubicBezTo>
                <a:close/>
                <a:moveTo>
                  <a:pt x="140981" y="1171"/>
                </a:moveTo>
                <a:cubicBezTo>
                  <a:pt x="139018" y="1627"/>
                  <a:pt x="137055" y="1944"/>
                  <a:pt x="135052" y="2142"/>
                </a:cubicBezTo>
                <a:lnTo>
                  <a:pt x="140981" y="3451"/>
                </a:lnTo>
                <a:lnTo>
                  <a:pt x="146911" y="2142"/>
                </a:lnTo>
                <a:cubicBezTo>
                  <a:pt x="144908" y="1944"/>
                  <a:pt x="142925" y="1627"/>
                  <a:pt x="140981" y="1171"/>
                </a:cubicBezTo>
                <a:close/>
                <a:moveTo>
                  <a:pt x="3193" y="51324"/>
                </a:moveTo>
                <a:cubicBezTo>
                  <a:pt x="3510" y="51344"/>
                  <a:pt x="3808" y="51443"/>
                  <a:pt x="4066" y="51621"/>
                </a:cubicBezTo>
                <a:cubicBezTo>
                  <a:pt x="4185" y="51681"/>
                  <a:pt x="4304" y="51760"/>
                  <a:pt x="4403" y="51859"/>
                </a:cubicBezTo>
                <a:cubicBezTo>
                  <a:pt x="4442" y="51959"/>
                  <a:pt x="4482" y="52078"/>
                  <a:pt x="4522" y="52177"/>
                </a:cubicBezTo>
                <a:cubicBezTo>
                  <a:pt x="4403" y="52415"/>
                  <a:pt x="4244" y="52653"/>
                  <a:pt x="4046" y="52831"/>
                </a:cubicBezTo>
                <a:lnTo>
                  <a:pt x="3272" y="53248"/>
                </a:lnTo>
                <a:cubicBezTo>
                  <a:pt x="2182" y="53069"/>
                  <a:pt x="1964" y="52792"/>
                  <a:pt x="1924" y="52692"/>
                </a:cubicBezTo>
                <a:cubicBezTo>
                  <a:pt x="1864" y="52494"/>
                  <a:pt x="2083" y="52216"/>
                  <a:pt x="2221" y="52078"/>
                </a:cubicBezTo>
                <a:lnTo>
                  <a:pt x="2241" y="52038"/>
                </a:lnTo>
                <a:lnTo>
                  <a:pt x="2261" y="52018"/>
                </a:lnTo>
                <a:cubicBezTo>
                  <a:pt x="2499" y="51562"/>
                  <a:pt x="2816" y="51324"/>
                  <a:pt x="3193" y="51324"/>
                </a:cubicBezTo>
                <a:close/>
                <a:moveTo>
                  <a:pt x="273693" y="51344"/>
                </a:moveTo>
                <a:cubicBezTo>
                  <a:pt x="274070" y="51344"/>
                  <a:pt x="274367" y="51562"/>
                  <a:pt x="274625" y="52038"/>
                </a:cubicBezTo>
                <a:lnTo>
                  <a:pt x="274645" y="52058"/>
                </a:lnTo>
                <a:lnTo>
                  <a:pt x="274664" y="52078"/>
                </a:lnTo>
                <a:cubicBezTo>
                  <a:pt x="274803" y="52236"/>
                  <a:pt x="275021" y="52514"/>
                  <a:pt x="274962" y="52692"/>
                </a:cubicBezTo>
                <a:cubicBezTo>
                  <a:pt x="274922" y="52811"/>
                  <a:pt x="274704" y="53089"/>
                  <a:pt x="273613" y="53267"/>
                </a:cubicBezTo>
                <a:lnTo>
                  <a:pt x="272860" y="52851"/>
                </a:lnTo>
                <a:cubicBezTo>
                  <a:pt x="272662" y="52653"/>
                  <a:pt x="272483" y="52435"/>
                  <a:pt x="272384" y="52197"/>
                </a:cubicBezTo>
                <a:cubicBezTo>
                  <a:pt x="272404" y="52078"/>
                  <a:pt x="272443" y="51978"/>
                  <a:pt x="272483" y="51879"/>
                </a:cubicBezTo>
                <a:cubicBezTo>
                  <a:pt x="272582" y="51780"/>
                  <a:pt x="272701" y="51701"/>
                  <a:pt x="272820" y="51621"/>
                </a:cubicBezTo>
                <a:cubicBezTo>
                  <a:pt x="273078" y="51463"/>
                  <a:pt x="273375" y="51364"/>
                  <a:pt x="273693" y="51344"/>
                </a:cubicBezTo>
                <a:close/>
                <a:moveTo>
                  <a:pt x="3193" y="51086"/>
                </a:moveTo>
                <a:cubicBezTo>
                  <a:pt x="2737" y="51086"/>
                  <a:pt x="2340" y="51344"/>
                  <a:pt x="2043" y="51899"/>
                </a:cubicBezTo>
                <a:cubicBezTo>
                  <a:pt x="1269" y="52732"/>
                  <a:pt x="1706" y="53267"/>
                  <a:pt x="3332" y="53505"/>
                </a:cubicBezTo>
                <a:lnTo>
                  <a:pt x="4185" y="53049"/>
                </a:lnTo>
                <a:cubicBezTo>
                  <a:pt x="4442" y="52811"/>
                  <a:pt x="4641" y="52514"/>
                  <a:pt x="4780" y="52197"/>
                </a:cubicBezTo>
                <a:cubicBezTo>
                  <a:pt x="4740" y="52038"/>
                  <a:pt x="4680" y="51899"/>
                  <a:pt x="4621" y="51740"/>
                </a:cubicBezTo>
                <a:cubicBezTo>
                  <a:pt x="4502" y="51602"/>
                  <a:pt x="4343" y="51483"/>
                  <a:pt x="4185" y="51403"/>
                </a:cubicBezTo>
                <a:cubicBezTo>
                  <a:pt x="3907" y="51205"/>
                  <a:pt x="3550" y="51106"/>
                  <a:pt x="3193" y="51086"/>
                </a:cubicBezTo>
                <a:close/>
                <a:moveTo>
                  <a:pt x="273713" y="51086"/>
                </a:moveTo>
                <a:cubicBezTo>
                  <a:pt x="273356" y="51106"/>
                  <a:pt x="272999" y="51205"/>
                  <a:pt x="272721" y="51403"/>
                </a:cubicBezTo>
                <a:cubicBezTo>
                  <a:pt x="272562" y="51483"/>
                  <a:pt x="272404" y="51602"/>
                  <a:pt x="272285" y="51740"/>
                </a:cubicBezTo>
                <a:cubicBezTo>
                  <a:pt x="272225" y="51899"/>
                  <a:pt x="272166" y="52038"/>
                  <a:pt x="272106" y="52197"/>
                </a:cubicBezTo>
                <a:cubicBezTo>
                  <a:pt x="272265" y="52514"/>
                  <a:pt x="272463" y="52811"/>
                  <a:pt x="272721" y="53049"/>
                </a:cubicBezTo>
                <a:lnTo>
                  <a:pt x="273574" y="53505"/>
                </a:lnTo>
                <a:cubicBezTo>
                  <a:pt x="275200" y="53267"/>
                  <a:pt x="275636" y="52732"/>
                  <a:pt x="274863" y="51899"/>
                </a:cubicBezTo>
                <a:cubicBezTo>
                  <a:pt x="274565" y="51344"/>
                  <a:pt x="274169" y="51086"/>
                  <a:pt x="273713" y="51086"/>
                </a:cubicBezTo>
                <a:close/>
                <a:moveTo>
                  <a:pt x="5156" y="71433"/>
                </a:moveTo>
                <a:cubicBezTo>
                  <a:pt x="6465" y="71433"/>
                  <a:pt x="7576" y="72087"/>
                  <a:pt x="8032" y="73099"/>
                </a:cubicBezTo>
                <a:cubicBezTo>
                  <a:pt x="7596" y="74110"/>
                  <a:pt x="6465" y="74765"/>
                  <a:pt x="5156" y="74765"/>
                </a:cubicBezTo>
                <a:lnTo>
                  <a:pt x="5057" y="74765"/>
                </a:lnTo>
                <a:cubicBezTo>
                  <a:pt x="5256" y="74229"/>
                  <a:pt x="5414" y="73694"/>
                  <a:pt x="5513" y="73138"/>
                </a:cubicBezTo>
                <a:lnTo>
                  <a:pt x="5513" y="73099"/>
                </a:lnTo>
                <a:lnTo>
                  <a:pt x="5513" y="73059"/>
                </a:lnTo>
                <a:cubicBezTo>
                  <a:pt x="5414" y="72504"/>
                  <a:pt x="5256" y="71968"/>
                  <a:pt x="5057" y="71433"/>
                </a:cubicBezTo>
                <a:close/>
                <a:moveTo>
                  <a:pt x="271829" y="71433"/>
                </a:moveTo>
                <a:cubicBezTo>
                  <a:pt x="271630" y="71968"/>
                  <a:pt x="271491" y="72504"/>
                  <a:pt x="271392" y="73059"/>
                </a:cubicBezTo>
                <a:lnTo>
                  <a:pt x="271392" y="73099"/>
                </a:lnTo>
                <a:lnTo>
                  <a:pt x="271392" y="73138"/>
                </a:lnTo>
                <a:cubicBezTo>
                  <a:pt x="271491" y="73694"/>
                  <a:pt x="271630" y="74229"/>
                  <a:pt x="271829" y="74765"/>
                </a:cubicBezTo>
                <a:lnTo>
                  <a:pt x="271749" y="74765"/>
                </a:lnTo>
                <a:cubicBezTo>
                  <a:pt x="270440" y="74765"/>
                  <a:pt x="269310" y="74110"/>
                  <a:pt x="268874" y="73099"/>
                </a:cubicBezTo>
                <a:cubicBezTo>
                  <a:pt x="269330" y="72087"/>
                  <a:pt x="270440" y="71433"/>
                  <a:pt x="271749" y="71433"/>
                </a:cubicBezTo>
                <a:close/>
                <a:moveTo>
                  <a:pt x="5156" y="71195"/>
                </a:moveTo>
                <a:cubicBezTo>
                  <a:pt x="5018" y="71195"/>
                  <a:pt x="4859" y="71195"/>
                  <a:pt x="4720" y="71215"/>
                </a:cubicBezTo>
                <a:lnTo>
                  <a:pt x="4740" y="71274"/>
                </a:lnTo>
                <a:cubicBezTo>
                  <a:pt x="4978" y="71849"/>
                  <a:pt x="5156" y="72464"/>
                  <a:pt x="5256" y="73099"/>
                </a:cubicBezTo>
                <a:cubicBezTo>
                  <a:pt x="5156" y="73713"/>
                  <a:pt x="4978" y="74328"/>
                  <a:pt x="4740" y="74923"/>
                </a:cubicBezTo>
                <a:lnTo>
                  <a:pt x="4720" y="74983"/>
                </a:lnTo>
                <a:cubicBezTo>
                  <a:pt x="4859" y="75003"/>
                  <a:pt x="5018" y="75003"/>
                  <a:pt x="5156" y="75003"/>
                </a:cubicBezTo>
                <a:cubicBezTo>
                  <a:pt x="6604" y="75003"/>
                  <a:pt x="7834" y="74249"/>
                  <a:pt x="8310" y="73099"/>
                </a:cubicBezTo>
                <a:cubicBezTo>
                  <a:pt x="7834" y="71949"/>
                  <a:pt x="6604" y="71195"/>
                  <a:pt x="5156" y="71195"/>
                </a:cubicBezTo>
                <a:close/>
                <a:moveTo>
                  <a:pt x="271729" y="71195"/>
                </a:moveTo>
                <a:cubicBezTo>
                  <a:pt x="270282" y="71195"/>
                  <a:pt x="269052" y="71949"/>
                  <a:pt x="268576" y="73099"/>
                </a:cubicBezTo>
                <a:cubicBezTo>
                  <a:pt x="269052" y="74249"/>
                  <a:pt x="270282" y="75003"/>
                  <a:pt x="271729" y="75003"/>
                </a:cubicBezTo>
                <a:cubicBezTo>
                  <a:pt x="271868" y="75003"/>
                  <a:pt x="272027" y="75003"/>
                  <a:pt x="272166" y="74983"/>
                </a:cubicBezTo>
                <a:lnTo>
                  <a:pt x="272146" y="74923"/>
                </a:lnTo>
                <a:cubicBezTo>
                  <a:pt x="271908" y="74328"/>
                  <a:pt x="271729" y="73713"/>
                  <a:pt x="271630" y="73099"/>
                </a:cubicBezTo>
                <a:cubicBezTo>
                  <a:pt x="271729" y="72464"/>
                  <a:pt x="271908" y="71849"/>
                  <a:pt x="272146" y="71274"/>
                </a:cubicBezTo>
                <a:cubicBezTo>
                  <a:pt x="272146" y="71254"/>
                  <a:pt x="272146" y="71235"/>
                  <a:pt x="272166" y="71215"/>
                </a:cubicBezTo>
                <a:cubicBezTo>
                  <a:pt x="272027" y="71195"/>
                  <a:pt x="271868" y="71195"/>
                  <a:pt x="271729" y="71195"/>
                </a:cubicBezTo>
                <a:close/>
                <a:moveTo>
                  <a:pt x="271789" y="69192"/>
                </a:moveTo>
                <a:cubicBezTo>
                  <a:pt x="272007" y="69212"/>
                  <a:pt x="272205" y="69212"/>
                  <a:pt x="272424" y="69232"/>
                </a:cubicBezTo>
                <a:cubicBezTo>
                  <a:pt x="272364" y="69529"/>
                  <a:pt x="272305" y="69807"/>
                  <a:pt x="272245" y="70065"/>
                </a:cubicBezTo>
                <a:cubicBezTo>
                  <a:pt x="272067" y="70045"/>
                  <a:pt x="271908" y="70045"/>
                  <a:pt x="271729" y="70045"/>
                </a:cubicBezTo>
                <a:cubicBezTo>
                  <a:pt x="269627" y="70045"/>
                  <a:pt x="267783" y="71274"/>
                  <a:pt x="267267" y="73019"/>
                </a:cubicBezTo>
                <a:lnTo>
                  <a:pt x="267248" y="73099"/>
                </a:lnTo>
                <a:lnTo>
                  <a:pt x="267267" y="73158"/>
                </a:lnTo>
                <a:cubicBezTo>
                  <a:pt x="267803" y="74923"/>
                  <a:pt x="269627" y="76133"/>
                  <a:pt x="271729" y="76133"/>
                </a:cubicBezTo>
                <a:cubicBezTo>
                  <a:pt x="271908" y="76133"/>
                  <a:pt x="272067" y="76133"/>
                  <a:pt x="272245" y="76113"/>
                </a:cubicBezTo>
                <a:cubicBezTo>
                  <a:pt x="272305" y="76371"/>
                  <a:pt x="272364" y="76649"/>
                  <a:pt x="272424" y="76946"/>
                </a:cubicBezTo>
                <a:cubicBezTo>
                  <a:pt x="272205" y="76966"/>
                  <a:pt x="272007" y="76986"/>
                  <a:pt x="271789" y="76986"/>
                </a:cubicBezTo>
                <a:cubicBezTo>
                  <a:pt x="270639" y="76986"/>
                  <a:pt x="269528" y="76629"/>
                  <a:pt x="268636" y="75935"/>
                </a:cubicBezTo>
                <a:cubicBezTo>
                  <a:pt x="267825" y="75302"/>
                  <a:pt x="267349" y="74412"/>
                  <a:pt x="267130" y="73089"/>
                </a:cubicBezTo>
                <a:lnTo>
                  <a:pt x="267130" y="73089"/>
                </a:lnTo>
                <a:cubicBezTo>
                  <a:pt x="267369" y="71766"/>
                  <a:pt x="267825" y="70896"/>
                  <a:pt x="268636" y="70243"/>
                </a:cubicBezTo>
                <a:cubicBezTo>
                  <a:pt x="269548" y="69549"/>
                  <a:pt x="270659" y="69192"/>
                  <a:pt x="271789" y="69192"/>
                </a:cubicBezTo>
                <a:close/>
                <a:moveTo>
                  <a:pt x="5168" y="69211"/>
                </a:moveTo>
                <a:cubicBezTo>
                  <a:pt x="6286" y="69211"/>
                  <a:pt x="7362" y="69567"/>
                  <a:pt x="8250" y="70243"/>
                </a:cubicBezTo>
                <a:cubicBezTo>
                  <a:pt x="9043" y="70897"/>
                  <a:pt x="9519" y="71770"/>
                  <a:pt x="9737" y="73099"/>
                </a:cubicBezTo>
                <a:cubicBezTo>
                  <a:pt x="9519" y="74427"/>
                  <a:pt x="9043" y="75300"/>
                  <a:pt x="8250" y="75954"/>
                </a:cubicBezTo>
                <a:cubicBezTo>
                  <a:pt x="7361" y="76612"/>
                  <a:pt x="6283" y="76986"/>
                  <a:pt x="5164" y="76986"/>
                </a:cubicBezTo>
                <a:cubicBezTo>
                  <a:pt x="5135" y="76986"/>
                  <a:pt x="5106" y="76986"/>
                  <a:pt x="5077" y="76986"/>
                </a:cubicBezTo>
                <a:cubicBezTo>
                  <a:pt x="4879" y="76986"/>
                  <a:pt x="4661" y="76966"/>
                  <a:pt x="4462" y="76946"/>
                </a:cubicBezTo>
                <a:cubicBezTo>
                  <a:pt x="4502" y="76668"/>
                  <a:pt x="4561" y="76391"/>
                  <a:pt x="4641" y="76113"/>
                </a:cubicBezTo>
                <a:cubicBezTo>
                  <a:pt x="4799" y="76133"/>
                  <a:pt x="4978" y="76153"/>
                  <a:pt x="5137" y="76153"/>
                </a:cubicBezTo>
                <a:cubicBezTo>
                  <a:pt x="7239" y="76153"/>
                  <a:pt x="9083" y="74923"/>
                  <a:pt x="9599" y="73158"/>
                </a:cubicBezTo>
                <a:lnTo>
                  <a:pt x="9618" y="73099"/>
                </a:lnTo>
                <a:lnTo>
                  <a:pt x="9599" y="73019"/>
                </a:lnTo>
                <a:cubicBezTo>
                  <a:pt x="9083" y="71274"/>
                  <a:pt x="7239" y="70045"/>
                  <a:pt x="5137" y="70045"/>
                </a:cubicBezTo>
                <a:cubicBezTo>
                  <a:pt x="4978" y="70045"/>
                  <a:pt x="4799" y="70045"/>
                  <a:pt x="4641" y="70065"/>
                </a:cubicBezTo>
                <a:cubicBezTo>
                  <a:pt x="4561" y="69807"/>
                  <a:pt x="4502" y="69529"/>
                  <a:pt x="4462" y="69232"/>
                </a:cubicBezTo>
                <a:cubicBezTo>
                  <a:pt x="4661" y="69212"/>
                  <a:pt x="4879" y="69212"/>
                  <a:pt x="5077" y="69212"/>
                </a:cubicBezTo>
                <a:cubicBezTo>
                  <a:pt x="5107" y="69211"/>
                  <a:pt x="5138" y="69211"/>
                  <a:pt x="5168" y="69211"/>
                </a:cubicBezTo>
                <a:close/>
                <a:moveTo>
                  <a:pt x="271973" y="68949"/>
                </a:moveTo>
                <a:cubicBezTo>
                  <a:pt x="271918" y="68949"/>
                  <a:pt x="271863" y="68950"/>
                  <a:pt x="271809" y="68954"/>
                </a:cubicBezTo>
                <a:cubicBezTo>
                  <a:pt x="271779" y="68953"/>
                  <a:pt x="271748" y="68953"/>
                  <a:pt x="271718" y="68953"/>
                </a:cubicBezTo>
                <a:cubicBezTo>
                  <a:pt x="270542" y="68953"/>
                  <a:pt x="269425" y="69329"/>
                  <a:pt x="268497" y="70045"/>
                </a:cubicBezTo>
                <a:cubicBezTo>
                  <a:pt x="267486" y="70838"/>
                  <a:pt x="267089" y="71949"/>
                  <a:pt x="266891" y="73079"/>
                </a:cubicBezTo>
                <a:cubicBezTo>
                  <a:pt x="267089" y="74229"/>
                  <a:pt x="267486" y="75320"/>
                  <a:pt x="268497" y="76133"/>
                </a:cubicBezTo>
                <a:cubicBezTo>
                  <a:pt x="269426" y="76830"/>
                  <a:pt x="270544" y="77224"/>
                  <a:pt x="271722" y="77224"/>
                </a:cubicBezTo>
                <a:cubicBezTo>
                  <a:pt x="271751" y="77224"/>
                  <a:pt x="271780" y="77224"/>
                  <a:pt x="271809" y="77224"/>
                </a:cubicBezTo>
                <a:lnTo>
                  <a:pt x="271809" y="77243"/>
                </a:lnTo>
                <a:cubicBezTo>
                  <a:pt x="272106" y="77243"/>
                  <a:pt x="272404" y="77204"/>
                  <a:pt x="272721" y="77164"/>
                </a:cubicBezTo>
                <a:cubicBezTo>
                  <a:pt x="272642" y="76728"/>
                  <a:pt x="272543" y="76292"/>
                  <a:pt x="272424" y="75855"/>
                </a:cubicBezTo>
                <a:cubicBezTo>
                  <a:pt x="272205" y="75875"/>
                  <a:pt x="271967" y="75895"/>
                  <a:pt x="271729" y="75895"/>
                </a:cubicBezTo>
                <a:cubicBezTo>
                  <a:pt x="269726" y="75895"/>
                  <a:pt x="268001" y="74765"/>
                  <a:pt x="267505" y="73099"/>
                </a:cubicBezTo>
                <a:cubicBezTo>
                  <a:pt x="268001" y="71433"/>
                  <a:pt x="269746" y="70283"/>
                  <a:pt x="271729" y="70283"/>
                </a:cubicBezTo>
                <a:cubicBezTo>
                  <a:pt x="271967" y="70283"/>
                  <a:pt x="272205" y="70303"/>
                  <a:pt x="272424" y="70322"/>
                </a:cubicBezTo>
                <a:cubicBezTo>
                  <a:pt x="272543" y="69886"/>
                  <a:pt x="272642" y="69450"/>
                  <a:pt x="272721" y="69013"/>
                </a:cubicBezTo>
                <a:cubicBezTo>
                  <a:pt x="272462" y="68981"/>
                  <a:pt x="272216" y="68949"/>
                  <a:pt x="271973" y="68949"/>
                </a:cubicBezTo>
                <a:close/>
                <a:moveTo>
                  <a:pt x="5164" y="68953"/>
                </a:moveTo>
                <a:cubicBezTo>
                  <a:pt x="5135" y="68953"/>
                  <a:pt x="5106" y="68954"/>
                  <a:pt x="5077" y="68954"/>
                </a:cubicBezTo>
                <a:cubicBezTo>
                  <a:pt x="4780" y="68954"/>
                  <a:pt x="4462" y="68974"/>
                  <a:pt x="4165" y="69033"/>
                </a:cubicBezTo>
                <a:cubicBezTo>
                  <a:pt x="4244" y="69470"/>
                  <a:pt x="4323" y="69906"/>
                  <a:pt x="4442" y="70342"/>
                </a:cubicBezTo>
                <a:cubicBezTo>
                  <a:pt x="4617" y="70313"/>
                  <a:pt x="4791" y="70295"/>
                  <a:pt x="4957" y="70295"/>
                </a:cubicBezTo>
                <a:cubicBezTo>
                  <a:pt x="5018" y="70295"/>
                  <a:pt x="5078" y="70297"/>
                  <a:pt x="5137" y="70303"/>
                </a:cubicBezTo>
                <a:cubicBezTo>
                  <a:pt x="7159" y="70303"/>
                  <a:pt x="8885" y="71433"/>
                  <a:pt x="9380" y="73099"/>
                </a:cubicBezTo>
                <a:cubicBezTo>
                  <a:pt x="8885" y="74765"/>
                  <a:pt x="7140" y="75915"/>
                  <a:pt x="5137" y="75915"/>
                </a:cubicBezTo>
                <a:cubicBezTo>
                  <a:pt x="4918" y="75915"/>
                  <a:pt x="4680" y="75895"/>
                  <a:pt x="4442" y="75855"/>
                </a:cubicBezTo>
                <a:cubicBezTo>
                  <a:pt x="4323" y="76292"/>
                  <a:pt x="4244" y="76728"/>
                  <a:pt x="4165" y="77184"/>
                </a:cubicBezTo>
                <a:cubicBezTo>
                  <a:pt x="4462" y="77224"/>
                  <a:pt x="4780" y="77243"/>
                  <a:pt x="5077" y="77243"/>
                </a:cubicBezTo>
                <a:cubicBezTo>
                  <a:pt x="5106" y="77244"/>
                  <a:pt x="5135" y="77244"/>
                  <a:pt x="5164" y="77244"/>
                </a:cubicBezTo>
                <a:cubicBezTo>
                  <a:pt x="6342" y="77244"/>
                  <a:pt x="7460" y="76850"/>
                  <a:pt x="8389" y="76153"/>
                </a:cubicBezTo>
                <a:cubicBezTo>
                  <a:pt x="9400" y="75340"/>
                  <a:pt x="9817" y="74229"/>
                  <a:pt x="9995" y="73099"/>
                </a:cubicBezTo>
                <a:cubicBezTo>
                  <a:pt x="9797" y="71968"/>
                  <a:pt x="9400" y="70878"/>
                  <a:pt x="8389" y="70065"/>
                </a:cubicBezTo>
                <a:cubicBezTo>
                  <a:pt x="7460" y="69348"/>
                  <a:pt x="6342" y="68953"/>
                  <a:pt x="5164" y="68953"/>
                </a:cubicBezTo>
                <a:close/>
                <a:moveTo>
                  <a:pt x="273613" y="92930"/>
                </a:moveTo>
                <a:cubicBezTo>
                  <a:pt x="274704" y="93108"/>
                  <a:pt x="274922" y="93386"/>
                  <a:pt x="274962" y="93505"/>
                </a:cubicBezTo>
                <a:cubicBezTo>
                  <a:pt x="275021" y="93684"/>
                  <a:pt x="274803" y="93961"/>
                  <a:pt x="274664" y="94120"/>
                </a:cubicBezTo>
                <a:lnTo>
                  <a:pt x="274645" y="94140"/>
                </a:lnTo>
                <a:lnTo>
                  <a:pt x="274625" y="94160"/>
                </a:lnTo>
                <a:cubicBezTo>
                  <a:pt x="274387" y="94635"/>
                  <a:pt x="274070" y="94854"/>
                  <a:pt x="273693" y="94854"/>
                </a:cubicBezTo>
                <a:cubicBezTo>
                  <a:pt x="273395" y="94834"/>
                  <a:pt x="273098" y="94754"/>
                  <a:pt x="272840" y="94596"/>
                </a:cubicBezTo>
                <a:cubicBezTo>
                  <a:pt x="272701" y="94516"/>
                  <a:pt x="272602" y="94437"/>
                  <a:pt x="272503" y="94338"/>
                </a:cubicBezTo>
                <a:cubicBezTo>
                  <a:pt x="272443" y="94239"/>
                  <a:pt x="272424" y="94140"/>
                  <a:pt x="272384" y="94021"/>
                </a:cubicBezTo>
                <a:cubicBezTo>
                  <a:pt x="272503" y="93783"/>
                  <a:pt x="272662" y="93565"/>
                  <a:pt x="272860" y="93386"/>
                </a:cubicBezTo>
                <a:lnTo>
                  <a:pt x="272860" y="93346"/>
                </a:lnTo>
                <a:lnTo>
                  <a:pt x="273613" y="92930"/>
                </a:lnTo>
                <a:close/>
                <a:moveTo>
                  <a:pt x="3272" y="92950"/>
                </a:moveTo>
                <a:lnTo>
                  <a:pt x="4026" y="93346"/>
                </a:lnTo>
                <a:cubicBezTo>
                  <a:pt x="4224" y="93525"/>
                  <a:pt x="4403" y="93743"/>
                  <a:pt x="4522" y="94001"/>
                </a:cubicBezTo>
                <a:cubicBezTo>
                  <a:pt x="4482" y="94100"/>
                  <a:pt x="4442" y="94199"/>
                  <a:pt x="4403" y="94318"/>
                </a:cubicBezTo>
                <a:cubicBezTo>
                  <a:pt x="4304" y="94397"/>
                  <a:pt x="4185" y="94497"/>
                  <a:pt x="4066" y="94556"/>
                </a:cubicBezTo>
                <a:cubicBezTo>
                  <a:pt x="3808" y="94735"/>
                  <a:pt x="3510" y="94834"/>
                  <a:pt x="3193" y="94854"/>
                </a:cubicBezTo>
                <a:lnTo>
                  <a:pt x="3193" y="94873"/>
                </a:lnTo>
                <a:cubicBezTo>
                  <a:pt x="2816" y="94873"/>
                  <a:pt x="2519" y="94635"/>
                  <a:pt x="2261" y="94179"/>
                </a:cubicBezTo>
                <a:lnTo>
                  <a:pt x="2241" y="94160"/>
                </a:lnTo>
                <a:lnTo>
                  <a:pt x="2221" y="94120"/>
                </a:lnTo>
                <a:cubicBezTo>
                  <a:pt x="2083" y="93981"/>
                  <a:pt x="1864" y="93703"/>
                  <a:pt x="1924" y="93505"/>
                </a:cubicBezTo>
                <a:cubicBezTo>
                  <a:pt x="1964" y="93406"/>
                  <a:pt x="2182" y="93128"/>
                  <a:pt x="3272" y="92950"/>
                </a:cubicBezTo>
                <a:close/>
                <a:moveTo>
                  <a:pt x="3332" y="92692"/>
                </a:moveTo>
                <a:cubicBezTo>
                  <a:pt x="1686" y="92930"/>
                  <a:pt x="1269" y="93465"/>
                  <a:pt x="2043" y="94298"/>
                </a:cubicBezTo>
                <a:cubicBezTo>
                  <a:pt x="2340" y="94854"/>
                  <a:pt x="2717" y="95111"/>
                  <a:pt x="3193" y="95111"/>
                </a:cubicBezTo>
                <a:cubicBezTo>
                  <a:pt x="3550" y="95092"/>
                  <a:pt x="3887" y="94973"/>
                  <a:pt x="4185" y="94794"/>
                </a:cubicBezTo>
                <a:cubicBezTo>
                  <a:pt x="4343" y="94695"/>
                  <a:pt x="4482" y="94596"/>
                  <a:pt x="4621" y="94457"/>
                </a:cubicBezTo>
                <a:cubicBezTo>
                  <a:pt x="4680" y="94298"/>
                  <a:pt x="4720" y="94160"/>
                  <a:pt x="4780" y="94001"/>
                </a:cubicBezTo>
                <a:cubicBezTo>
                  <a:pt x="4641" y="93684"/>
                  <a:pt x="4442" y="93386"/>
                  <a:pt x="4185" y="93148"/>
                </a:cubicBezTo>
                <a:lnTo>
                  <a:pt x="3332" y="92692"/>
                </a:lnTo>
                <a:close/>
                <a:moveTo>
                  <a:pt x="273574" y="92672"/>
                </a:moveTo>
                <a:lnTo>
                  <a:pt x="272721" y="93148"/>
                </a:lnTo>
                <a:cubicBezTo>
                  <a:pt x="272443" y="93386"/>
                  <a:pt x="272245" y="93664"/>
                  <a:pt x="272106" y="94001"/>
                </a:cubicBezTo>
                <a:cubicBezTo>
                  <a:pt x="272166" y="94140"/>
                  <a:pt x="272205" y="94298"/>
                  <a:pt x="272285" y="94457"/>
                </a:cubicBezTo>
                <a:cubicBezTo>
                  <a:pt x="272404" y="94596"/>
                  <a:pt x="272543" y="94695"/>
                  <a:pt x="272701" y="94794"/>
                </a:cubicBezTo>
                <a:cubicBezTo>
                  <a:pt x="272999" y="94973"/>
                  <a:pt x="273336" y="95092"/>
                  <a:pt x="273693" y="95111"/>
                </a:cubicBezTo>
                <a:cubicBezTo>
                  <a:pt x="274169" y="95111"/>
                  <a:pt x="274546" y="94834"/>
                  <a:pt x="274843" y="94298"/>
                </a:cubicBezTo>
                <a:cubicBezTo>
                  <a:pt x="275616" y="93465"/>
                  <a:pt x="275200" y="92930"/>
                  <a:pt x="273574" y="92672"/>
                </a:cubicBezTo>
                <a:close/>
                <a:moveTo>
                  <a:pt x="192166" y="2182"/>
                </a:moveTo>
                <a:cubicBezTo>
                  <a:pt x="218839" y="2182"/>
                  <a:pt x="245830" y="2876"/>
                  <a:pt x="256281" y="3174"/>
                </a:cubicBezTo>
                <a:cubicBezTo>
                  <a:pt x="260624" y="6486"/>
                  <a:pt x="265483" y="9064"/>
                  <a:pt x="270678" y="10769"/>
                </a:cubicBezTo>
                <a:lnTo>
                  <a:pt x="270579" y="19396"/>
                </a:lnTo>
                <a:lnTo>
                  <a:pt x="270282" y="46426"/>
                </a:lnTo>
                <a:cubicBezTo>
                  <a:pt x="270242" y="46505"/>
                  <a:pt x="270222" y="46584"/>
                  <a:pt x="270222" y="46683"/>
                </a:cubicBezTo>
                <a:lnTo>
                  <a:pt x="270222" y="47834"/>
                </a:lnTo>
                <a:cubicBezTo>
                  <a:pt x="270202" y="49242"/>
                  <a:pt x="270183" y="50828"/>
                  <a:pt x="270718" y="52177"/>
                </a:cubicBezTo>
                <a:cubicBezTo>
                  <a:pt x="270698" y="52296"/>
                  <a:pt x="270678" y="52415"/>
                  <a:pt x="270659" y="52534"/>
                </a:cubicBezTo>
                <a:cubicBezTo>
                  <a:pt x="270222" y="54081"/>
                  <a:pt x="270183" y="55727"/>
                  <a:pt x="270559" y="57293"/>
                </a:cubicBezTo>
                <a:cubicBezTo>
                  <a:pt x="270718" y="57948"/>
                  <a:pt x="270916" y="58582"/>
                  <a:pt x="271095" y="59197"/>
                </a:cubicBezTo>
                <a:cubicBezTo>
                  <a:pt x="271234" y="59673"/>
                  <a:pt x="271392" y="60149"/>
                  <a:pt x="271511" y="60625"/>
                </a:cubicBezTo>
                <a:cubicBezTo>
                  <a:pt x="271551" y="60784"/>
                  <a:pt x="271610" y="60962"/>
                  <a:pt x="271670" y="61160"/>
                </a:cubicBezTo>
                <a:cubicBezTo>
                  <a:pt x="271829" y="61656"/>
                  <a:pt x="272007" y="62231"/>
                  <a:pt x="271948" y="62628"/>
                </a:cubicBezTo>
                <a:lnTo>
                  <a:pt x="271948" y="62687"/>
                </a:lnTo>
                <a:lnTo>
                  <a:pt x="271967" y="62747"/>
                </a:lnTo>
                <a:cubicBezTo>
                  <a:pt x="272106" y="63084"/>
                  <a:pt x="271967" y="63481"/>
                  <a:pt x="271630" y="63619"/>
                </a:cubicBezTo>
                <a:cubicBezTo>
                  <a:pt x="271135" y="62509"/>
                  <a:pt x="270222" y="61478"/>
                  <a:pt x="269112" y="61478"/>
                </a:cubicBezTo>
                <a:cubicBezTo>
                  <a:pt x="268596" y="61497"/>
                  <a:pt x="268120" y="61676"/>
                  <a:pt x="267724" y="62013"/>
                </a:cubicBezTo>
                <a:cubicBezTo>
                  <a:pt x="267089" y="62469"/>
                  <a:pt x="266791" y="63262"/>
                  <a:pt x="266970" y="64016"/>
                </a:cubicBezTo>
                <a:cubicBezTo>
                  <a:pt x="267168" y="65047"/>
                  <a:pt x="268100" y="65979"/>
                  <a:pt x="269231" y="66277"/>
                </a:cubicBezTo>
                <a:cubicBezTo>
                  <a:pt x="269548" y="66356"/>
                  <a:pt x="269885" y="66416"/>
                  <a:pt x="270222" y="66416"/>
                </a:cubicBezTo>
                <a:cubicBezTo>
                  <a:pt x="271115" y="66416"/>
                  <a:pt x="271967" y="66059"/>
                  <a:pt x="272602" y="65424"/>
                </a:cubicBezTo>
                <a:cubicBezTo>
                  <a:pt x="272662" y="66237"/>
                  <a:pt x="272662" y="67050"/>
                  <a:pt x="272602" y="67863"/>
                </a:cubicBezTo>
                <a:cubicBezTo>
                  <a:pt x="272344" y="67843"/>
                  <a:pt x="272086" y="67824"/>
                  <a:pt x="271829" y="67824"/>
                </a:cubicBezTo>
                <a:cubicBezTo>
                  <a:pt x="270440" y="67824"/>
                  <a:pt x="269092" y="68240"/>
                  <a:pt x="267942" y="69013"/>
                </a:cubicBezTo>
                <a:cubicBezTo>
                  <a:pt x="266296" y="70164"/>
                  <a:pt x="265840" y="71869"/>
                  <a:pt x="265641" y="73059"/>
                </a:cubicBezTo>
                <a:lnTo>
                  <a:pt x="265641" y="73099"/>
                </a:lnTo>
                <a:lnTo>
                  <a:pt x="265641" y="73138"/>
                </a:lnTo>
                <a:cubicBezTo>
                  <a:pt x="265840" y="74328"/>
                  <a:pt x="266296" y="76034"/>
                  <a:pt x="267942" y="77184"/>
                </a:cubicBezTo>
                <a:cubicBezTo>
                  <a:pt x="269066" y="77959"/>
                  <a:pt x="270379" y="78375"/>
                  <a:pt x="271734" y="78375"/>
                </a:cubicBezTo>
                <a:cubicBezTo>
                  <a:pt x="271765" y="78375"/>
                  <a:pt x="271797" y="78374"/>
                  <a:pt x="271829" y="78374"/>
                </a:cubicBezTo>
                <a:cubicBezTo>
                  <a:pt x="272086" y="78374"/>
                  <a:pt x="272344" y="78354"/>
                  <a:pt x="272602" y="78334"/>
                </a:cubicBezTo>
                <a:cubicBezTo>
                  <a:pt x="272662" y="79147"/>
                  <a:pt x="272662" y="79960"/>
                  <a:pt x="272602" y="80793"/>
                </a:cubicBezTo>
                <a:cubicBezTo>
                  <a:pt x="271984" y="80156"/>
                  <a:pt x="271160" y="79801"/>
                  <a:pt x="270293" y="79801"/>
                </a:cubicBezTo>
                <a:cubicBezTo>
                  <a:pt x="270269" y="79801"/>
                  <a:pt x="270246" y="79801"/>
                  <a:pt x="270222" y="79802"/>
                </a:cubicBezTo>
                <a:cubicBezTo>
                  <a:pt x="269885" y="79802"/>
                  <a:pt x="269548" y="79841"/>
                  <a:pt x="269231" y="79921"/>
                </a:cubicBezTo>
                <a:cubicBezTo>
                  <a:pt x="268100" y="80238"/>
                  <a:pt x="267168" y="81170"/>
                  <a:pt x="266970" y="82181"/>
                </a:cubicBezTo>
                <a:cubicBezTo>
                  <a:pt x="266791" y="82935"/>
                  <a:pt x="267089" y="83728"/>
                  <a:pt x="267724" y="84184"/>
                </a:cubicBezTo>
                <a:cubicBezTo>
                  <a:pt x="268120" y="84522"/>
                  <a:pt x="268596" y="84720"/>
                  <a:pt x="269112" y="84740"/>
                </a:cubicBezTo>
                <a:cubicBezTo>
                  <a:pt x="270222" y="84740"/>
                  <a:pt x="271135" y="83689"/>
                  <a:pt x="271630" y="82578"/>
                </a:cubicBezTo>
                <a:cubicBezTo>
                  <a:pt x="271967" y="82737"/>
                  <a:pt x="272106" y="83133"/>
                  <a:pt x="271967" y="83470"/>
                </a:cubicBezTo>
                <a:lnTo>
                  <a:pt x="271948" y="83510"/>
                </a:lnTo>
                <a:lnTo>
                  <a:pt x="271948" y="83570"/>
                </a:lnTo>
                <a:cubicBezTo>
                  <a:pt x="272007" y="83986"/>
                  <a:pt x="271829" y="84541"/>
                  <a:pt x="271670" y="85057"/>
                </a:cubicBezTo>
                <a:cubicBezTo>
                  <a:pt x="271610" y="85235"/>
                  <a:pt x="271551" y="85414"/>
                  <a:pt x="271511" y="85592"/>
                </a:cubicBezTo>
                <a:cubicBezTo>
                  <a:pt x="271392" y="86068"/>
                  <a:pt x="271234" y="86544"/>
                  <a:pt x="271095" y="87000"/>
                </a:cubicBezTo>
                <a:cubicBezTo>
                  <a:pt x="270916" y="87615"/>
                  <a:pt x="270718" y="88250"/>
                  <a:pt x="270559" y="88904"/>
                </a:cubicBezTo>
                <a:cubicBezTo>
                  <a:pt x="270183" y="90471"/>
                  <a:pt x="270222" y="92117"/>
                  <a:pt x="270659" y="93664"/>
                </a:cubicBezTo>
                <a:cubicBezTo>
                  <a:pt x="270678" y="93783"/>
                  <a:pt x="270698" y="93902"/>
                  <a:pt x="270718" y="94021"/>
                </a:cubicBezTo>
                <a:cubicBezTo>
                  <a:pt x="270183" y="95369"/>
                  <a:pt x="270202" y="96976"/>
                  <a:pt x="270222" y="98384"/>
                </a:cubicBezTo>
                <a:lnTo>
                  <a:pt x="270222" y="99514"/>
                </a:lnTo>
                <a:cubicBezTo>
                  <a:pt x="270222" y="99613"/>
                  <a:pt x="270242" y="99692"/>
                  <a:pt x="270282" y="99792"/>
                </a:cubicBezTo>
                <a:lnTo>
                  <a:pt x="270579" y="126980"/>
                </a:lnTo>
                <a:lnTo>
                  <a:pt x="270678" y="135448"/>
                </a:lnTo>
                <a:cubicBezTo>
                  <a:pt x="265483" y="137154"/>
                  <a:pt x="260624" y="139712"/>
                  <a:pt x="256281" y="143044"/>
                </a:cubicBezTo>
                <a:cubicBezTo>
                  <a:pt x="245830" y="143341"/>
                  <a:pt x="218839" y="144035"/>
                  <a:pt x="192166" y="144035"/>
                </a:cubicBezTo>
                <a:cubicBezTo>
                  <a:pt x="173663" y="144035"/>
                  <a:pt x="159127" y="143698"/>
                  <a:pt x="148934" y="143044"/>
                </a:cubicBezTo>
                <a:lnTo>
                  <a:pt x="148894" y="143044"/>
                </a:lnTo>
                <a:cubicBezTo>
                  <a:pt x="148696" y="143044"/>
                  <a:pt x="148517" y="143103"/>
                  <a:pt x="148398" y="143222"/>
                </a:cubicBezTo>
                <a:lnTo>
                  <a:pt x="144511" y="142369"/>
                </a:lnTo>
                <a:lnTo>
                  <a:pt x="141041" y="141596"/>
                </a:lnTo>
                <a:lnTo>
                  <a:pt x="140922" y="141596"/>
                </a:lnTo>
                <a:lnTo>
                  <a:pt x="136896" y="142488"/>
                </a:lnTo>
                <a:lnTo>
                  <a:pt x="133584" y="143242"/>
                </a:lnTo>
                <a:cubicBezTo>
                  <a:pt x="133445" y="143103"/>
                  <a:pt x="133267" y="143044"/>
                  <a:pt x="133088" y="143044"/>
                </a:cubicBezTo>
                <a:lnTo>
                  <a:pt x="133029" y="143044"/>
                </a:lnTo>
                <a:cubicBezTo>
                  <a:pt x="122855" y="143718"/>
                  <a:pt x="107665" y="144035"/>
                  <a:pt x="87913" y="144035"/>
                </a:cubicBezTo>
                <a:cubicBezTo>
                  <a:pt x="63758" y="144035"/>
                  <a:pt x="37303" y="143520"/>
                  <a:pt x="20605" y="143044"/>
                </a:cubicBezTo>
                <a:cubicBezTo>
                  <a:pt x="16262" y="139732"/>
                  <a:pt x="11383" y="137154"/>
                  <a:pt x="6207" y="135448"/>
                </a:cubicBezTo>
                <a:lnTo>
                  <a:pt x="6604" y="99772"/>
                </a:lnTo>
                <a:cubicBezTo>
                  <a:pt x="6644" y="99692"/>
                  <a:pt x="6664" y="99593"/>
                  <a:pt x="6664" y="99494"/>
                </a:cubicBezTo>
                <a:lnTo>
                  <a:pt x="6664" y="98364"/>
                </a:lnTo>
                <a:cubicBezTo>
                  <a:pt x="6683" y="96956"/>
                  <a:pt x="6703" y="95369"/>
                  <a:pt x="6168" y="94001"/>
                </a:cubicBezTo>
                <a:cubicBezTo>
                  <a:pt x="6188" y="93882"/>
                  <a:pt x="6207" y="93783"/>
                  <a:pt x="6207" y="93664"/>
                </a:cubicBezTo>
                <a:cubicBezTo>
                  <a:pt x="6664" y="92097"/>
                  <a:pt x="6703" y="90451"/>
                  <a:pt x="6326" y="88884"/>
                </a:cubicBezTo>
                <a:cubicBezTo>
                  <a:pt x="6188" y="88250"/>
                  <a:pt x="5989" y="87595"/>
                  <a:pt x="5791" y="86981"/>
                </a:cubicBezTo>
                <a:cubicBezTo>
                  <a:pt x="5652" y="86524"/>
                  <a:pt x="5493" y="86049"/>
                  <a:pt x="5375" y="85573"/>
                </a:cubicBezTo>
                <a:cubicBezTo>
                  <a:pt x="5335" y="85394"/>
                  <a:pt x="5275" y="85216"/>
                  <a:pt x="5216" y="85037"/>
                </a:cubicBezTo>
                <a:cubicBezTo>
                  <a:pt x="5057" y="84541"/>
                  <a:pt x="4879" y="83966"/>
                  <a:pt x="4938" y="83550"/>
                </a:cubicBezTo>
                <a:lnTo>
                  <a:pt x="4938" y="83490"/>
                </a:lnTo>
                <a:lnTo>
                  <a:pt x="4918" y="83451"/>
                </a:lnTo>
                <a:cubicBezTo>
                  <a:pt x="4780" y="83114"/>
                  <a:pt x="4938" y="82717"/>
                  <a:pt x="5275" y="82558"/>
                </a:cubicBezTo>
                <a:cubicBezTo>
                  <a:pt x="5751" y="83669"/>
                  <a:pt x="6683" y="84720"/>
                  <a:pt x="7774" y="84720"/>
                </a:cubicBezTo>
                <a:cubicBezTo>
                  <a:pt x="8290" y="84700"/>
                  <a:pt x="8786" y="84502"/>
                  <a:pt x="9162" y="84165"/>
                </a:cubicBezTo>
                <a:cubicBezTo>
                  <a:pt x="9797" y="83708"/>
                  <a:pt x="10094" y="82935"/>
                  <a:pt x="9936" y="82162"/>
                </a:cubicBezTo>
                <a:cubicBezTo>
                  <a:pt x="9718" y="81150"/>
                  <a:pt x="8786" y="80218"/>
                  <a:pt x="7675" y="79901"/>
                </a:cubicBezTo>
                <a:cubicBezTo>
                  <a:pt x="7338" y="79822"/>
                  <a:pt x="7021" y="79782"/>
                  <a:pt x="6683" y="79782"/>
                </a:cubicBezTo>
                <a:cubicBezTo>
                  <a:pt x="6660" y="79781"/>
                  <a:pt x="6636" y="79781"/>
                  <a:pt x="6613" y="79781"/>
                </a:cubicBezTo>
                <a:cubicBezTo>
                  <a:pt x="5745" y="79781"/>
                  <a:pt x="4902" y="80136"/>
                  <a:pt x="4284" y="80773"/>
                </a:cubicBezTo>
                <a:cubicBezTo>
                  <a:pt x="4224" y="79960"/>
                  <a:pt x="4224" y="79127"/>
                  <a:pt x="4284" y="78314"/>
                </a:cubicBezTo>
                <a:cubicBezTo>
                  <a:pt x="4542" y="78354"/>
                  <a:pt x="4799" y="78354"/>
                  <a:pt x="5057" y="78354"/>
                </a:cubicBezTo>
                <a:cubicBezTo>
                  <a:pt x="5089" y="78354"/>
                  <a:pt x="5120" y="78355"/>
                  <a:pt x="5152" y="78355"/>
                </a:cubicBezTo>
                <a:cubicBezTo>
                  <a:pt x="6508" y="78355"/>
                  <a:pt x="7840" y="77939"/>
                  <a:pt x="8964" y="77164"/>
                </a:cubicBezTo>
                <a:cubicBezTo>
                  <a:pt x="10610" y="76014"/>
                  <a:pt x="11066" y="74308"/>
                  <a:pt x="11264" y="73119"/>
                </a:cubicBezTo>
                <a:lnTo>
                  <a:pt x="11264" y="73079"/>
                </a:lnTo>
                <a:lnTo>
                  <a:pt x="11264" y="73039"/>
                </a:lnTo>
                <a:cubicBezTo>
                  <a:pt x="11066" y="71849"/>
                  <a:pt x="10610" y="70144"/>
                  <a:pt x="8964" y="68994"/>
                </a:cubicBezTo>
                <a:cubicBezTo>
                  <a:pt x="7840" y="68238"/>
                  <a:pt x="6527" y="67823"/>
                  <a:pt x="5172" y="67823"/>
                </a:cubicBezTo>
                <a:cubicBezTo>
                  <a:pt x="5140" y="67823"/>
                  <a:pt x="5109" y="67823"/>
                  <a:pt x="5077" y="67824"/>
                </a:cubicBezTo>
                <a:cubicBezTo>
                  <a:pt x="4819" y="67824"/>
                  <a:pt x="4561" y="67824"/>
                  <a:pt x="4304" y="67863"/>
                </a:cubicBezTo>
                <a:cubicBezTo>
                  <a:pt x="4244" y="67030"/>
                  <a:pt x="4244" y="66217"/>
                  <a:pt x="4304" y="65404"/>
                </a:cubicBezTo>
                <a:cubicBezTo>
                  <a:pt x="4938" y="66039"/>
                  <a:pt x="5791" y="66396"/>
                  <a:pt x="6683" y="66396"/>
                </a:cubicBezTo>
                <a:cubicBezTo>
                  <a:pt x="7021" y="66396"/>
                  <a:pt x="7358" y="66356"/>
                  <a:pt x="7675" y="66257"/>
                </a:cubicBezTo>
                <a:cubicBezTo>
                  <a:pt x="8805" y="65959"/>
                  <a:pt x="9737" y="65027"/>
                  <a:pt x="9936" y="64016"/>
                </a:cubicBezTo>
                <a:cubicBezTo>
                  <a:pt x="10114" y="63243"/>
                  <a:pt x="9817" y="62469"/>
                  <a:pt x="9182" y="62013"/>
                </a:cubicBezTo>
                <a:cubicBezTo>
                  <a:pt x="8786" y="61676"/>
                  <a:pt x="8310" y="61478"/>
                  <a:pt x="7794" y="61458"/>
                </a:cubicBezTo>
                <a:cubicBezTo>
                  <a:pt x="6683" y="61458"/>
                  <a:pt x="5751" y="62509"/>
                  <a:pt x="5275" y="63619"/>
                </a:cubicBezTo>
                <a:cubicBezTo>
                  <a:pt x="4938" y="63461"/>
                  <a:pt x="4780" y="63064"/>
                  <a:pt x="4938" y="62727"/>
                </a:cubicBezTo>
                <a:lnTo>
                  <a:pt x="4958" y="62667"/>
                </a:lnTo>
                <a:lnTo>
                  <a:pt x="4958" y="62608"/>
                </a:lnTo>
                <a:cubicBezTo>
                  <a:pt x="4879" y="62211"/>
                  <a:pt x="5077" y="61636"/>
                  <a:pt x="5236" y="61140"/>
                </a:cubicBezTo>
                <a:cubicBezTo>
                  <a:pt x="5295" y="60962"/>
                  <a:pt x="5335" y="60764"/>
                  <a:pt x="5394" y="60605"/>
                </a:cubicBezTo>
                <a:cubicBezTo>
                  <a:pt x="5513" y="60129"/>
                  <a:pt x="5652" y="59653"/>
                  <a:pt x="5811" y="59177"/>
                </a:cubicBezTo>
                <a:cubicBezTo>
                  <a:pt x="5989" y="58562"/>
                  <a:pt x="6188" y="57928"/>
                  <a:pt x="6346" y="57293"/>
                </a:cubicBezTo>
                <a:cubicBezTo>
                  <a:pt x="6723" y="55707"/>
                  <a:pt x="6683" y="54081"/>
                  <a:pt x="6247" y="52514"/>
                </a:cubicBezTo>
                <a:cubicBezTo>
                  <a:pt x="6227" y="52395"/>
                  <a:pt x="6207" y="52296"/>
                  <a:pt x="6188" y="52177"/>
                </a:cubicBezTo>
                <a:cubicBezTo>
                  <a:pt x="6723" y="50808"/>
                  <a:pt x="6703" y="49222"/>
                  <a:pt x="6683" y="47814"/>
                </a:cubicBezTo>
                <a:lnTo>
                  <a:pt x="6683" y="46683"/>
                </a:lnTo>
                <a:cubicBezTo>
                  <a:pt x="6683" y="46584"/>
                  <a:pt x="6664" y="46485"/>
                  <a:pt x="6624" y="46406"/>
                </a:cubicBezTo>
                <a:lnTo>
                  <a:pt x="6207" y="10769"/>
                </a:lnTo>
                <a:cubicBezTo>
                  <a:pt x="11403" y="9064"/>
                  <a:pt x="16262" y="6486"/>
                  <a:pt x="20605" y="3174"/>
                </a:cubicBezTo>
                <a:cubicBezTo>
                  <a:pt x="37323" y="2678"/>
                  <a:pt x="63758" y="2182"/>
                  <a:pt x="87932" y="2182"/>
                </a:cubicBezTo>
                <a:cubicBezTo>
                  <a:pt x="107684" y="2182"/>
                  <a:pt x="122855" y="2519"/>
                  <a:pt x="133029" y="3174"/>
                </a:cubicBezTo>
                <a:lnTo>
                  <a:pt x="133088" y="3174"/>
                </a:lnTo>
                <a:cubicBezTo>
                  <a:pt x="133287" y="3174"/>
                  <a:pt x="133465" y="3114"/>
                  <a:pt x="133584" y="2975"/>
                </a:cubicBezTo>
                <a:lnTo>
                  <a:pt x="136400" y="3610"/>
                </a:lnTo>
                <a:lnTo>
                  <a:pt x="140922" y="4602"/>
                </a:lnTo>
                <a:lnTo>
                  <a:pt x="141041" y="4602"/>
                </a:lnTo>
                <a:lnTo>
                  <a:pt x="145285" y="3669"/>
                </a:lnTo>
                <a:lnTo>
                  <a:pt x="148398" y="2975"/>
                </a:lnTo>
                <a:cubicBezTo>
                  <a:pt x="148517" y="3114"/>
                  <a:pt x="148696" y="3174"/>
                  <a:pt x="148894" y="3174"/>
                </a:cubicBezTo>
                <a:lnTo>
                  <a:pt x="148954" y="3174"/>
                </a:lnTo>
                <a:cubicBezTo>
                  <a:pt x="159107" y="2499"/>
                  <a:pt x="173663" y="2182"/>
                  <a:pt x="192166" y="2182"/>
                </a:cubicBezTo>
                <a:close/>
                <a:moveTo>
                  <a:pt x="87932" y="1924"/>
                </a:moveTo>
                <a:cubicBezTo>
                  <a:pt x="63203" y="1924"/>
                  <a:pt x="36609" y="2460"/>
                  <a:pt x="20526" y="2916"/>
                </a:cubicBezTo>
                <a:cubicBezTo>
                  <a:pt x="16143" y="6267"/>
                  <a:pt x="11245" y="8865"/>
                  <a:pt x="6009" y="10571"/>
                </a:cubicBezTo>
                <a:lnTo>
                  <a:pt x="5969" y="10571"/>
                </a:lnTo>
                <a:cubicBezTo>
                  <a:pt x="6088" y="22549"/>
                  <a:pt x="6227" y="34507"/>
                  <a:pt x="6346" y="46505"/>
                </a:cubicBezTo>
                <a:cubicBezTo>
                  <a:pt x="6386" y="46564"/>
                  <a:pt x="6406" y="46624"/>
                  <a:pt x="6406" y="46703"/>
                </a:cubicBezTo>
                <a:cubicBezTo>
                  <a:pt x="6366" y="48389"/>
                  <a:pt x="6604" y="50491"/>
                  <a:pt x="5910" y="52177"/>
                </a:cubicBezTo>
                <a:cubicBezTo>
                  <a:pt x="5950" y="52316"/>
                  <a:pt x="5969" y="52454"/>
                  <a:pt x="5989" y="52593"/>
                </a:cubicBezTo>
                <a:cubicBezTo>
                  <a:pt x="6406" y="54120"/>
                  <a:pt x="6445" y="55727"/>
                  <a:pt x="6069" y="57273"/>
                </a:cubicBezTo>
                <a:cubicBezTo>
                  <a:pt x="5831" y="58384"/>
                  <a:pt x="5414" y="59455"/>
                  <a:pt x="5137" y="60565"/>
                </a:cubicBezTo>
                <a:cubicBezTo>
                  <a:pt x="4978" y="61200"/>
                  <a:pt x="4581" y="62053"/>
                  <a:pt x="4700" y="62687"/>
                </a:cubicBezTo>
                <a:cubicBezTo>
                  <a:pt x="4522" y="63302"/>
                  <a:pt x="4740" y="63719"/>
                  <a:pt x="5394" y="63976"/>
                </a:cubicBezTo>
                <a:cubicBezTo>
                  <a:pt x="5771" y="62985"/>
                  <a:pt x="6644" y="61735"/>
                  <a:pt x="7794" y="61735"/>
                </a:cubicBezTo>
                <a:cubicBezTo>
                  <a:pt x="8250" y="61755"/>
                  <a:pt x="8686" y="61934"/>
                  <a:pt x="9023" y="62231"/>
                </a:cubicBezTo>
                <a:cubicBezTo>
                  <a:pt x="10590" y="63481"/>
                  <a:pt x="9361" y="65583"/>
                  <a:pt x="7615" y="66059"/>
                </a:cubicBezTo>
                <a:cubicBezTo>
                  <a:pt x="7318" y="66158"/>
                  <a:pt x="7001" y="66197"/>
                  <a:pt x="6703" y="66197"/>
                </a:cubicBezTo>
                <a:cubicBezTo>
                  <a:pt x="5652" y="66197"/>
                  <a:pt x="4680" y="65682"/>
                  <a:pt x="4125" y="64809"/>
                </a:cubicBezTo>
                <a:cubicBezTo>
                  <a:pt x="3986" y="65920"/>
                  <a:pt x="3986" y="67050"/>
                  <a:pt x="4066" y="68161"/>
                </a:cubicBezTo>
                <a:cubicBezTo>
                  <a:pt x="4403" y="68121"/>
                  <a:pt x="4740" y="68101"/>
                  <a:pt x="5057" y="68101"/>
                </a:cubicBezTo>
                <a:cubicBezTo>
                  <a:pt x="5091" y="68101"/>
                  <a:pt x="5125" y="68100"/>
                  <a:pt x="5158" y="68100"/>
                </a:cubicBezTo>
                <a:cubicBezTo>
                  <a:pt x="6471" y="68100"/>
                  <a:pt x="7742" y="68477"/>
                  <a:pt x="8825" y="69212"/>
                </a:cubicBezTo>
                <a:cubicBezTo>
                  <a:pt x="10253" y="70203"/>
                  <a:pt x="10788" y="71631"/>
                  <a:pt x="11026" y="73099"/>
                </a:cubicBezTo>
                <a:cubicBezTo>
                  <a:pt x="10769" y="74586"/>
                  <a:pt x="10253" y="75994"/>
                  <a:pt x="8825" y="76986"/>
                </a:cubicBezTo>
                <a:cubicBezTo>
                  <a:pt x="7741" y="77721"/>
                  <a:pt x="6468" y="78117"/>
                  <a:pt x="5172" y="78117"/>
                </a:cubicBezTo>
                <a:cubicBezTo>
                  <a:pt x="5140" y="78117"/>
                  <a:pt x="5109" y="78117"/>
                  <a:pt x="5077" y="78116"/>
                </a:cubicBezTo>
                <a:cubicBezTo>
                  <a:pt x="4740" y="78116"/>
                  <a:pt x="4403" y="78096"/>
                  <a:pt x="4085" y="78057"/>
                </a:cubicBezTo>
                <a:lnTo>
                  <a:pt x="4085" y="78057"/>
                </a:lnTo>
                <a:cubicBezTo>
                  <a:pt x="3986" y="79167"/>
                  <a:pt x="3986" y="80297"/>
                  <a:pt x="4125" y="81428"/>
                </a:cubicBezTo>
                <a:cubicBezTo>
                  <a:pt x="4670" y="80571"/>
                  <a:pt x="5617" y="80039"/>
                  <a:pt x="6647" y="80039"/>
                </a:cubicBezTo>
                <a:cubicBezTo>
                  <a:pt x="6666" y="80039"/>
                  <a:pt x="6684" y="80039"/>
                  <a:pt x="6703" y="80040"/>
                </a:cubicBezTo>
                <a:cubicBezTo>
                  <a:pt x="7001" y="80040"/>
                  <a:pt x="7318" y="80079"/>
                  <a:pt x="7615" y="80159"/>
                </a:cubicBezTo>
                <a:cubicBezTo>
                  <a:pt x="9341" y="80635"/>
                  <a:pt x="10590" y="82737"/>
                  <a:pt x="9023" y="83986"/>
                </a:cubicBezTo>
                <a:cubicBezTo>
                  <a:pt x="8686" y="84284"/>
                  <a:pt x="8230" y="84462"/>
                  <a:pt x="7774" y="84482"/>
                </a:cubicBezTo>
                <a:cubicBezTo>
                  <a:pt x="6644" y="84482"/>
                  <a:pt x="5771" y="83232"/>
                  <a:pt x="5394" y="82241"/>
                </a:cubicBezTo>
                <a:cubicBezTo>
                  <a:pt x="4740" y="82499"/>
                  <a:pt x="4502" y="82935"/>
                  <a:pt x="4680" y="83530"/>
                </a:cubicBezTo>
                <a:cubicBezTo>
                  <a:pt x="4581" y="84165"/>
                  <a:pt x="4958" y="85017"/>
                  <a:pt x="5137" y="85652"/>
                </a:cubicBezTo>
                <a:cubicBezTo>
                  <a:pt x="5414" y="86762"/>
                  <a:pt x="5831" y="87833"/>
                  <a:pt x="6069" y="88964"/>
                </a:cubicBezTo>
                <a:cubicBezTo>
                  <a:pt x="6445" y="90491"/>
                  <a:pt x="6406" y="92097"/>
                  <a:pt x="5969" y="93624"/>
                </a:cubicBezTo>
                <a:cubicBezTo>
                  <a:pt x="5969" y="93763"/>
                  <a:pt x="5930" y="93902"/>
                  <a:pt x="5910" y="94041"/>
                </a:cubicBezTo>
                <a:cubicBezTo>
                  <a:pt x="6604" y="95726"/>
                  <a:pt x="6386" y="97828"/>
                  <a:pt x="6406" y="99514"/>
                </a:cubicBezTo>
                <a:cubicBezTo>
                  <a:pt x="6406" y="99593"/>
                  <a:pt x="6386" y="99673"/>
                  <a:pt x="6346" y="99732"/>
                </a:cubicBezTo>
                <a:cubicBezTo>
                  <a:pt x="6207" y="111690"/>
                  <a:pt x="6069" y="123668"/>
                  <a:pt x="5950" y="135627"/>
                </a:cubicBezTo>
                <a:lnTo>
                  <a:pt x="5989" y="135627"/>
                </a:lnTo>
                <a:cubicBezTo>
                  <a:pt x="11225" y="137332"/>
                  <a:pt x="16143" y="139930"/>
                  <a:pt x="20506" y="143282"/>
                </a:cubicBezTo>
                <a:cubicBezTo>
                  <a:pt x="36609" y="143738"/>
                  <a:pt x="63183" y="144273"/>
                  <a:pt x="87913" y="144273"/>
                </a:cubicBezTo>
                <a:cubicBezTo>
                  <a:pt x="105265" y="144273"/>
                  <a:pt x="121745" y="144015"/>
                  <a:pt x="133029" y="143282"/>
                </a:cubicBezTo>
                <a:lnTo>
                  <a:pt x="133069" y="143282"/>
                </a:lnTo>
                <a:cubicBezTo>
                  <a:pt x="133084" y="143280"/>
                  <a:pt x="133099" y="143279"/>
                  <a:pt x="133114" y="143279"/>
                </a:cubicBezTo>
                <a:cubicBezTo>
                  <a:pt x="133270" y="143279"/>
                  <a:pt x="133393" y="143373"/>
                  <a:pt x="133465" y="143500"/>
                </a:cubicBezTo>
                <a:lnTo>
                  <a:pt x="140961" y="141834"/>
                </a:lnTo>
                <a:lnTo>
                  <a:pt x="148478" y="143500"/>
                </a:lnTo>
                <a:cubicBezTo>
                  <a:pt x="148550" y="143373"/>
                  <a:pt x="148672" y="143279"/>
                  <a:pt x="148829" y="143279"/>
                </a:cubicBezTo>
                <a:cubicBezTo>
                  <a:pt x="148844" y="143279"/>
                  <a:pt x="148859" y="143280"/>
                  <a:pt x="148874" y="143282"/>
                </a:cubicBezTo>
                <a:lnTo>
                  <a:pt x="148914" y="143282"/>
                </a:lnTo>
                <a:cubicBezTo>
                  <a:pt x="160218" y="144015"/>
                  <a:pt x="175805" y="144273"/>
                  <a:pt x="192146" y="144273"/>
                </a:cubicBezTo>
                <a:cubicBezTo>
                  <a:pt x="215428" y="144273"/>
                  <a:pt x="240237" y="143738"/>
                  <a:pt x="256340" y="143282"/>
                </a:cubicBezTo>
                <a:cubicBezTo>
                  <a:pt x="260723" y="139930"/>
                  <a:pt x="265621" y="137332"/>
                  <a:pt x="270857" y="135627"/>
                </a:cubicBezTo>
                <a:lnTo>
                  <a:pt x="270897" y="135627"/>
                </a:lnTo>
                <a:cubicBezTo>
                  <a:pt x="270778" y="123668"/>
                  <a:pt x="270639" y="111690"/>
                  <a:pt x="270500" y="99732"/>
                </a:cubicBezTo>
                <a:cubicBezTo>
                  <a:pt x="270460" y="99673"/>
                  <a:pt x="270440" y="99593"/>
                  <a:pt x="270440" y="99514"/>
                </a:cubicBezTo>
                <a:cubicBezTo>
                  <a:pt x="270480" y="97828"/>
                  <a:pt x="270242" y="95726"/>
                  <a:pt x="270936" y="94041"/>
                </a:cubicBezTo>
                <a:cubicBezTo>
                  <a:pt x="270916" y="93902"/>
                  <a:pt x="270897" y="93763"/>
                  <a:pt x="270877" y="93624"/>
                </a:cubicBezTo>
                <a:cubicBezTo>
                  <a:pt x="270440" y="92097"/>
                  <a:pt x="270401" y="90491"/>
                  <a:pt x="270778" y="88964"/>
                </a:cubicBezTo>
                <a:cubicBezTo>
                  <a:pt x="271016" y="87833"/>
                  <a:pt x="271432" y="86762"/>
                  <a:pt x="271710" y="85652"/>
                </a:cubicBezTo>
                <a:cubicBezTo>
                  <a:pt x="271888" y="85017"/>
                  <a:pt x="272265" y="84165"/>
                  <a:pt x="272166" y="83530"/>
                </a:cubicBezTo>
                <a:cubicBezTo>
                  <a:pt x="272344" y="82935"/>
                  <a:pt x="272106" y="82499"/>
                  <a:pt x="271452" y="82241"/>
                </a:cubicBezTo>
                <a:cubicBezTo>
                  <a:pt x="271075" y="83232"/>
                  <a:pt x="270202" y="84482"/>
                  <a:pt x="269072" y="84482"/>
                </a:cubicBezTo>
                <a:cubicBezTo>
                  <a:pt x="268616" y="84462"/>
                  <a:pt x="268160" y="84284"/>
                  <a:pt x="267823" y="83986"/>
                </a:cubicBezTo>
                <a:cubicBezTo>
                  <a:pt x="266276" y="82737"/>
                  <a:pt x="267486" y="80635"/>
                  <a:pt x="269231" y="80159"/>
                </a:cubicBezTo>
                <a:cubicBezTo>
                  <a:pt x="269528" y="80079"/>
                  <a:pt x="269845" y="80040"/>
                  <a:pt x="270163" y="80020"/>
                </a:cubicBezTo>
                <a:cubicBezTo>
                  <a:pt x="271194" y="80020"/>
                  <a:pt x="272166" y="80555"/>
                  <a:pt x="272741" y="81408"/>
                </a:cubicBezTo>
                <a:cubicBezTo>
                  <a:pt x="272860" y="80297"/>
                  <a:pt x="272880" y="79167"/>
                  <a:pt x="272781" y="78057"/>
                </a:cubicBezTo>
                <a:lnTo>
                  <a:pt x="272781" y="78057"/>
                </a:lnTo>
                <a:cubicBezTo>
                  <a:pt x="272443" y="78096"/>
                  <a:pt x="272126" y="78116"/>
                  <a:pt x="271789" y="78136"/>
                </a:cubicBezTo>
                <a:cubicBezTo>
                  <a:pt x="270440" y="78136"/>
                  <a:pt x="269132" y="77739"/>
                  <a:pt x="268041" y="76986"/>
                </a:cubicBezTo>
                <a:cubicBezTo>
                  <a:pt x="266613" y="75994"/>
                  <a:pt x="266078" y="74566"/>
                  <a:pt x="265840" y="73099"/>
                </a:cubicBezTo>
                <a:cubicBezTo>
                  <a:pt x="266078" y="71611"/>
                  <a:pt x="266613" y="70203"/>
                  <a:pt x="268041" y="69212"/>
                </a:cubicBezTo>
                <a:cubicBezTo>
                  <a:pt x="269132" y="68458"/>
                  <a:pt x="270440" y="68062"/>
                  <a:pt x="271789" y="68062"/>
                </a:cubicBezTo>
                <a:cubicBezTo>
                  <a:pt x="272126" y="68081"/>
                  <a:pt x="272443" y="68101"/>
                  <a:pt x="272781" y="68141"/>
                </a:cubicBezTo>
                <a:cubicBezTo>
                  <a:pt x="272880" y="67030"/>
                  <a:pt x="272860" y="65900"/>
                  <a:pt x="272741" y="64770"/>
                </a:cubicBezTo>
                <a:cubicBezTo>
                  <a:pt x="272176" y="65627"/>
                  <a:pt x="271229" y="66158"/>
                  <a:pt x="270218" y="66158"/>
                </a:cubicBezTo>
                <a:cubicBezTo>
                  <a:pt x="270200" y="66158"/>
                  <a:pt x="270181" y="66158"/>
                  <a:pt x="270163" y="66158"/>
                </a:cubicBezTo>
                <a:cubicBezTo>
                  <a:pt x="269845" y="66158"/>
                  <a:pt x="269528" y="66118"/>
                  <a:pt x="269231" y="66039"/>
                </a:cubicBezTo>
                <a:cubicBezTo>
                  <a:pt x="267505" y="65563"/>
                  <a:pt x="266256" y="63441"/>
                  <a:pt x="267823" y="62211"/>
                </a:cubicBezTo>
                <a:cubicBezTo>
                  <a:pt x="268160" y="61914"/>
                  <a:pt x="268616" y="61735"/>
                  <a:pt x="269072" y="61716"/>
                </a:cubicBezTo>
                <a:cubicBezTo>
                  <a:pt x="270202" y="61716"/>
                  <a:pt x="271075" y="62965"/>
                  <a:pt x="271452" y="63957"/>
                </a:cubicBezTo>
                <a:cubicBezTo>
                  <a:pt x="272106" y="63699"/>
                  <a:pt x="272344" y="63262"/>
                  <a:pt x="272166" y="62667"/>
                </a:cubicBezTo>
                <a:cubicBezTo>
                  <a:pt x="272265" y="62033"/>
                  <a:pt x="271888" y="61180"/>
                  <a:pt x="271710" y="60546"/>
                </a:cubicBezTo>
                <a:cubicBezTo>
                  <a:pt x="271432" y="59435"/>
                  <a:pt x="271016" y="58364"/>
                  <a:pt x="270778" y="57234"/>
                </a:cubicBezTo>
                <a:cubicBezTo>
                  <a:pt x="270401" y="55707"/>
                  <a:pt x="270440" y="54100"/>
                  <a:pt x="270877" y="52573"/>
                </a:cubicBezTo>
                <a:cubicBezTo>
                  <a:pt x="270897" y="52435"/>
                  <a:pt x="270916" y="52296"/>
                  <a:pt x="270936" y="52157"/>
                </a:cubicBezTo>
                <a:cubicBezTo>
                  <a:pt x="270242" y="50451"/>
                  <a:pt x="270480" y="48369"/>
                  <a:pt x="270440" y="46683"/>
                </a:cubicBezTo>
                <a:cubicBezTo>
                  <a:pt x="270440" y="46604"/>
                  <a:pt x="270460" y="46525"/>
                  <a:pt x="270500" y="46465"/>
                </a:cubicBezTo>
                <a:cubicBezTo>
                  <a:pt x="270639" y="34507"/>
                  <a:pt x="270778" y="22529"/>
                  <a:pt x="270897" y="10571"/>
                </a:cubicBezTo>
                <a:lnTo>
                  <a:pt x="270857" y="10571"/>
                </a:lnTo>
                <a:cubicBezTo>
                  <a:pt x="265621" y="8865"/>
                  <a:pt x="260723" y="6267"/>
                  <a:pt x="256340" y="2916"/>
                </a:cubicBezTo>
                <a:cubicBezTo>
                  <a:pt x="240237" y="2440"/>
                  <a:pt x="215428" y="1924"/>
                  <a:pt x="192146" y="1924"/>
                </a:cubicBezTo>
                <a:cubicBezTo>
                  <a:pt x="175805" y="1924"/>
                  <a:pt x="160198" y="2182"/>
                  <a:pt x="148914" y="2916"/>
                </a:cubicBezTo>
                <a:lnTo>
                  <a:pt x="148894" y="2916"/>
                </a:lnTo>
                <a:cubicBezTo>
                  <a:pt x="148879" y="2918"/>
                  <a:pt x="148864" y="2918"/>
                  <a:pt x="148849" y="2918"/>
                </a:cubicBezTo>
                <a:cubicBezTo>
                  <a:pt x="148689" y="2918"/>
                  <a:pt x="148552" y="2825"/>
                  <a:pt x="148497" y="2698"/>
                </a:cubicBezTo>
                <a:lnTo>
                  <a:pt x="140981" y="4364"/>
                </a:lnTo>
                <a:lnTo>
                  <a:pt x="133485" y="2698"/>
                </a:lnTo>
                <a:cubicBezTo>
                  <a:pt x="133406" y="2837"/>
                  <a:pt x="133247" y="2916"/>
                  <a:pt x="133088" y="2916"/>
                </a:cubicBezTo>
                <a:lnTo>
                  <a:pt x="133049" y="2916"/>
                </a:lnTo>
                <a:cubicBezTo>
                  <a:pt x="121745" y="2162"/>
                  <a:pt x="105285" y="1924"/>
                  <a:pt x="87932" y="1924"/>
                </a:cubicBezTo>
                <a:close/>
                <a:moveTo>
                  <a:pt x="140981" y="142984"/>
                </a:moveTo>
                <a:lnTo>
                  <a:pt x="145424" y="143976"/>
                </a:lnTo>
                <a:cubicBezTo>
                  <a:pt x="143936" y="144174"/>
                  <a:pt x="142449" y="144432"/>
                  <a:pt x="140981" y="144769"/>
                </a:cubicBezTo>
                <a:cubicBezTo>
                  <a:pt x="139514" y="144432"/>
                  <a:pt x="138046" y="144174"/>
                  <a:pt x="136539" y="143976"/>
                </a:cubicBezTo>
                <a:lnTo>
                  <a:pt x="140981" y="142984"/>
                </a:lnTo>
                <a:close/>
                <a:moveTo>
                  <a:pt x="140981" y="142746"/>
                </a:moveTo>
                <a:lnTo>
                  <a:pt x="135052" y="144055"/>
                </a:lnTo>
                <a:cubicBezTo>
                  <a:pt x="137055" y="144253"/>
                  <a:pt x="139018" y="144571"/>
                  <a:pt x="140981" y="145027"/>
                </a:cubicBezTo>
                <a:cubicBezTo>
                  <a:pt x="142945" y="144571"/>
                  <a:pt x="144908" y="144253"/>
                  <a:pt x="146911" y="144055"/>
                </a:cubicBezTo>
                <a:lnTo>
                  <a:pt x="140981" y="142746"/>
                </a:lnTo>
                <a:close/>
                <a:moveTo>
                  <a:pt x="140981" y="258"/>
                </a:moveTo>
                <a:cubicBezTo>
                  <a:pt x="143817" y="972"/>
                  <a:pt x="146752" y="1250"/>
                  <a:pt x="149727" y="1528"/>
                </a:cubicBezTo>
                <a:cubicBezTo>
                  <a:pt x="149985" y="1548"/>
                  <a:pt x="150183" y="1726"/>
                  <a:pt x="150223" y="1964"/>
                </a:cubicBezTo>
                <a:cubicBezTo>
                  <a:pt x="161110" y="1290"/>
                  <a:pt x="176122" y="1032"/>
                  <a:pt x="191928" y="1032"/>
                </a:cubicBezTo>
                <a:cubicBezTo>
                  <a:pt x="215250" y="1032"/>
                  <a:pt x="240297" y="1567"/>
                  <a:pt x="256400" y="2023"/>
                </a:cubicBezTo>
                <a:cubicBezTo>
                  <a:pt x="256439" y="2023"/>
                  <a:pt x="256499" y="2023"/>
                  <a:pt x="256539" y="2004"/>
                </a:cubicBezTo>
                <a:cubicBezTo>
                  <a:pt x="256658" y="2004"/>
                  <a:pt x="256777" y="2043"/>
                  <a:pt x="256876" y="2123"/>
                </a:cubicBezTo>
                <a:cubicBezTo>
                  <a:pt x="261159" y="5474"/>
                  <a:pt x="265998" y="8032"/>
                  <a:pt x="271154" y="9718"/>
                </a:cubicBezTo>
                <a:cubicBezTo>
                  <a:pt x="271293" y="9758"/>
                  <a:pt x="271412" y="9857"/>
                  <a:pt x="271472" y="9996"/>
                </a:cubicBezTo>
                <a:cubicBezTo>
                  <a:pt x="271484" y="9995"/>
                  <a:pt x="271495" y="9994"/>
                  <a:pt x="271507" y="9994"/>
                </a:cubicBezTo>
                <a:cubicBezTo>
                  <a:pt x="271749" y="9994"/>
                  <a:pt x="271949" y="10186"/>
                  <a:pt x="271967" y="10432"/>
                </a:cubicBezTo>
                <a:lnTo>
                  <a:pt x="271551" y="47635"/>
                </a:lnTo>
                <a:cubicBezTo>
                  <a:pt x="271551" y="47695"/>
                  <a:pt x="271531" y="47774"/>
                  <a:pt x="271511" y="47834"/>
                </a:cubicBezTo>
                <a:cubicBezTo>
                  <a:pt x="271452" y="48865"/>
                  <a:pt x="271511" y="49896"/>
                  <a:pt x="271690" y="50908"/>
                </a:cubicBezTo>
                <a:cubicBezTo>
                  <a:pt x="272205" y="50392"/>
                  <a:pt x="272900" y="50114"/>
                  <a:pt x="273613" y="50114"/>
                </a:cubicBezTo>
                <a:cubicBezTo>
                  <a:pt x="273772" y="50114"/>
                  <a:pt x="273911" y="50134"/>
                  <a:pt x="274070" y="50154"/>
                </a:cubicBezTo>
                <a:cubicBezTo>
                  <a:pt x="275835" y="50412"/>
                  <a:pt x="276886" y="52078"/>
                  <a:pt x="275894" y="53406"/>
                </a:cubicBezTo>
                <a:cubicBezTo>
                  <a:pt x="275449" y="54006"/>
                  <a:pt x="274760" y="54379"/>
                  <a:pt x="274027" y="54379"/>
                </a:cubicBezTo>
                <a:cubicBezTo>
                  <a:pt x="274008" y="54379"/>
                  <a:pt x="273989" y="54379"/>
                  <a:pt x="273970" y="54378"/>
                </a:cubicBezTo>
                <a:cubicBezTo>
                  <a:pt x="273137" y="54358"/>
                  <a:pt x="272344" y="54021"/>
                  <a:pt x="271769" y="53406"/>
                </a:cubicBezTo>
                <a:lnTo>
                  <a:pt x="271769" y="53406"/>
                </a:lnTo>
                <a:cubicBezTo>
                  <a:pt x="271432" y="55211"/>
                  <a:pt x="271749" y="56956"/>
                  <a:pt x="272305" y="58840"/>
                </a:cubicBezTo>
                <a:cubicBezTo>
                  <a:pt x="272582" y="59772"/>
                  <a:pt x="272959" y="60784"/>
                  <a:pt x="273137" y="61795"/>
                </a:cubicBezTo>
                <a:cubicBezTo>
                  <a:pt x="273276" y="61835"/>
                  <a:pt x="273375" y="61934"/>
                  <a:pt x="273395" y="62073"/>
                </a:cubicBezTo>
                <a:cubicBezTo>
                  <a:pt x="273772" y="64155"/>
                  <a:pt x="274149" y="66277"/>
                  <a:pt x="273931" y="68379"/>
                </a:cubicBezTo>
                <a:cubicBezTo>
                  <a:pt x="273931" y="68419"/>
                  <a:pt x="273911" y="68458"/>
                  <a:pt x="273911" y="68498"/>
                </a:cubicBezTo>
                <a:cubicBezTo>
                  <a:pt x="273990" y="68676"/>
                  <a:pt x="273951" y="68894"/>
                  <a:pt x="273812" y="69013"/>
                </a:cubicBezTo>
                <a:cubicBezTo>
                  <a:pt x="273653" y="69628"/>
                  <a:pt x="273475" y="70243"/>
                  <a:pt x="273256" y="70838"/>
                </a:cubicBezTo>
                <a:cubicBezTo>
                  <a:pt x="273256" y="70917"/>
                  <a:pt x="273237" y="70977"/>
                  <a:pt x="273197" y="71036"/>
                </a:cubicBezTo>
                <a:cubicBezTo>
                  <a:pt x="272939" y="71691"/>
                  <a:pt x="272761" y="72385"/>
                  <a:pt x="272662" y="73099"/>
                </a:cubicBezTo>
                <a:cubicBezTo>
                  <a:pt x="272761" y="73793"/>
                  <a:pt x="272939" y="74487"/>
                  <a:pt x="273197" y="75141"/>
                </a:cubicBezTo>
                <a:cubicBezTo>
                  <a:pt x="273237" y="75201"/>
                  <a:pt x="273256" y="75260"/>
                  <a:pt x="273256" y="75340"/>
                </a:cubicBezTo>
                <a:cubicBezTo>
                  <a:pt x="273475" y="75935"/>
                  <a:pt x="273653" y="76549"/>
                  <a:pt x="273812" y="77164"/>
                </a:cubicBezTo>
                <a:cubicBezTo>
                  <a:pt x="273951" y="77283"/>
                  <a:pt x="273990" y="77501"/>
                  <a:pt x="273911" y="77680"/>
                </a:cubicBezTo>
                <a:cubicBezTo>
                  <a:pt x="273911" y="77719"/>
                  <a:pt x="273911" y="77759"/>
                  <a:pt x="273931" y="77799"/>
                </a:cubicBezTo>
                <a:cubicBezTo>
                  <a:pt x="274149" y="79901"/>
                  <a:pt x="273772" y="82023"/>
                  <a:pt x="273395" y="84105"/>
                </a:cubicBezTo>
                <a:cubicBezTo>
                  <a:pt x="273375" y="84244"/>
                  <a:pt x="273276" y="84343"/>
                  <a:pt x="273137" y="84383"/>
                </a:cubicBezTo>
                <a:cubicBezTo>
                  <a:pt x="272959" y="85374"/>
                  <a:pt x="272582" y="86405"/>
                  <a:pt x="272305" y="87338"/>
                </a:cubicBezTo>
                <a:cubicBezTo>
                  <a:pt x="271749" y="89222"/>
                  <a:pt x="271432" y="90967"/>
                  <a:pt x="271769" y="92771"/>
                </a:cubicBezTo>
                <a:cubicBezTo>
                  <a:pt x="272344" y="92157"/>
                  <a:pt x="273137" y="91819"/>
                  <a:pt x="273970" y="91800"/>
                </a:cubicBezTo>
                <a:cubicBezTo>
                  <a:pt x="273989" y="91799"/>
                  <a:pt x="274008" y="91799"/>
                  <a:pt x="274027" y="91799"/>
                </a:cubicBezTo>
                <a:cubicBezTo>
                  <a:pt x="274760" y="91799"/>
                  <a:pt x="275449" y="92172"/>
                  <a:pt x="275894" y="92771"/>
                </a:cubicBezTo>
                <a:cubicBezTo>
                  <a:pt x="276886" y="94120"/>
                  <a:pt x="275835" y="95766"/>
                  <a:pt x="274070" y="96024"/>
                </a:cubicBezTo>
                <a:cubicBezTo>
                  <a:pt x="273911" y="96043"/>
                  <a:pt x="273772" y="96063"/>
                  <a:pt x="273613" y="96063"/>
                </a:cubicBezTo>
                <a:cubicBezTo>
                  <a:pt x="272900" y="96063"/>
                  <a:pt x="272205" y="95786"/>
                  <a:pt x="271690" y="95270"/>
                </a:cubicBezTo>
                <a:cubicBezTo>
                  <a:pt x="271511" y="96281"/>
                  <a:pt x="271452" y="97313"/>
                  <a:pt x="271511" y="98344"/>
                </a:cubicBezTo>
                <a:cubicBezTo>
                  <a:pt x="271531" y="98403"/>
                  <a:pt x="271551" y="98483"/>
                  <a:pt x="271551" y="98542"/>
                </a:cubicBezTo>
                <a:lnTo>
                  <a:pt x="271967" y="135746"/>
                </a:lnTo>
                <a:cubicBezTo>
                  <a:pt x="271949" y="135992"/>
                  <a:pt x="271749" y="136183"/>
                  <a:pt x="271507" y="136183"/>
                </a:cubicBezTo>
                <a:cubicBezTo>
                  <a:pt x="271495" y="136183"/>
                  <a:pt x="271484" y="136183"/>
                  <a:pt x="271472" y="136182"/>
                </a:cubicBezTo>
                <a:cubicBezTo>
                  <a:pt x="271412" y="136321"/>
                  <a:pt x="271293" y="136420"/>
                  <a:pt x="271154" y="136460"/>
                </a:cubicBezTo>
                <a:cubicBezTo>
                  <a:pt x="265998" y="138145"/>
                  <a:pt x="261159" y="140703"/>
                  <a:pt x="256876" y="144055"/>
                </a:cubicBezTo>
                <a:cubicBezTo>
                  <a:pt x="256777" y="144134"/>
                  <a:pt x="256658" y="144174"/>
                  <a:pt x="256539" y="144174"/>
                </a:cubicBezTo>
                <a:cubicBezTo>
                  <a:pt x="256499" y="144154"/>
                  <a:pt x="256439" y="144154"/>
                  <a:pt x="256400" y="144154"/>
                </a:cubicBezTo>
                <a:cubicBezTo>
                  <a:pt x="240297" y="144610"/>
                  <a:pt x="215250" y="145146"/>
                  <a:pt x="191928" y="145146"/>
                </a:cubicBezTo>
                <a:cubicBezTo>
                  <a:pt x="176122" y="145146"/>
                  <a:pt x="161110" y="144888"/>
                  <a:pt x="150223" y="144214"/>
                </a:cubicBezTo>
                <a:cubicBezTo>
                  <a:pt x="150183" y="144452"/>
                  <a:pt x="149985" y="144630"/>
                  <a:pt x="149727" y="144650"/>
                </a:cubicBezTo>
                <a:cubicBezTo>
                  <a:pt x="146752" y="144908"/>
                  <a:pt x="143817" y="145205"/>
                  <a:pt x="140981" y="145919"/>
                </a:cubicBezTo>
                <a:cubicBezTo>
                  <a:pt x="138145" y="145205"/>
                  <a:pt x="135210" y="144928"/>
                  <a:pt x="132236" y="144650"/>
                </a:cubicBezTo>
                <a:cubicBezTo>
                  <a:pt x="131998" y="144630"/>
                  <a:pt x="131799" y="144452"/>
                  <a:pt x="131740" y="144214"/>
                </a:cubicBezTo>
                <a:cubicBezTo>
                  <a:pt x="120852" y="144908"/>
                  <a:pt x="105007" y="145166"/>
                  <a:pt x="88230" y="145166"/>
                </a:cubicBezTo>
                <a:cubicBezTo>
                  <a:pt x="63441" y="145166"/>
                  <a:pt x="36589" y="144630"/>
                  <a:pt x="20486" y="144174"/>
                </a:cubicBezTo>
                <a:cubicBezTo>
                  <a:pt x="20446" y="144174"/>
                  <a:pt x="20387" y="144174"/>
                  <a:pt x="20347" y="144194"/>
                </a:cubicBezTo>
                <a:cubicBezTo>
                  <a:pt x="20228" y="144194"/>
                  <a:pt x="20109" y="144154"/>
                  <a:pt x="20010" y="144075"/>
                </a:cubicBezTo>
                <a:cubicBezTo>
                  <a:pt x="15726" y="140723"/>
                  <a:pt x="10888" y="138165"/>
                  <a:pt x="5731" y="136479"/>
                </a:cubicBezTo>
                <a:cubicBezTo>
                  <a:pt x="5573" y="136440"/>
                  <a:pt x="5454" y="136321"/>
                  <a:pt x="5414" y="136182"/>
                </a:cubicBezTo>
                <a:cubicBezTo>
                  <a:pt x="5392" y="136185"/>
                  <a:pt x="5370" y="136187"/>
                  <a:pt x="5349" y="136187"/>
                </a:cubicBezTo>
                <a:cubicBezTo>
                  <a:pt x="5120" y="136187"/>
                  <a:pt x="4937" y="136001"/>
                  <a:pt x="4918" y="135766"/>
                </a:cubicBezTo>
                <a:cubicBezTo>
                  <a:pt x="5057" y="123351"/>
                  <a:pt x="5216" y="110957"/>
                  <a:pt x="5355" y="98562"/>
                </a:cubicBezTo>
                <a:cubicBezTo>
                  <a:pt x="5355" y="98483"/>
                  <a:pt x="5375" y="98423"/>
                  <a:pt x="5394" y="98364"/>
                </a:cubicBezTo>
                <a:cubicBezTo>
                  <a:pt x="5454" y="97333"/>
                  <a:pt x="5394" y="96301"/>
                  <a:pt x="5216" y="95290"/>
                </a:cubicBezTo>
                <a:cubicBezTo>
                  <a:pt x="4700" y="95806"/>
                  <a:pt x="4006" y="96083"/>
                  <a:pt x="3272" y="96083"/>
                </a:cubicBezTo>
                <a:cubicBezTo>
                  <a:pt x="3134" y="96063"/>
                  <a:pt x="2975" y="96063"/>
                  <a:pt x="2816" y="96043"/>
                </a:cubicBezTo>
                <a:cubicBezTo>
                  <a:pt x="1051" y="95786"/>
                  <a:pt x="0" y="94120"/>
                  <a:pt x="992" y="92791"/>
                </a:cubicBezTo>
                <a:cubicBezTo>
                  <a:pt x="1436" y="92192"/>
                  <a:pt x="2126" y="91819"/>
                  <a:pt x="2877" y="91819"/>
                </a:cubicBezTo>
                <a:cubicBezTo>
                  <a:pt x="2896" y="91819"/>
                  <a:pt x="2916" y="91819"/>
                  <a:pt x="2935" y="91819"/>
                </a:cubicBezTo>
                <a:cubicBezTo>
                  <a:pt x="3768" y="91839"/>
                  <a:pt x="4542" y="92176"/>
                  <a:pt x="5117" y="92791"/>
                </a:cubicBezTo>
                <a:cubicBezTo>
                  <a:pt x="5454" y="90987"/>
                  <a:pt x="5137" y="89241"/>
                  <a:pt x="4581" y="87357"/>
                </a:cubicBezTo>
                <a:cubicBezTo>
                  <a:pt x="4304" y="86425"/>
                  <a:pt x="3947" y="85414"/>
                  <a:pt x="3748" y="84403"/>
                </a:cubicBezTo>
                <a:cubicBezTo>
                  <a:pt x="3610" y="84363"/>
                  <a:pt x="3510" y="84264"/>
                  <a:pt x="3491" y="84125"/>
                </a:cubicBezTo>
                <a:cubicBezTo>
                  <a:pt x="3114" y="82043"/>
                  <a:pt x="2737" y="79921"/>
                  <a:pt x="2975" y="77819"/>
                </a:cubicBezTo>
                <a:cubicBezTo>
                  <a:pt x="2975" y="77779"/>
                  <a:pt x="2975" y="77739"/>
                  <a:pt x="2995" y="77700"/>
                </a:cubicBezTo>
                <a:cubicBezTo>
                  <a:pt x="2896" y="77521"/>
                  <a:pt x="2935" y="77303"/>
                  <a:pt x="3074" y="77184"/>
                </a:cubicBezTo>
                <a:cubicBezTo>
                  <a:pt x="3233" y="76569"/>
                  <a:pt x="3411" y="75954"/>
                  <a:pt x="3629" y="75359"/>
                </a:cubicBezTo>
                <a:cubicBezTo>
                  <a:pt x="3649" y="75280"/>
                  <a:pt x="3669" y="75221"/>
                  <a:pt x="3709" y="75161"/>
                </a:cubicBezTo>
                <a:cubicBezTo>
                  <a:pt x="3947" y="74507"/>
                  <a:pt x="4125" y="73813"/>
                  <a:pt x="4244" y="73099"/>
                </a:cubicBezTo>
                <a:cubicBezTo>
                  <a:pt x="4125" y="72405"/>
                  <a:pt x="3947" y="71711"/>
                  <a:pt x="3709" y="71036"/>
                </a:cubicBezTo>
                <a:cubicBezTo>
                  <a:pt x="3669" y="70977"/>
                  <a:pt x="3649" y="70917"/>
                  <a:pt x="3629" y="70838"/>
                </a:cubicBezTo>
                <a:cubicBezTo>
                  <a:pt x="3411" y="70243"/>
                  <a:pt x="3233" y="69628"/>
                  <a:pt x="3074" y="69013"/>
                </a:cubicBezTo>
                <a:cubicBezTo>
                  <a:pt x="2935" y="68894"/>
                  <a:pt x="2896" y="68676"/>
                  <a:pt x="2995" y="68518"/>
                </a:cubicBezTo>
                <a:cubicBezTo>
                  <a:pt x="2995" y="68458"/>
                  <a:pt x="2975" y="68419"/>
                  <a:pt x="2975" y="68379"/>
                </a:cubicBezTo>
                <a:cubicBezTo>
                  <a:pt x="2737" y="66277"/>
                  <a:pt x="3114" y="64155"/>
                  <a:pt x="3491" y="62092"/>
                </a:cubicBezTo>
                <a:cubicBezTo>
                  <a:pt x="3510" y="61934"/>
                  <a:pt x="3610" y="61835"/>
                  <a:pt x="3748" y="61795"/>
                </a:cubicBezTo>
                <a:cubicBezTo>
                  <a:pt x="3947" y="60803"/>
                  <a:pt x="4304" y="59792"/>
                  <a:pt x="4581" y="58840"/>
                </a:cubicBezTo>
                <a:cubicBezTo>
                  <a:pt x="5137" y="56956"/>
                  <a:pt x="5454" y="55231"/>
                  <a:pt x="5117" y="53406"/>
                </a:cubicBezTo>
                <a:lnTo>
                  <a:pt x="5117" y="53406"/>
                </a:lnTo>
                <a:cubicBezTo>
                  <a:pt x="4542" y="54021"/>
                  <a:pt x="3768" y="54358"/>
                  <a:pt x="2935" y="54378"/>
                </a:cubicBezTo>
                <a:cubicBezTo>
                  <a:pt x="2916" y="54379"/>
                  <a:pt x="2896" y="54379"/>
                  <a:pt x="2877" y="54379"/>
                </a:cubicBezTo>
                <a:cubicBezTo>
                  <a:pt x="2126" y="54379"/>
                  <a:pt x="1436" y="54006"/>
                  <a:pt x="992" y="53406"/>
                </a:cubicBezTo>
                <a:cubicBezTo>
                  <a:pt x="0" y="52078"/>
                  <a:pt x="1051" y="50412"/>
                  <a:pt x="2816" y="50154"/>
                </a:cubicBezTo>
                <a:cubicBezTo>
                  <a:pt x="2975" y="50134"/>
                  <a:pt x="3134" y="50134"/>
                  <a:pt x="3272" y="50134"/>
                </a:cubicBezTo>
                <a:cubicBezTo>
                  <a:pt x="3297" y="50133"/>
                  <a:pt x="3321" y="50133"/>
                  <a:pt x="3346" y="50133"/>
                </a:cubicBezTo>
                <a:cubicBezTo>
                  <a:pt x="4052" y="50133"/>
                  <a:pt x="4717" y="50409"/>
                  <a:pt x="5196" y="50908"/>
                </a:cubicBezTo>
                <a:cubicBezTo>
                  <a:pt x="5375" y="49896"/>
                  <a:pt x="5434" y="48865"/>
                  <a:pt x="5394" y="47834"/>
                </a:cubicBezTo>
                <a:cubicBezTo>
                  <a:pt x="5355" y="47774"/>
                  <a:pt x="5335" y="47715"/>
                  <a:pt x="5335" y="47635"/>
                </a:cubicBezTo>
                <a:cubicBezTo>
                  <a:pt x="5196" y="35241"/>
                  <a:pt x="5077" y="22826"/>
                  <a:pt x="4938" y="10432"/>
                </a:cubicBezTo>
                <a:cubicBezTo>
                  <a:pt x="4938" y="10196"/>
                  <a:pt x="5137" y="10010"/>
                  <a:pt x="5368" y="10010"/>
                </a:cubicBezTo>
                <a:cubicBezTo>
                  <a:pt x="5390" y="10010"/>
                  <a:pt x="5412" y="10012"/>
                  <a:pt x="5434" y="10015"/>
                </a:cubicBezTo>
                <a:cubicBezTo>
                  <a:pt x="5474" y="9857"/>
                  <a:pt x="5593" y="9758"/>
                  <a:pt x="5731" y="9718"/>
                </a:cubicBezTo>
                <a:cubicBezTo>
                  <a:pt x="10907" y="8032"/>
                  <a:pt x="15726" y="5454"/>
                  <a:pt x="20010" y="2123"/>
                </a:cubicBezTo>
                <a:cubicBezTo>
                  <a:pt x="20109" y="2043"/>
                  <a:pt x="20228" y="2004"/>
                  <a:pt x="20347" y="2004"/>
                </a:cubicBezTo>
                <a:cubicBezTo>
                  <a:pt x="20387" y="2004"/>
                  <a:pt x="20446" y="2023"/>
                  <a:pt x="20486" y="2023"/>
                </a:cubicBezTo>
                <a:cubicBezTo>
                  <a:pt x="36589" y="1567"/>
                  <a:pt x="63441" y="1032"/>
                  <a:pt x="88230" y="1032"/>
                </a:cubicBezTo>
                <a:cubicBezTo>
                  <a:pt x="105007" y="1032"/>
                  <a:pt x="120852" y="1290"/>
                  <a:pt x="131740" y="1964"/>
                </a:cubicBezTo>
                <a:cubicBezTo>
                  <a:pt x="131780" y="1706"/>
                  <a:pt x="131998" y="1528"/>
                  <a:pt x="132236" y="1528"/>
                </a:cubicBezTo>
                <a:cubicBezTo>
                  <a:pt x="135210" y="1270"/>
                  <a:pt x="138145" y="972"/>
                  <a:pt x="140981" y="258"/>
                </a:cubicBezTo>
                <a:close/>
                <a:moveTo>
                  <a:pt x="140981" y="1"/>
                </a:moveTo>
                <a:lnTo>
                  <a:pt x="140922" y="21"/>
                </a:lnTo>
                <a:cubicBezTo>
                  <a:pt x="138145" y="715"/>
                  <a:pt x="135210" y="1012"/>
                  <a:pt x="132216" y="1270"/>
                </a:cubicBezTo>
                <a:cubicBezTo>
                  <a:pt x="131938" y="1290"/>
                  <a:pt x="131700" y="1448"/>
                  <a:pt x="131561" y="1686"/>
                </a:cubicBezTo>
                <a:cubicBezTo>
                  <a:pt x="121725" y="1091"/>
                  <a:pt x="107129" y="794"/>
                  <a:pt x="88230" y="794"/>
                </a:cubicBezTo>
                <a:cubicBezTo>
                  <a:pt x="63718" y="794"/>
                  <a:pt x="37184" y="1310"/>
                  <a:pt x="20506" y="1786"/>
                </a:cubicBezTo>
                <a:cubicBezTo>
                  <a:pt x="20446" y="1766"/>
                  <a:pt x="20387" y="1766"/>
                  <a:pt x="20327" y="1766"/>
                </a:cubicBezTo>
                <a:cubicBezTo>
                  <a:pt x="20169" y="1766"/>
                  <a:pt x="19990" y="1825"/>
                  <a:pt x="19851" y="1924"/>
                </a:cubicBezTo>
                <a:cubicBezTo>
                  <a:pt x="15588" y="5256"/>
                  <a:pt x="10788" y="7814"/>
                  <a:pt x="5652" y="9480"/>
                </a:cubicBezTo>
                <a:cubicBezTo>
                  <a:pt x="5493" y="9540"/>
                  <a:pt x="5355" y="9639"/>
                  <a:pt x="5256" y="9777"/>
                </a:cubicBezTo>
                <a:cubicBezTo>
                  <a:pt x="4918" y="9817"/>
                  <a:pt x="4680" y="10115"/>
                  <a:pt x="4680" y="10432"/>
                </a:cubicBezTo>
                <a:lnTo>
                  <a:pt x="4879" y="29014"/>
                </a:lnTo>
                <a:lnTo>
                  <a:pt x="5097" y="47655"/>
                </a:lnTo>
                <a:cubicBezTo>
                  <a:pt x="5097" y="47735"/>
                  <a:pt x="5117" y="47814"/>
                  <a:pt x="5137" y="47893"/>
                </a:cubicBezTo>
                <a:cubicBezTo>
                  <a:pt x="5176" y="48746"/>
                  <a:pt x="5137" y="49599"/>
                  <a:pt x="5037" y="50451"/>
                </a:cubicBezTo>
                <a:cubicBezTo>
                  <a:pt x="4522" y="50075"/>
                  <a:pt x="3907" y="49896"/>
                  <a:pt x="3272" y="49896"/>
                </a:cubicBezTo>
                <a:cubicBezTo>
                  <a:pt x="3114" y="49896"/>
                  <a:pt x="2935" y="49896"/>
                  <a:pt x="2777" y="49936"/>
                </a:cubicBezTo>
                <a:cubicBezTo>
                  <a:pt x="1726" y="50075"/>
                  <a:pt x="873" y="50709"/>
                  <a:pt x="516" y="51542"/>
                </a:cubicBezTo>
                <a:cubicBezTo>
                  <a:pt x="238" y="52216"/>
                  <a:pt x="337" y="52990"/>
                  <a:pt x="793" y="53565"/>
                </a:cubicBezTo>
                <a:cubicBezTo>
                  <a:pt x="1277" y="54242"/>
                  <a:pt x="2045" y="54637"/>
                  <a:pt x="2856" y="54637"/>
                </a:cubicBezTo>
                <a:cubicBezTo>
                  <a:pt x="2876" y="54637"/>
                  <a:pt x="2896" y="54636"/>
                  <a:pt x="2915" y="54636"/>
                </a:cubicBezTo>
                <a:cubicBezTo>
                  <a:pt x="3649" y="54636"/>
                  <a:pt x="4363" y="54378"/>
                  <a:pt x="4938" y="53922"/>
                </a:cubicBezTo>
                <a:lnTo>
                  <a:pt x="4938" y="53922"/>
                </a:lnTo>
                <a:cubicBezTo>
                  <a:pt x="5156" y="55647"/>
                  <a:pt x="4780" y="57273"/>
                  <a:pt x="4343" y="58800"/>
                </a:cubicBezTo>
                <a:cubicBezTo>
                  <a:pt x="4264" y="59058"/>
                  <a:pt x="4185" y="59336"/>
                  <a:pt x="4085" y="59613"/>
                </a:cubicBezTo>
                <a:cubicBezTo>
                  <a:pt x="3867" y="60268"/>
                  <a:pt x="3689" y="60942"/>
                  <a:pt x="3530" y="61616"/>
                </a:cubicBezTo>
                <a:cubicBezTo>
                  <a:pt x="3372" y="61716"/>
                  <a:pt x="3272" y="61854"/>
                  <a:pt x="3253" y="62033"/>
                </a:cubicBezTo>
                <a:lnTo>
                  <a:pt x="3253" y="62073"/>
                </a:lnTo>
                <a:cubicBezTo>
                  <a:pt x="2876" y="64135"/>
                  <a:pt x="2499" y="66277"/>
                  <a:pt x="2717" y="68399"/>
                </a:cubicBezTo>
                <a:lnTo>
                  <a:pt x="2717" y="68478"/>
                </a:lnTo>
                <a:cubicBezTo>
                  <a:pt x="2658" y="68696"/>
                  <a:pt x="2697" y="68954"/>
                  <a:pt x="2836" y="69132"/>
                </a:cubicBezTo>
                <a:cubicBezTo>
                  <a:pt x="2975" y="69688"/>
                  <a:pt x="3173" y="70263"/>
                  <a:pt x="3352" y="70818"/>
                </a:cubicBezTo>
                <a:lnTo>
                  <a:pt x="3391" y="70897"/>
                </a:lnTo>
                <a:cubicBezTo>
                  <a:pt x="3391" y="70977"/>
                  <a:pt x="3431" y="71076"/>
                  <a:pt x="3471" y="71135"/>
                </a:cubicBezTo>
                <a:cubicBezTo>
                  <a:pt x="3689" y="71770"/>
                  <a:pt x="3867" y="72424"/>
                  <a:pt x="3986" y="73099"/>
                </a:cubicBezTo>
                <a:cubicBezTo>
                  <a:pt x="3867" y="73753"/>
                  <a:pt x="3689" y="74408"/>
                  <a:pt x="3471" y="75042"/>
                </a:cubicBezTo>
                <a:cubicBezTo>
                  <a:pt x="3431" y="75122"/>
                  <a:pt x="3391" y="75201"/>
                  <a:pt x="3391" y="75300"/>
                </a:cubicBezTo>
                <a:lnTo>
                  <a:pt x="3352" y="75359"/>
                </a:lnTo>
                <a:cubicBezTo>
                  <a:pt x="3173" y="75935"/>
                  <a:pt x="2975" y="76510"/>
                  <a:pt x="2836" y="77065"/>
                </a:cubicBezTo>
                <a:cubicBezTo>
                  <a:pt x="2697" y="77243"/>
                  <a:pt x="2658" y="77481"/>
                  <a:pt x="2717" y="77719"/>
                </a:cubicBezTo>
                <a:lnTo>
                  <a:pt x="2717" y="77779"/>
                </a:lnTo>
                <a:cubicBezTo>
                  <a:pt x="2499" y="79921"/>
                  <a:pt x="2876" y="82062"/>
                  <a:pt x="3253" y="84125"/>
                </a:cubicBezTo>
                <a:lnTo>
                  <a:pt x="3253" y="84145"/>
                </a:lnTo>
                <a:cubicBezTo>
                  <a:pt x="3272" y="84323"/>
                  <a:pt x="3372" y="84482"/>
                  <a:pt x="3530" y="84581"/>
                </a:cubicBezTo>
                <a:cubicBezTo>
                  <a:pt x="3689" y="85255"/>
                  <a:pt x="3867" y="85930"/>
                  <a:pt x="4085" y="86584"/>
                </a:cubicBezTo>
                <a:cubicBezTo>
                  <a:pt x="4185" y="86881"/>
                  <a:pt x="4264" y="87139"/>
                  <a:pt x="4343" y="87417"/>
                </a:cubicBezTo>
                <a:cubicBezTo>
                  <a:pt x="4780" y="88924"/>
                  <a:pt x="5156" y="90570"/>
                  <a:pt x="4938" y="92276"/>
                </a:cubicBezTo>
                <a:cubicBezTo>
                  <a:pt x="4363" y="91819"/>
                  <a:pt x="3649" y="91581"/>
                  <a:pt x="2915" y="91562"/>
                </a:cubicBezTo>
                <a:cubicBezTo>
                  <a:pt x="2896" y="91561"/>
                  <a:pt x="2877" y="91561"/>
                  <a:pt x="2858" y="91561"/>
                </a:cubicBezTo>
                <a:cubicBezTo>
                  <a:pt x="2046" y="91561"/>
                  <a:pt x="1278" y="91974"/>
                  <a:pt x="793" y="92633"/>
                </a:cubicBezTo>
                <a:cubicBezTo>
                  <a:pt x="337" y="93208"/>
                  <a:pt x="238" y="93981"/>
                  <a:pt x="516" y="94655"/>
                </a:cubicBezTo>
                <a:cubicBezTo>
                  <a:pt x="873" y="95508"/>
                  <a:pt x="1726" y="96123"/>
                  <a:pt x="2777" y="96281"/>
                </a:cubicBezTo>
                <a:cubicBezTo>
                  <a:pt x="2955" y="96301"/>
                  <a:pt x="3114" y="96321"/>
                  <a:pt x="3272" y="96321"/>
                </a:cubicBezTo>
                <a:cubicBezTo>
                  <a:pt x="3907" y="96321"/>
                  <a:pt x="4522" y="96123"/>
                  <a:pt x="5037" y="95746"/>
                </a:cubicBezTo>
                <a:cubicBezTo>
                  <a:pt x="5137" y="96599"/>
                  <a:pt x="5176" y="97452"/>
                  <a:pt x="5137" y="98304"/>
                </a:cubicBezTo>
                <a:cubicBezTo>
                  <a:pt x="5117" y="98384"/>
                  <a:pt x="5097" y="98463"/>
                  <a:pt x="5097" y="98562"/>
                </a:cubicBezTo>
                <a:lnTo>
                  <a:pt x="4879" y="117203"/>
                </a:lnTo>
                <a:lnTo>
                  <a:pt x="4680" y="135766"/>
                </a:lnTo>
                <a:cubicBezTo>
                  <a:pt x="4680" y="136103"/>
                  <a:pt x="4918" y="136380"/>
                  <a:pt x="5256" y="136420"/>
                </a:cubicBezTo>
                <a:cubicBezTo>
                  <a:pt x="5355" y="136559"/>
                  <a:pt x="5493" y="136678"/>
                  <a:pt x="5652" y="136717"/>
                </a:cubicBezTo>
                <a:cubicBezTo>
                  <a:pt x="10788" y="138383"/>
                  <a:pt x="15588" y="140941"/>
                  <a:pt x="19851" y="144253"/>
                </a:cubicBezTo>
                <a:cubicBezTo>
                  <a:pt x="19990" y="144372"/>
                  <a:pt x="20169" y="144432"/>
                  <a:pt x="20347" y="144432"/>
                </a:cubicBezTo>
                <a:cubicBezTo>
                  <a:pt x="20387" y="144432"/>
                  <a:pt x="20446" y="144412"/>
                  <a:pt x="20506" y="144412"/>
                </a:cubicBezTo>
                <a:cubicBezTo>
                  <a:pt x="37184" y="144888"/>
                  <a:pt x="63718" y="145404"/>
                  <a:pt x="88230" y="145404"/>
                </a:cubicBezTo>
                <a:cubicBezTo>
                  <a:pt x="107149" y="145404"/>
                  <a:pt x="121725" y="145086"/>
                  <a:pt x="131561" y="144491"/>
                </a:cubicBezTo>
                <a:cubicBezTo>
                  <a:pt x="131700" y="144729"/>
                  <a:pt x="131938" y="144888"/>
                  <a:pt x="132216" y="144908"/>
                </a:cubicBezTo>
                <a:cubicBezTo>
                  <a:pt x="135210" y="145166"/>
                  <a:pt x="138145" y="145463"/>
                  <a:pt x="140922" y="146157"/>
                </a:cubicBezTo>
                <a:lnTo>
                  <a:pt x="140981" y="146177"/>
                </a:lnTo>
                <a:lnTo>
                  <a:pt x="141041" y="146157"/>
                </a:lnTo>
                <a:cubicBezTo>
                  <a:pt x="143817" y="145463"/>
                  <a:pt x="146752" y="145166"/>
                  <a:pt x="149747" y="144908"/>
                </a:cubicBezTo>
                <a:cubicBezTo>
                  <a:pt x="150024" y="144888"/>
                  <a:pt x="150262" y="144729"/>
                  <a:pt x="150401" y="144491"/>
                </a:cubicBezTo>
                <a:cubicBezTo>
                  <a:pt x="160238" y="145086"/>
                  <a:pt x="174199" y="145404"/>
                  <a:pt x="191928" y="145404"/>
                </a:cubicBezTo>
                <a:cubicBezTo>
                  <a:pt x="218978" y="145404"/>
                  <a:pt x="245969" y="144709"/>
                  <a:pt x="256380" y="144412"/>
                </a:cubicBezTo>
                <a:cubicBezTo>
                  <a:pt x="256439" y="144412"/>
                  <a:pt x="256499" y="144432"/>
                  <a:pt x="256558" y="144432"/>
                </a:cubicBezTo>
                <a:cubicBezTo>
                  <a:pt x="256717" y="144432"/>
                  <a:pt x="256896" y="144372"/>
                  <a:pt x="257034" y="144253"/>
                </a:cubicBezTo>
                <a:cubicBezTo>
                  <a:pt x="261298" y="140941"/>
                  <a:pt x="266097" y="138383"/>
                  <a:pt x="271234" y="136717"/>
                </a:cubicBezTo>
                <a:cubicBezTo>
                  <a:pt x="271412" y="136658"/>
                  <a:pt x="271551" y="136559"/>
                  <a:pt x="271630" y="136420"/>
                </a:cubicBezTo>
                <a:cubicBezTo>
                  <a:pt x="271967" y="136360"/>
                  <a:pt x="272205" y="136083"/>
                  <a:pt x="272205" y="135766"/>
                </a:cubicBezTo>
                <a:lnTo>
                  <a:pt x="272007" y="117045"/>
                </a:lnTo>
                <a:lnTo>
                  <a:pt x="271789" y="98542"/>
                </a:lnTo>
                <a:cubicBezTo>
                  <a:pt x="271789" y="98463"/>
                  <a:pt x="271769" y="98384"/>
                  <a:pt x="271749" y="98304"/>
                </a:cubicBezTo>
                <a:cubicBezTo>
                  <a:pt x="271710" y="97452"/>
                  <a:pt x="271749" y="96599"/>
                  <a:pt x="271848" y="95746"/>
                </a:cubicBezTo>
                <a:cubicBezTo>
                  <a:pt x="272364" y="96103"/>
                  <a:pt x="272979" y="96301"/>
                  <a:pt x="273613" y="96301"/>
                </a:cubicBezTo>
                <a:cubicBezTo>
                  <a:pt x="273772" y="96301"/>
                  <a:pt x="273951" y="96281"/>
                  <a:pt x="274109" y="96262"/>
                </a:cubicBezTo>
                <a:cubicBezTo>
                  <a:pt x="275160" y="96123"/>
                  <a:pt x="276013" y="95488"/>
                  <a:pt x="276370" y="94655"/>
                </a:cubicBezTo>
                <a:cubicBezTo>
                  <a:pt x="276648" y="93981"/>
                  <a:pt x="276548" y="93188"/>
                  <a:pt x="276092" y="92613"/>
                </a:cubicBezTo>
                <a:cubicBezTo>
                  <a:pt x="275608" y="91955"/>
                  <a:pt x="274841" y="91561"/>
                  <a:pt x="274030" y="91561"/>
                </a:cubicBezTo>
                <a:cubicBezTo>
                  <a:pt x="274010" y="91561"/>
                  <a:pt x="273990" y="91561"/>
                  <a:pt x="273970" y="91562"/>
                </a:cubicBezTo>
                <a:cubicBezTo>
                  <a:pt x="273237" y="91562"/>
                  <a:pt x="272523" y="91819"/>
                  <a:pt x="271948" y="92276"/>
                </a:cubicBezTo>
                <a:cubicBezTo>
                  <a:pt x="271729" y="90550"/>
                  <a:pt x="272106" y="88924"/>
                  <a:pt x="272543" y="87397"/>
                </a:cubicBezTo>
                <a:cubicBezTo>
                  <a:pt x="272622" y="87139"/>
                  <a:pt x="272721" y="86862"/>
                  <a:pt x="272800" y="86584"/>
                </a:cubicBezTo>
                <a:cubicBezTo>
                  <a:pt x="273018" y="85910"/>
                  <a:pt x="273197" y="85235"/>
                  <a:pt x="273356" y="84561"/>
                </a:cubicBezTo>
                <a:cubicBezTo>
                  <a:pt x="273514" y="84462"/>
                  <a:pt x="273613" y="84323"/>
                  <a:pt x="273653" y="84145"/>
                </a:cubicBezTo>
                <a:lnTo>
                  <a:pt x="273653" y="84105"/>
                </a:lnTo>
                <a:cubicBezTo>
                  <a:pt x="274010" y="82043"/>
                  <a:pt x="274387" y="79901"/>
                  <a:pt x="274169" y="77779"/>
                </a:cubicBezTo>
                <a:lnTo>
                  <a:pt x="274169" y="77700"/>
                </a:lnTo>
                <a:cubicBezTo>
                  <a:pt x="274248" y="77481"/>
                  <a:pt x="274189" y="77224"/>
                  <a:pt x="274050" y="77045"/>
                </a:cubicBezTo>
                <a:cubicBezTo>
                  <a:pt x="273911" y="76490"/>
                  <a:pt x="273713" y="75915"/>
                  <a:pt x="273534" y="75359"/>
                </a:cubicBezTo>
                <a:lnTo>
                  <a:pt x="273514" y="75280"/>
                </a:lnTo>
                <a:cubicBezTo>
                  <a:pt x="273494" y="75201"/>
                  <a:pt x="273475" y="75122"/>
                  <a:pt x="273415" y="75042"/>
                </a:cubicBezTo>
                <a:cubicBezTo>
                  <a:pt x="273197" y="74408"/>
                  <a:pt x="273018" y="73753"/>
                  <a:pt x="272919" y="73079"/>
                </a:cubicBezTo>
                <a:cubicBezTo>
                  <a:pt x="273018" y="72424"/>
                  <a:pt x="273197" y="71770"/>
                  <a:pt x="273415" y="71135"/>
                </a:cubicBezTo>
                <a:cubicBezTo>
                  <a:pt x="273475" y="71056"/>
                  <a:pt x="273494" y="70977"/>
                  <a:pt x="273514" y="70897"/>
                </a:cubicBezTo>
                <a:lnTo>
                  <a:pt x="273534" y="70818"/>
                </a:lnTo>
                <a:cubicBezTo>
                  <a:pt x="273713" y="70263"/>
                  <a:pt x="273911" y="69688"/>
                  <a:pt x="274050" y="69132"/>
                </a:cubicBezTo>
                <a:cubicBezTo>
                  <a:pt x="274189" y="68934"/>
                  <a:pt x="274248" y="68696"/>
                  <a:pt x="274169" y="68478"/>
                </a:cubicBezTo>
                <a:lnTo>
                  <a:pt x="274169" y="68399"/>
                </a:lnTo>
                <a:cubicBezTo>
                  <a:pt x="274387" y="66277"/>
                  <a:pt x="274010" y="64135"/>
                  <a:pt x="273653" y="62073"/>
                </a:cubicBezTo>
                <a:lnTo>
                  <a:pt x="273653" y="62033"/>
                </a:lnTo>
                <a:cubicBezTo>
                  <a:pt x="273613" y="61854"/>
                  <a:pt x="273514" y="61696"/>
                  <a:pt x="273356" y="61616"/>
                </a:cubicBezTo>
                <a:cubicBezTo>
                  <a:pt x="273197" y="60922"/>
                  <a:pt x="273018" y="60248"/>
                  <a:pt x="272800" y="59594"/>
                </a:cubicBezTo>
                <a:cubicBezTo>
                  <a:pt x="272701" y="59316"/>
                  <a:pt x="272622" y="59038"/>
                  <a:pt x="272543" y="58781"/>
                </a:cubicBezTo>
                <a:cubicBezTo>
                  <a:pt x="272106" y="57254"/>
                  <a:pt x="271729" y="55627"/>
                  <a:pt x="271948" y="53902"/>
                </a:cubicBezTo>
                <a:lnTo>
                  <a:pt x="271948" y="53902"/>
                </a:lnTo>
                <a:cubicBezTo>
                  <a:pt x="272523" y="54358"/>
                  <a:pt x="273237" y="54616"/>
                  <a:pt x="273970" y="54616"/>
                </a:cubicBezTo>
                <a:cubicBezTo>
                  <a:pt x="273990" y="54616"/>
                  <a:pt x="274010" y="54617"/>
                  <a:pt x="274030" y="54617"/>
                </a:cubicBezTo>
                <a:cubicBezTo>
                  <a:pt x="274841" y="54617"/>
                  <a:pt x="275608" y="54223"/>
                  <a:pt x="276092" y="53545"/>
                </a:cubicBezTo>
                <a:cubicBezTo>
                  <a:pt x="276548" y="52970"/>
                  <a:pt x="276648" y="52197"/>
                  <a:pt x="276370" y="51522"/>
                </a:cubicBezTo>
                <a:cubicBezTo>
                  <a:pt x="276013" y="50689"/>
                  <a:pt x="275160" y="50055"/>
                  <a:pt x="274109" y="49916"/>
                </a:cubicBezTo>
                <a:cubicBezTo>
                  <a:pt x="273951" y="49876"/>
                  <a:pt x="273772" y="49876"/>
                  <a:pt x="273613" y="49876"/>
                </a:cubicBezTo>
                <a:cubicBezTo>
                  <a:pt x="273584" y="49875"/>
                  <a:pt x="273556" y="49875"/>
                  <a:pt x="273527" y="49875"/>
                </a:cubicBezTo>
                <a:cubicBezTo>
                  <a:pt x="272923" y="49875"/>
                  <a:pt x="272341" y="50072"/>
                  <a:pt x="271848" y="50432"/>
                </a:cubicBezTo>
                <a:cubicBezTo>
                  <a:pt x="271749" y="49579"/>
                  <a:pt x="271710" y="48726"/>
                  <a:pt x="271749" y="47873"/>
                </a:cubicBezTo>
                <a:cubicBezTo>
                  <a:pt x="271769" y="47794"/>
                  <a:pt x="271789" y="47715"/>
                  <a:pt x="271789" y="47635"/>
                </a:cubicBezTo>
                <a:lnTo>
                  <a:pt x="272007" y="29133"/>
                </a:lnTo>
                <a:lnTo>
                  <a:pt x="272205" y="10412"/>
                </a:lnTo>
                <a:cubicBezTo>
                  <a:pt x="272205" y="10075"/>
                  <a:pt x="271967" y="9797"/>
                  <a:pt x="271630" y="9758"/>
                </a:cubicBezTo>
                <a:cubicBezTo>
                  <a:pt x="271551" y="9619"/>
                  <a:pt x="271412" y="9520"/>
                  <a:pt x="271234" y="9460"/>
                </a:cubicBezTo>
                <a:cubicBezTo>
                  <a:pt x="266097" y="7794"/>
                  <a:pt x="261298" y="5236"/>
                  <a:pt x="257034" y="1924"/>
                </a:cubicBezTo>
                <a:cubicBezTo>
                  <a:pt x="256896" y="1805"/>
                  <a:pt x="256717" y="1746"/>
                  <a:pt x="256558" y="1746"/>
                </a:cubicBezTo>
                <a:cubicBezTo>
                  <a:pt x="256499" y="1746"/>
                  <a:pt x="256439" y="1766"/>
                  <a:pt x="256380" y="1766"/>
                </a:cubicBezTo>
                <a:cubicBezTo>
                  <a:pt x="245988" y="1468"/>
                  <a:pt x="218978" y="774"/>
                  <a:pt x="191928" y="774"/>
                </a:cubicBezTo>
                <a:cubicBezTo>
                  <a:pt x="174199" y="774"/>
                  <a:pt x="160238" y="1091"/>
                  <a:pt x="150401" y="1686"/>
                </a:cubicBezTo>
                <a:cubicBezTo>
                  <a:pt x="150262" y="1448"/>
                  <a:pt x="150024" y="1290"/>
                  <a:pt x="149747" y="1270"/>
                </a:cubicBezTo>
                <a:cubicBezTo>
                  <a:pt x="146752" y="1012"/>
                  <a:pt x="143817" y="715"/>
                  <a:pt x="141041" y="21"/>
                </a:cubicBezTo>
                <a:lnTo>
                  <a:pt x="140981" y="1"/>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txBox="1">
            <a:spLocks noGrp="1"/>
          </p:cNvSpPr>
          <p:nvPr>
            <p:ph type="title"/>
          </p:nvPr>
        </p:nvSpPr>
        <p:spPr>
          <a:xfrm>
            <a:off x="787500" y="450127"/>
            <a:ext cx="756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77" name="Google Shape;277;p4"/>
          <p:cNvSpPr txBox="1">
            <a:spLocks noGrp="1"/>
          </p:cNvSpPr>
          <p:nvPr>
            <p:ph type="body" idx="1"/>
          </p:nvPr>
        </p:nvSpPr>
        <p:spPr>
          <a:xfrm>
            <a:off x="1327550" y="1173600"/>
            <a:ext cx="6465900" cy="34164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Catamaran"/>
              <a:buChar char="●"/>
              <a:defRPr>
                <a:latin typeface="Catamaran"/>
                <a:ea typeface="Catamaran"/>
                <a:cs typeface="Catamaran"/>
                <a:sym typeface="Catamaran"/>
              </a:defRPr>
            </a:lvl1pPr>
            <a:lvl2pPr marL="914400" lvl="1" indent="-317500" rtl="0">
              <a:spcBef>
                <a:spcPts val="1600"/>
              </a:spcBef>
              <a:spcAft>
                <a:spcPts val="0"/>
              </a:spcAft>
              <a:buSzPts val="1400"/>
              <a:buFont typeface="Catamaran"/>
              <a:buChar char="○"/>
              <a:defRPr>
                <a:latin typeface="Catamaran"/>
                <a:ea typeface="Catamaran"/>
                <a:cs typeface="Catamaran"/>
                <a:sym typeface="Catamaran"/>
              </a:defRPr>
            </a:lvl2pPr>
            <a:lvl3pPr marL="1371600" lvl="2" indent="-317500" rtl="0">
              <a:spcBef>
                <a:spcPts val="1600"/>
              </a:spcBef>
              <a:spcAft>
                <a:spcPts val="0"/>
              </a:spcAft>
              <a:buSzPts val="1400"/>
              <a:buFont typeface="Catamaran"/>
              <a:buChar char="■"/>
              <a:defRPr>
                <a:latin typeface="Catamaran"/>
                <a:ea typeface="Catamaran"/>
                <a:cs typeface="Catamaran"/>
                <a:sym typeface="Catamaran"/>
              </a:defRPr>
            </a:lvl3pPr>
            <a:lvl4pPr marL="1828800" lvl="3" indent="-317500" rtl="0">
              <a:spcBef>
                <a:spcPts val="1600"/>
              </a:spcBef>
              <a:spcAft>
                <a:spcPts val="0"/>
              </a:spcAft>
              <a:buSzPts val="1400"/>
              <a:buFont typeface="Catamaran"/>
              <a:buChar char="●"/>
              <a:defRPr>
                <a:latin typeface="Catamaran"/>
                <a:ea typeface="Catamaran"/>
                <a:cs typeface="Catamaran"/>
                <a:sym typeface="Catamaran"/>
              </a:defRPr>
            </a:lvl4pPr>
            <a:lvl5pPr marL="2286000" lvl="4" indent="-317500" rtl="0">
              <a:spcBef>
                <a:spcPts val="1600"/>
              </a:spcBef>
              <a:spcAft>
                <a:spcPts val="0"/>
              </a:spcAft>
              <a:buSzPts val="1400"/>
              <a:buFont typeface="Catamaran"/>
              <a:buChar char="○"/>
              <a:defRPr>
                <a:latin typeface="Catamaran"/>
                <a:ea typeface="Catamaran"/>
                <a:cs typeface="Catamaran"/>
                <a:sym typeface="Catamaran"/>
              </a:defRPr>
            </a:lvl5pPr>
            <a:lvl6pPr marL="2743200" lvl="5" indent="-317500" rtl="0">
              <a:spcBef>
                <a:spcPts val="1600"/>
              </a:spcBef>
              <a:spcAft>
                <a:spcPts val="0"/>
              </a:spcAft>
              <a:buSzPts val="1400"/>
              <a:buFont typeface="Catamaran"/>
              <a:buChar char="■"/>
              <a:defRPr>
                <a:latin typeface="Catamaran"/>
                <a:ea typeface="Catamaran"/>
                <a:cs typeface="Catamaran"/>
                <a:sym typeface="Catamaran"/>
              </a:defRPr>
            </a:lvl6pPr>
            <a:lvl7pPr marL="3200400" lvl="6" indent="-317500" rtl="0">
              <a:spcBef>
                <a:spcPts val="1600"/>
              </a:spcBef>
              <a:spcAft>
                <a:spcPts val="0"/>
              </a:spcAft>
              <a:buSzPts val="1400"/>
              <a:buFont typeface="Catamaran"/>
              <a:buChar char="●"/>
              <a:defRPr>
                <a:latin typeface="Catamaran"/>
                <a:ea typeface="Catamaran"/>
                <a:cs typeface="Catamaran"/>
                <a:sym typeface="Catamaran"/>
              </a:defRPr>
            </a:lvl7pPr>
            <a:lvl8pPr marL="3657600" lvl="7" indent="-317500" rtl="0">
              <a:spcBef>
                <a:spcPts val="1600"/>
              </a:spcBef>
              <a:spcAft>
                <a:spcPts val="0"/>
              </a:spcAft>
              <a:buSzPts val="1400"/>
              <a:buFont typeface="Catamaran"/>
              <a:buChar char="○"/>
              <a:defRPr>
                <a:latin typeface="Catamaran"/>
                <a:ea typeface="Catamaran"/>
                <a:cs typeface="Catamaran"/>
                <a:sym typeface="Catamaran"/>
              </a:defRPr>
            </a:lvl8pPr>
            <a:lvl9pPr marL="4114800" lvl="8" indent="-317500" rtl="0">
              <a:spcBef>
                <a:spcPts val="1600"/>
              </a:spcBef>
              <a:spcAft>
                <a:spcPts val="1600"/>
              </a:spcAft>
              <a:buSzPts val="1400"/>
              <a:buFont typeface="Catamaran"/>
              <a:buChar char="■"/>
              <a:defRPr>
                <a:latin typeface="Catamaran"/>
                <a:ea typeface="Catamaran"/>
                <a:cs typeface="Catamaran"/>
                <a:sym typeface="Catamar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8"/>
        <p:cNvGrpSpPr/>
        <p:nvPr/>
      </p:nvGrpSpPr>
      <p:grpSpPr>
        <a:xfrm>
          <a:off x="0" y="0"/>
          <a:ext cx="0" cy="0"/>
          <a:chOff x="0" y="0"/>
          <a:chExt cx="0" cy="0"/>
        </a:xfrm>
      </p:grpSpPr>
      <p:sp>
        <p:nvSpPr>
          <p:cNvPr id="279" name="Google Shape;27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5"/>
          <p:cNvSpPr txBox="1">
            <a:spLocks noGrp="1"/>
          </p:cNvSpPr>
          <p:nvPr>
            <p:ph type="ctrTitle" idx="2"/>
          </p:nvPr>
        </p:nvSpPr>
        <p:spPr>
          <a:xfrm flipH="1">
            <a:off x="5127627" y="1956725"/>
            <a:ext cx="1817700" cy="456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35B34"/>
              </a:buClr>
              <a:buSzPts val="2400"/>
              <a:buNone/>
              <a:defRPr sz="2400" b="0">
                <a:solidFill>
                  <a:srgbClr val="535B3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81" name="Google Shape;281;p5"/>
          <p:cNvSpPr txBox="1">
            <a:spLocks noGrp="1"/>
          </p:cNvSpPr>
          <p:nvPr>
            <p:ph type="subTitle" idx="1"/>
          </p:nvPr>
        </p:nvSpPr>
        <p:spPr>
          <a:xfrm flipH="1">
            <a:off x="5127627" y="2510925"/>
            <a:ext cx="2849100" cy="11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Catamaran"/>
              <a:buNone/>
              <a:defRPr>
                <a:latin typeface="Catamaran"/>
                <a:ea typeface="Catamaran"/>
                <a:cs typeface="Catamaran"/>
                <a:sym typeface="Catamaran"/>
              </a:defRPr>
            </a:lvl1pPr>
            <a:lvl2pPr lvl="1" rtl="0">
              <a:lnSpc>
                <a:spcPct val="100000"/>
              </a:lnSpc>
              <a:spcBef>
                <a:spcPts val="0"/>
              </a:spcBef>
              <a:spcAft>
                <a:spcPts val="0"/>
              </a:spcAft>
              <a:buSzPts val="1800"/>
              <a:buFont typeface="Catamaran"/>
              <a:buNone/>
              <a:defRPr sz="1800">
                <a:latin typeface="Catamaran"/>
                <a:ea typeface="Catamaran"/>
                <a:cs typeface="Catamaran"/>
                <a:sym typeface="Catamaran"/>
              </a:defRPr>
            </a:lvl2pPr>
            <a:lvl3pPr lvl="2" rtl="0">
              <a:lnSpc>
                <a:spcPct val="100000"/>
              </a:lnSpc>
              <a:spcBef>
                <a:spcPts val="0"/>
              </a:spcBef>
              <a:spcAft>
                <a:spcPts val="0"/>
              </a:spcAft>
              <a:buSzPts val="1800"/>
              <a:buFont typeface="Catamaran"/>
              <a:buNone/>
              <a:defRPr sz="1800">
                <a:latin typeface="Catamaran"/>
                <a:ea typeface="Catamaran"/>
                <a:cs typeface="Catamaran"/>
                <a:sym typeface="Catamaran"/>
              </a:defRPr>
            </a:lvl3pPr>
            <a:lvl4pPr lvl="3" rtl="0">
              <a:lnSpc>
                <a:spcPct val="100000"/>
              </a:lnSpc>
              <a:spcBef>
                <a:spcPts val="0"/>
              </a:spcBef>
              <a:spcAft>
                <a:spcPts val="0"/>
              </a:spcAft>
              <a:buSzPts val="1800"/>
              <a:buFont typeface="Catamaran"/>
              <a:buNone/>
              <a:defRPr sz="1800">
                <a:latin typeface="Catamaran"/>
                <a:ea typeface="Catamaran"/>
                <a:cs typeface="Catamaran"/>
                <a:sym typeface="Catamaran"/>
              </a:defRPr>
            </a:lvl4pPr>
            <a:lvl5pPr lvl="4" rtl="0">
              <a:lnSpc>
                <a:spcPct val="100000"/>
              </a:lnSpc>
              <a:spcBef>
                <a:spcPts val="0"/>
              </a:spcBef>
              <a:spcAft>
                <a:spcPts val="0"/>
              </a:spcAft>
              <a:buSzPts val="1800"/>
              <a:buFont typeface="Catamaran"/>
              <a:buNone/>
              <a:defRPr sz="1800">
                <a:latin typeface="Catamaran"/>
                <a:ea typeface="Catamaran"/>
                <a:cs typeface="Catamaran"/>
                <a:sym typeface="Catamaran"/>
              </a:defRPr>
            </a:lvl5pPr>
            <a:lvl6pPr lvl="5" rtl="0">
              <a:lnSpc>
                <a:spcPct val="100000"/>
              </a:lnSpc>
              <a:spcBef>
                <a:spcPts val="0"/>
              </a:spcBef>
              <a:spcAft>
                <a:spcPts val="0"/>
              </a:spcAft>
              <a:buSzPts val="1800"/>
              <a:buFont typeface="Catamaran"/>
              <a:buNone/>
              <a:defRPr sz="1800">
                <a:latin typeface="Catamaran"/>
                <a:ea typeface="Catamaran"/>
                <a:cs typeface="Catamaran"/>
                <a:sym typeface="Catamaran"/>
              </a:defRPr>
            </a:lvl6pPr>
            <a:lvl7pPr lvl="6" rtl="0">
              <a:lnSpc>
                <a:spcPct val="100000"/>
              </a:lnSpc>
              <a:spcBef>
                <a:spcPts val="0"/>
              </a:spcBef>
              <a:spcAft>
                <a:spcPts val="0"/>
              </a:spcAft>
              <a:buSzPts val="1800"/>
              <a:buFont typeface="Catamaran"/>
              <a:buNone/>
              <a:defRPr sz="1800">
                <a:latin typeface="Catamaran"/>
                <a:ea typeface="Catamaran"/>
                <a:cs typeface="Catamaran"/>
                <a:sym typeface="Catamaran"/>
              </a:defRPr>
            </a:lvl7pPr>
            <a:lvl8pPr lvl="7" rtl="0">
              <a:lnSpc>
                <a:spcPct val="100000"/>
              </a:lnSpc>
              <a:spcBef>
                <a:spcPts val="0"/>
              </a:spcBef>
              <a:spcAft>
                <a:spcPts val="0"/>
              </a:spcAft>
              <a:buSzPts val="1800"/>
              <a:buFont typeface="Catamaran"/>
              <a:buNone/>
              <a:defRPr sz="1800">
                <a:latin typeface="Catamaran"/>
                <a:ea typeface="Catamaran"/>
                <a:cs typeface="Catamaran"/>
                <a:sym typeface="Catamaran"/>
              </a:defRPr>
            </a:lvl8pPr>
            <a:lvl9pPr lvl="8" rtl="0">
              <a:lnSpc>
                <a:spcPct val="100000"/>
              </a:lnSpc>
              <a:spcBef>
                <a:spcPts val="0"/>
              </a:spcBef>
              <a:spcAft>
                <a:spcPts val="0"/>
              </a:spcAft>
              <a:buSzPts val="1800"/>
              <a:buFont typeface="Catamaran"/>
              <a:buNone/>
              <a:defRPr sz="1800">
                <a:latin typeface="Catamaran"/>
                <a:ea typeface="Catamaran"/>
                <a:cs typeface="Catamaran"/>
                <a:sym typeface="Catamaran"/>
              </a:defRPr>
            </a:lvl9pPr>
          </a:lstStyle>
          <a:p>
            <a:endParaRPr/>
          </a:p>
        </p:txBody>
      </p:sp>
      <p:sp>
        <p:nvSpPr>
          <p:cNvPr id="282" name="Google Shape;282;p5"/>
          <p:cNvSpPr txBox="1">
            <a:spLocks noGrp="1"/>
          </p:cNvSpPr>
          <p:nvPr>
            <p:ph type="ctrTitle" idx="3"/>
          </p:nvPr>
        </p:nvSpPr>
        <p:spPr>
          <a:xfrm flipH="1">
            <a:off x="2182979" y="1956719"/>
            <a:ext cx="1817700" cy="4560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535B34"/>
              </a:buClr>
              <a:buSzPts val="2400"/>
              <a:buNone/>
              <a:defRPr sz="2400" b="0">
                <a:solidFill>
                  <a:srgbClr val="535B34"/>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83" name="Google Shape;283;p5"/>
          <p:cNvSpPr txBox="1">
            <a:spLocks noGrp="1"/>
          </p:cNvSpPr>
          <p:nvPr>
            <p:ph type="subTitle" idx="4"/>
          </p:nvPr>
        </p:nvSpPr>
        <p:spPr>
          <a:xfrm flipH="1">
            <a:off x="1151579" y="2510938"/>
            <a:ext cx="2849100" cy="1172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Catamaran"/>
              <a:buNone/>
              <a:defRPr>
                <a:latin typeface="Catamaran"/>
                <a:ea typeface="Catamaran"/>
                <a:cs typeface="Catamaran"/>
                <a:sym typeface="Catamaran"/>
              </a:defRPr>
            </a:lvl1pPr>
            <a:lvl2pPr lvl="1" algn="r" rtl="0">
              <a:lnSpc>
                <a:spcPct val="100000"/>
              </a:lnSpc>
              <a:spcBef>
                <a:spcPts val="0"/>
              </a:spcBef>
              <a:spcAft>
                <a:spcPts val="0"/>
              </a:spcAft>
              <a:buSzPts val="1800"/>
              <a:buFont typeface="Catamaran"/>
              <a:buNone/>
              <a:defRPr sz="1800">
                <a:latin typeface="Catamaran"/>
                <a:ea typeface="Catamaran"/>
                <a:cs typeface="Catamaran"/>
                <a:sym typeface="Catamaran"/>
              </a:defRPr>
            </a:lvl2pPr>
            <a:lvl3pPr lvl="2" algn="r" rtl="0">
              <a:lnSpc>
                <a:spcPct val="100000"/>
              </a:lnSpc>
              <a:spcBef>
                <a:spcPts val="0"/>
              </a:spcBef>
              <a:spcAft>
                <a:spcPts val="0"/>
              </a:spcAft>
              <a:buSzPts val="1800"/>
              <a:buFont typeface="Catamaran"/>
              <a:buNone/>
              <a:defRPr sz="1800">
                <a:latin typeface="Catamaran"/>
                <a:ea typeface="Catamaran"/>
                <a:cs typeface="Catamaran"/>
                <a:sym typeface="Catamaran"/>
              </a:defRPr>
            </a:lvl3pPr>
            <a:lvl4pPr lvl="3" algn="r" rtl="0">
              <a:lnSpc>
                <a:spcPct val="100000"/>
              </a:lnSpc>
              <a:spcBef>
                <a:spcPts val="0"/>
              </a:spcBef>
              <a:spcAft>
                <a:spcPts val="0"/>
              </a:spcAft>
              <a:buSzPts val="1800"/>
              <a:buFont typeface="Catamaran"/>
              <a:buNone/>
              <a:defRPr sz="1800">
                <a:latin typeface="Catamaran"/>
                <a:ea typeface="Catamaran"/>
                <a:cs typeface="Catamaran"/>
                <a:sym typeface="Catamaran"/>
              </a:defRPr>
            </a:lvl4pPr>
            <a:lvl5pPr lvl="4" algn="r" rtl="0">
              <a:lnSpc>
                <a:spcPct val="100000"/>
              </a:lnSpc>
              <a:spcBef>
                <a:spcPts val="0"/>
              </a:spcBef>
              <a:spcAft>
                <a:spcPts val="0"/>
              </a:spcAft>
              <a:buSzPts val="1800"/>
              <a:buFont typeface="Catamaran"/>
              <a:buNone/>
              <a:defRPr sz="1800">
                <a:latin typeface="Catamaran"/>
                <a:ea typeface="Catamaran"/>
                <a:cs typeface="Catamaran"/>
                <a:sym typeface="Catamaran"/>
              </a:defRPr>
            </a:lvl5pPr>
            <a:lvl6pPr lvl="5" algn="r" rtl="0">
              <a:lnSpc>
                <a:spcPct val="100000"/>
              </a:lnSpc>
              <a:spcBef>
                <a:spcPts val="0"/>
              </a:spcBef>
              <a:spcAft>
                <a:spcPts val="0"/>
              </a:spcAft>
              <a:buSzPts val="1800"/>
              <a:buFont typeface="Catamaran"/>
              <a:buNone/>
              <a:defRPr sz="1800">
                <a:latin typeface="Catamaran"/>
                <a:ea typeface="Catamaran"/>
                <a:cs typeface="Catamaran"/>
                <a:sym typeface="Catamaran"/>
              </a:defRPr>
            </a:lvl6pPr>
            <a:lvl7pPr lvl="6" algn="r" rtl="0">
              <a:lnSpc>
                <a:spcPct val="100000"/>
              </a:lnSpc>
              <a:spcBef>
                <a:spcPts val="0"/>
              </a:spcBef>
              <a:spcAft>
                <a:spcPts val="0"/>
              </a:spcAft>
              <a:buSzPts val="1800"/>
              <a:buFont typeface="Catamaran"/>
              <a:buNone/>
              <a:defRPr sz="1800">
                <a:latin typeface="Catamaran"/>
                <a:ea typeface="Catamaran"/>
                <a:cs typeface="Catamaran"/>
                <a:sym typeface="Catamaran"/>
              </a:defRPr>
            </a:lvl7pPr>
            <a:lvl8pPr lvl="7" algn="r" rtl="0">
              <a:lnSpc>
                <a:spcPct val="100000"/>
              </a:lnSpc>
              <a:spcBef>
                <a:spcPts val="0"/>
              </a:spcBef>
              <a:spcAft>
                <a:spcPts val="0"/>
              </a:spcAft>
              <a:buSzPts val="1800"/>
              <a:buFont typeface="Catamaran"/>
              <a:buNone/>
              <a:defRPr sz="1800">
                <a:latin typeface="Catamaran"/>
                <a:ea typeface="Catamaran"/>
                <a:cs typeface="Catamaran"/>
                <a:sym typeface="Catamaran"/>
              </a:defRPr>
            </a:lvl8pPr>
            <a:lvl9pPr lvl="8" algn="r" rtl="0">
              <a:lnSpc>
                <a:spcPct val="100000"/>
              </a:lnSpc>
              <a:spcBef>
                <a:spcPts val="0"/>
              </a:spcBef>
              <a:spcAft>
                <a:spcPts val="0"/>
              </a:spcAft>
              <a:buSzPts val="1800"/>
              <a:buFont typeface="Catamaran"/>
              <a:buNone/>
              <a:defRPr sz="1800">
                <a:latin typeface="Catamaran"/>
                <a:ea typeface="Catamaran"/>
                <a:cs typeface="Catamaran"/>
                <a:sym typeface="Catamaran"/>
              </a:defRPr>
            </a:lvl9pPr>
          </a:lstStyle>
          <a:p>
            <a:endParaRPr/>
          </a:p>
        </p:txBody>
      </p:sp>
      <p:grpSp>
        <p:nvGrpSpPr>
          <p:cNvPr id="284" name="Google Shape;284;p5"/>
          <p:cNvGrpSpPr/>
          <p:nvPr/>
        </p:nvGrpSpPr>
        <p:grpSpPr>
          <a:xfrm>
            <a:off x="192466" y="248342"/>
            <a:ext cx="8763908" cy="4727135"/>
            <a:chOff x="371475" y="1020850"/>
            <a:chExt cx="6872575" cy="3706975"/>
          </a:xfrm>
        </p:grpSpPr>
        <p:sp>
          <p:nvSpPr>
            <p:cNvPr id="285" name="Google Shape;285;p5"/>
            <p:cNvSpPr/>
            <p:nvPr/>
          </p:nvSpPr>
          <p:spPr>
            <a:xfrm>
              <a:off x="371475" y="1020850"/>
              <a:ext cx="6872575" cy="3706975"/>
            </a:xfrm>
            <a:custGeom>
              <a:avLst/>
              <a:gdLst/>
              <a:ahLst/>
              <a:cxnLst/>
              <a:rect l="l" t="t" r="r" b="b"/>
              <a:pathLst>
                <a:path w="274903" h="148279" fill="none" extrusionOk="0">
                  <a:moveTo>
                    <a:pt x="137452" y="60"/>
                  </a:moveTo>
                  <a:cubicBezTo>
                    <a:pt x="135925" y="1"/>
                    <a:pt x="82182" y="60"/>
                    <a:pt x="80754" y="60"/>
                  </a:cubicBezTo>
                  <a:lnTo>
                    <a:pt x="80754" y="60"/>
                  </a:lnTo>
                  <a:lnTo>
                    <a:pt x="893" y="695"/>
                  </a:lnTo>
                  <a:cubicBezTo>
                    <a:pt x="715" y="695"/>
                    <a:pt x="556" y="774"/>
                    <a:pt x="457" y="913"/>
                  </a:cubicBezTo>
                  <a:cubicBezTo>
                    <a:pt x="179" y="952"/>
                    <a:pt x="1" y="1210"/>
                    <a:pt x="20" y="1468"/>
                  </a:cubicBezTo>
                  <a:cubicBezTo>
                    <a:pt x="1012" y="25404"/>
                    <a:pt x="1111" y="49341"/>
                    <a:pt x="318" y="73277"/>
                  </a:cubicBezTo>
                  <a:cubicBezTo>
                    <a:pt x="1111" y="97213"/>
                    <a:pt x="1012" y="121150"/>
                    <a:pt x="20" y="145086"/>
                  </a:cubicBezTo>
                  <a:cubicBezTo>
                    <a:pt x="1" y="145364"/>
                    <a:pt x="179" y="145602"/>
                    <a:pt x="457" y="145661"/>
                  </a:cubicBezTo>
                  <a:cubicBezTo>
                    <a:pt x="556" y="145800"/>
                    <a:pt x="715" y="145879"/>
                    <a:pt x="893" y="145860"/>
                  </a:cubicBezTo>
                  <a:lnTo>
                    <a:pt x="80754" y="146514"/>
                  </a:lnTo>
                  <a:lnTo>
                    <a:pt x="80754" y="146514"/>
                  </a:lnTo>
                  <a:cubicBezTo>
                    <a:pt x="82182" y="146514"/>
                    <a:pt x="83689" y="146514"/>
                    <a:pt x="85216" y="146454"/>
                  </a:cubicBezTo>
                  <a:cubicBezTo>
                    <a:pt x="86346" y="146633"/>
                    <a:pt x="97214" y="145959"/>
                    <a:pt x="102449" y="142905"/>
                  </a:cubicBezTo>
                  <a:cubicBezTo>
                    <a:pt x="107189" y="140148"/>
                    <a:pt x="111532" y="136360"/>
                    <a:pt x="116867" y="134833"/>
                  </a:cubicBezTo>
                  <a:cubicBezTo>
                    <a:pt x="119207" y="134159"/>
                    <a:pt x="121805" y="134000"/>
                    <a:pt x="124165" y="134734"/>
                  </a:cubicBezTo>
                  <a:cubicBezTo>
                    <a:pt x="125811" y="135250"/>
                    <a:pt x="127913" y="136896"/>
                    <a:pt x="128944" y="138780"/>
                  </a:cubicBezTo>
                  <a:cubicBezTo>
                    <a:pt x="129400" y="140545"/>
                    <a:pt x="128766" y="142429"/>
                    <a:pt x="127040" y="143361"/>
                  </a:cubicBezTo>
                  <a:cubicBezTo>
                    <a:pt x="126009" y="143936"/>
                    <a:pt x="124462" y="144154"/>
                    <a:pt x="123550" y="143242"/>
                  </a:cubicBezTo>
                  <a:cubicBezTo>
                    <a:pt x="123332" y="143024"/>
                    <a:pt x="123153" y="142766"/>
                    <a:pt x="123054" y="142488"/>
                  </a:cubicBezTo>
                  <a:cubicBezTo>
                    <a:pt x="124085" y="141060"/>
                    <a:pt x="126029" y="139196"/>
                    <a:pt x="123213" y="138581"/>
                  </a:cubicBezTo>
                  <a:cubicBezTo>
                    <a:pt x="120932" y="138086"/>
                    <a:pt x="118771" y="140565"/>
                    <a:pt x="119247" y="142766"/>
                  </a:cubicBezTo>
                  <a:cubicBezTo>
                    <a:pt x="120417" y="148279"/>
                    <a:pt x="130273" y="146454"/>
                    <a:pt x="130550" y="141120"/>
                  </a:cubicBezTo>
                  <a:cubicBezTo>
                    <a:pt x="130590" y="140465"/>
                    <a:pt x="130531" y="139831"/>
                    <a:pt x="130392" y="139196"/>
                  </a:cubicBezTo>
                  <a:cubicBezTo>
                    <a:pt x="131681" y="140247"/>
                    <a:pt x="133168" y="141001"/>
                    <a:pt x="134854" y="140803"/>
                  </a:cubicBezTo>
                  <a:cubicBezTo>
                    <a:pt x="136064" y="140684"/>
                    <a:pt x="137075" y="139851"/>
                    <a:pt x="137452" y="138720"/>
                  </a:cubicBezTo>
                  <a:cubicBezTo>
                    <a:pt x="137829" y="139851"/>
                    <a:pt x="138840" y="140664"/>
                    <a:pt x="140050" y="140803"/>
                  </a:cubicBezTo>
                  <a:cubicBezTo>
                    <a:pt x="141735" y="141001"/>
                    <a:pt x="143203" y="140247"/>
                    <a:pt x="144512" y="139196"/>
                  </a:cubicBezTo>
                  <a:cubicBezTo>
                    <a:pt x="144373" y="139831"/>
                    <a:pt x="144313" y="140465"/>
                    <a:pt x="144353" y="141120"/>
                  </a:cubicBezTo>
                  <a:cubicBezTo>
                    <a:pt x="144631" y="146454"/>
                    <a:pt x="154487" y="148259"/>
                    <a:pt x="155657" y="142766"/>
                  </a:cubicBezTo>
                  <a:cubicBezTo>
                    <a:pt x="156133" y="140565"/>
                    <a:pt x="153971" y="138066"/>
                    <a:pt x="151691" y="138562"/>
                  </a:cubicBezTo>
                  <a:cubicBezTo>
                    <a:pt x="148855" y="139196"/>
                    <a:pt x="150818" y="141041"/>
                    <a:pt x="151849" y="142468"/>
                  </a:cubicBezTo>
                  <a:cubicBezTo>
                    <a:pt x="151750" y="142766"/>
                    <a:pt x="151572" y="143024"/>
                    <a:pt x="151354" y="143242"/>
                  </a:cubicBezTo>
                  <a:cubicBezTo>
                    <a:pt x="150441" y="144154"/>
                    <a:pt x="148875" y="143936"/>
                    <a:pt x="147843" y="143361"/>
                  </a:cubicBezTo>
                  <a:cubicBezTo>
                    <a:pt x="146118" y="142429"/>
                    <a:pt x="145503" y="140525"/>
                    <a:pt x="145940" y="138780"/>
                  </a:cubicBezTo>
                  <a:cubicBezTo>
                    <a:pt x="146991" y="136876"/>
                    <a:pt x="149093" y="135250"/>
                    <a:pt x="150739" y="134734"/>
                  </a:cubicBezTo>
                  <a:cubicBezTo>
                    <a:pt x="153099" y="134000"/>
                    <a:pt x="155697" y="134159"/>
                    <a:pt x="158037" y="134833"/>
                  </a:cubicBezTo>
                  <a:cubicBezTo>
                    <a:pt x="163371" y="136360"/>
                    <a:pt x="167714" y="140148"/>
                    <a:pt x="172434" y="142905"/>
                  </a:cubicBezTo>
                  <a:cubicBezTo>
                    <a:pt x="177690" y="145959"/>
                    <a:pt x="188557" y="146613"/>
                    <a:pt x="189668" y="146454"/>
                  </a:cubicBezTo>
                  <a:cubicBezTo>
                    <a:pt x="191215" y="146514"/>
                    <a:pt x="192702" y="146514"/>
                    <a:pt x="194130" y="146514"/>
                  </a:cubicBezTo>
                  <a:lnTo>
                    <a:pt x="194150" y="146514"/>
                  </a:lnTo>
                  <a:lnTo>
                    <a:pt x="273991" y="145860"/>
                  </a:lnTo>
                  <a:cubicBezTo>
                    <a:pt x="274169" y="145860"/>
                    <a:pt x="274328" y="145780"/>
                    <a:pt x="274447" y="145641"/>
                  </a:cubicBezTo>
                  <a:cubicBezTo>
                    <a:pt x="274705" y="145602"/>
                    <a:pt x="274903" y="145364"/>
                    <a:pt x="274883" y="145086"/>
                  </a:cubicBezTo>
                  <a:cubicBezTo>
                    <a:pt x="273891" y="121170"/>
                    <a:pt x="273792" y="97233"/>
                    <a:pt x="274586" y="73277"/>
                  </a:cubicBezTo>
                  <a:cubicBezTo>
                    <a:pt x="273773" y="49341"/>
                    <a:pt x="273872" y="25404"/>
                    <a:pt x="274883" y="1468"/>
                  </a:cubicBezTo>
                  <a:cubicBezTo>
                    <a:pt x="274903" y="1210"/>
                    <a:pt x="274705" y="952"/>
                    <a:pt x="274447" y="913"/>
                  </a:cubicBezTo>
                  <a:cubicBezTo>
                    <a:pt x="274328" y="774"/>
                    <a:pt x="274169" y="695"/>
                    <a:pt x="273991" y="695"/>
                  </a:cubicBezTo>
                  <a:lnTo>
                    <a:pt x="194150" y="60"/>
                  </a:lnTo>
                  <a:lnTo>
                    <a:pt x="194130" y="60"/>
                  </a:lnTo>
                  <a:cubicBezTo>
                    <a:pt x="192722" y="60"/>
                    <a:pt x="138979" y="1"/>
                    <a:pt x="137452" y="60"/>
                  </a:cubicBezTo>
                  <a:moveTo>
                    <a:pt x="137452" y="1250"/>
                  </a:moveTo>
                  <a:lnTo>
                    <a:pt x="194764" y="1270"/>
                  </a:lnTo>
                  <a:lnTo>
                    <a:pt x="273673" y="1904"/>
                  </a:lnTo>
                  <a:cubicBezTo>
                    <a:pt x="272702" y="25682"/>
                    <a:pt x="272602" y="49480"/>
                    <a:pt x="273396" y="73277"/>
                  </a:cubicBezTo>
                  <a:cubicBezTo>
                    <a:pt x="272602" y="97075"/>
                    <a:pt x="272702" y="120872"/>
                    <a:pt x="273673" y="144670"/>
                  </a:cubicBezTo>
                  <a:lnTo>
                    <a:pt x="194764" y="145304"/>
                  </a:lnTo>
                  <a:lnTo>
                    <a:pt x="194764" y="145304"/>
                  </a:lnTo>
                  <a:cubicBezTo>
                    <a:pt x="193416" y="145304"/>
                    <a:pt x="190025" y="145205"/>
                    <a:pt x="189866" y="145225"/>
                  </a:cubicBezTo>
                  <a:cubicBezTo>
                    <a:pt x="187070" y="145106"/>
                    <a:pt x="184274" y="144769"/>
                    <a:pt x="181577" y="143976"/>
                  </a:cubicBezTo>
                  <a:lnTo>
                    <a:pt x="181061" y="143817"/>
                  </a:lnTo>
                  <a:cubicBezTo>
                    <a:pt x="180982" y="143757"/>
                    <a:pt x="180922" y="143738"/>
                    <a:pt x="180843" y="143718"/>
                  </a:cubicBezTo>
                  <a:lnTo>
                    <a:pt x="180763" y="143718"/>
                  </a:lnTo>
                  <a:cubicBezTo>
                    <a:pt x="179693" y="143381"/>
                    <a:pt x="178661" y="142944"/>
                    <a:pt x="177709" y="142389"/>
                  </a:cubicBezTo>
                  <a:cubicBezTo>
                    <a:pt x="177194" y="141933"/>
                    <a:pt x="176797" y="141378"/>
                    <a:pt x="176520" y="140763"/>
                  </a:cubicBezTo>
                  <a:cubicBezTo>
                    <a:pt x="176103" y="139870"/>
                    <a:pt x="175984" y="138879"/>
                    <a:pt x="176182" y="137927"/>
                  </a:cubicBezTo>
                  <a:cubicBezTo>
                    <a:pt x="176282" y="137491"/>
                    <a:pt x="176440" y="137074"/>
                    <a:pt x="176678" y="136717"/>
                  </a:cubicBezTo>
                  <a:cubicBezTo>
                    <a:pt x="177055" y="136063"/>
                    <a:pt x="177491" y="135825"/>
                    <a:pt x="177967" y="135944"/>
                  </a:cubicBezTo>
                  <a:cubicBezTo>
                    <a:pt x="177868" y="136261"/>
                    <a:pt x="177828" y="136598"/>
                    <a:pt x="177868" y="136935"/>
                  </a:cubicBezTo>
                  <a:cubicBezTo>
                    <a:pt x="177769" y="137074"/>
                    <a:pt x="177749" y="137253"/>
                    <a:pt x="177828" y="137411"/>
                  </a:cubicBezTo>
                  <a:cubicBezTo>
                    <a:pt x="178760" y="139970"/>
                    <a:pt x="183560" y="139553"/>
                    <a:pt x="183381" y="136598"/>
                  </a:cubicBezTo>
                  <a:cubicBezTo>
                    <a:pt x="183163" y="133168"/>
                    <a:pt x="178304" y="132791"/>
                    <a:pt x="176143" y="134318"/>
                  </a:cubicBezTo>
                  <a:cubicBezTo>
                    <a:pt x="172990" y="136539"/>
                    <a:pt x="173664" y="140981"/>
                    <a:pt x="176559" y="143043"/>
                  </a:cubicBezTo>
                  <a:cubicBezTo>
                    <a:pt x="176857" y="143262"/>
                    <a:pt x="177154" y="143460"/>
                    <a:pt x="177471" y="143658"/>
                  </a:cubicBezTo>
                  <a:cubicBezTo>
                    <a:pt x="174993" y="142806"/>
                    <a:pt x="172613" y="141695"/>
                    <a:pt x="170372" y="140327"/>
                  </a:cubicBezTo>
                  <a:cubicBezTo>
                    <a:pt x="166604" y="138026"/>
                    <a:pt x="163034" y="135111"/>
                    <a:pt x="158770" y="133782"/>
                  </a:cubicBezTo>
                  <a:cubicBezTo>
                    <a:pt x="155082" y="132612"/>
                    <a:pt x="149390" y="133009"/>
                    <a:pt x="146376" y="135865"/>
                  </a:cubicBezTo>
                  <a:cubicBezTo>
                    <a:pt x="146237" y="135884"/>
                    <a:pt x="146098" y="135944"/>
                    <a:pt x="145999" y="136043"/>
                  </a:cubicBezTo>
                  <a:cubicBezTo>
                    <a:pt x="144571" y="137630"/>
                    <a:pt x="141973" y="140584"/>
                    <a:pt x="139554" y="139414"/>
                  </a:cubicBezTo>
                  <a:cubicBezTo>
                    <a:pt x="138820" y="139057"/>
                    <a:pt x="138503" y="138343"/>
                    <a:pt x="138463" y="137590"/>
                  </a:cubicBezTo>
                  <a:cubicBezTo>
                    <a:pt x="138542" y="137054"/>
                    <a:pt x="138761" y="136539"/>
                    <a:pt x="139078" y="136103"/>
                  </a:cubicBezTo>
                  <a:cubicBezTo>
                    <a:pt x="139157" y="136023"/>
                    <a:pt x="139237" y="135964"/>
                    <a:pt x="139336" y="135904"/>
                  </a:cubicBezTo>
                  <a:cubicBezTo>
                    <a:pt x="140070" y="136083"/>
                    <a:pt x="140367" y="137292"/>
                    <a:pt x="141478" y="136896"/>
                  </a:cubicBezTo>
                  <a:cubicBezTo>
                    <a:pt x="142271" y="136578"/>
                    <a:pt x="142648" y="135686"/>
                    <a:pt x="142330" y="134893"/>
                  </a:cubicBezTo>
                  <a:cubicBezTo>
                    <a:pt x="141418" y="132493"/>
                    <a:pt x="138205" y="134040"/>
                    <a:pt x="137531" y="135765"/>
                  </a:cubicBezTo>
                  <a:cubicBezTo>
                    <a:pt x="137491" y="135845"/>
                    <a:pt x="137472" y="135924"/>
                    <a:pt x="137452" y="135984"/>
                  </a:cubicBezTo>
                  <a:cubicBezTo>
                    <a:pt x="137432" y="135924"/>
                    <a:pt x="137392" y="135845"/>
                    <a:pt x="137372" y="135765"/>
                  </a:cubicBezTo>
                  <a:cubicBezTo>
                    <a:pt x="136698" y="134040"/>
                    <a:pt x="133485" y="132493"/>
                    <a:pt x="132553" y="134893"/>
                  </a:cubicBezTo>
                  <a:cubicBezTo>
                    <a:pt x="132256" y="135686"/>
                    <a:pt x="132633" y="136578"/>
                    <a:pt x="133426" y="136896"/>
                  </a:cubicBezTo>
                  <a:cubicBezTo>
                    <a:pt x="134517" y="137292"/>
                    <a:pt x="134814" y="136083"/>
                    <a:pt x="135568" y="135904"/>
                  </a:cubicBezTo>
                  <a:cubicBezTo>
                    <a:pt x="135667" y="135964"/>
                    <a:pt x="135746" y="136023"/>
                    <a:pt x="135826" y="136103"/>
                  </a:cubicBezTo>
                  <a:cubicBezTo>
                    <a:pt x="136143" y="136539"/>
                    <a:pt x="136361" y="137054"/>
                    <a:pt x="136421" y="137590"/>
                  </a:cubicBezTo>
                  <a:cubicBezTo>
                    <a:pt x="136401" y="138324"/>
                    <a:pt x="136083" y="139077"/>
                    <a:pt x="135330" y="139414"/>
                  </a:cubicBezTo>
                  <a:cubicBezTo>
                    <a:pt x="132930" y="140584"/>
                    <a:pt x="130332" y="137630"/>
                    <a:pt x="128885" y="136043"/>
                  </a:cubicBezTo>
                  <a:cubicBezTo>
                    <a:pt x="128805" y="135944"/>
                    <a:pt x="128666" y="135884"/>
                    <a:pt x="128528" y="135865"/>
                  </a:cubicBezTo>
                  <a:cubicBezTo>
                    <a:pt x="125513" y="133009"/>
                    <a:pt x="119822" y="132612"/>
                    <a:pt x="116133" y="133782"/>
                  </a:cubicBezTo>
                  <a:cubicBezTo>
                    <a:pt x="111869" y="135111"/>
                    <a:pt x="108300" y="138026"/>
                    <a:pt x="104532" y="140327"/>
                  </a:cubicBezTo>
                  <a:cubicBezTo>
                    <a:pt x="102291" y="141695"/>
                    <a:pt x="99911" y="142806"/>
                    <a:pt x="97432" y="143658"/>
                  </a:cubicBezTo>
                  <a:cubicBezTo>
                    <a:pt x="97730" y="143460"/>
                    <a:pt x="98047" y="143262"/>
                    <a:pt x="98344" y="143043"/>
                  </a:cubicBezTo>
                  <a:cubicBezTo>
                    <a:pt x="101240" y="140981"/>
                    <a:pt x="101914" y="136539"/>
                    <a:pt x="98761" y="134318"/>
                  </a:cubicBezTo>
                  <a:cubicBezTo>
                    <a:pt x="96599" y="132791"/>
                    <a:pt x="91740" y="133168"/>
                    <a:pt x="91522" y="136598"/>
                  </a:cubicBezTo>
                  <a:cubicBezTo>
                    <a:pt x="91344" y="139573"/>
                    <a:pt x="96143" y="139970"/>
                    <a:pt x="97075" y="137411"/>
                  </a:cubicBezTo>
                  <a:cubicBezTo>
                    <a:pt x="97154" y="137253"/>
                    <a:pt x="97135" y="137074"/>
                    <a:pt x="97035" y="136935"/>
                  </a:cubicBezTo>
                  <a:cubicBezTo>
                    <a:pt x="97055" y="136598"/>
                    <a:pt x="97016" y="136261"/>
                    <a:pt x="96916" y="135944"/>
                  </a:cubicBezTo>
                  <a:cubicBezTo>
                    <a:pt x="97412" y="135825"/>
                    <a:pt x="97829" y="136063"/>
                    <a:pt x="98225" y="136717"/>
                  </a:cubicBezTo>
                  <a:cubicBezTo>
                    <a:pt x="98443" y="137074"/>
                    <a:pt x="98622" y="137491"/>
                    <a:pt x="98721" y="137927"/>
                  </a:cubicBezTo>
                  <a:cubicBezTo>
                    <a:pt x="98919" y="138879"/>
                    <a:pt x="98800" y="139870"/>
                    <a:pt x="98384" y="140763"/>
                  </a:cubicBezTo>
                  <a:cubicBezTo>
                    <a:pt x="98106" y="141378"/>
                    <a:pt x="97710" y="141933"/>
                    <a:pt x="97194" y="142389"/>
                  </a:cubicBezTo>
                  <a:cubicBezTo>
                    <a:pt x="96242" y="142944"/>
                    <a:pt x="95211" y="143381"/>
                    <a:pt x="94160" y="143718"/>
                  </a:cubicBezTo>
                  <a:lnTo>
                    <a:pt x="94081" y="143738"/>
                  </a:lnTo>
                  <a:cubicBezTo>
                    <a:pt x="94001" y="143738"/>
                    <a:pt x="93922" y="143777"/>
                    <a:pt x="93843" y="143817"/>
                  </a:cubicBezTo>
                  <a:lnTo>
                    <a:pt x="93327" y="143976"/>
                  </a:lnTo>
                  <a:cubicBezTo>
                    <a:pt x="90630" y="144769"/>
                    <a:pt x="87834" y="145106"/>
                    <a:pt x="85037" y="145225"/>
                  </a:cubicBezTo>
                  <a:cubicBezTo>
                    <a:pt x="84879" y="145205"/>
                    <a:pt x="81508" y="145324"/>
                    <a:pt x="80139" y="145304"/>
                  </a:cubicBezTo>
                  <a:lnTo>
                    <a:pt x="80139" y="145304"/>
                  </a:lnTo>
                  <a:lnTo>
                    <a:pt x="1230" y="144670"/>
                  </a:lnTo>
                  <a:cubicBezTo>
                    <a:pt x="2202" y="120892"/>
                    <a:pt x="2301" y="97094"/>
                    <a:pt x="1508" y="73277"/>
                  </a:cubicBezTo>
                  <a:cubicBezTo>
                    <a:pt x="2301" y="49499"/>
                    <a:pt x="2202" y="25702"/>
                    <a:pt x="1230" y="1904"/>
                  </a:cubicBezTo>
                  <a:cubicBezTo>
                    <a:pt x="27527" y="1686"/>
                    <a:pt x="111155" y="1250"/>
                    <a:pt x="137452" y="1250"/>
                  </a:cubicBezTo>
                </a:path>
              </a:pathLst>
            </a:custGeom>
            <a:noFill/>
            <a:ln w="6450" cap="flat" cmpd="sng">
              <a:solidFill>
                <a:srgbClr val="555B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3833525" y="3948450"/>
              <a:ext cx="1278675" cy="379775"/>
            </a:xfrm>
            <a:custGeom>
              <a:avLst/>
              <a:gdLst/>
              <a:ahLst/>
              <a:cxnLst/>
              <a:rect l="l" t="t" r="r" b="b"/>
              <a:pathLst>
                <a:path w="51147" h="15191" fill="none" extrusionOk="0">
                  <a:moveTo>
                    <a:pt x="32624" y="0"/>
                  </a:moveTo>
                  <a:cubicBezTo>
                    <a:pt x="32981" y="60"/>
                    <a:pt x="33318" y="179"/>
                    <a:pt x="33635" y="337"/>
                  </a:cubicBezTo>
                  <a:cubicBezTo>
                    <a:pt x="34190" y="674"/>
                    <a:pt x="34607" y="1190"/>
                    <a:pt x="34845" y="1785"/>
                  </a:cubicBezTo>
                  <a:cubicBezTo>
                    <a:pt x="35102" y="2400"/>
                    <a:pt x="35202" y="3074"/>
                    <a:pt x="35142" y="3748"/>
                  </a:cubicBezTo>
                  <a:cubicBezTo>
                    <a:pt x="35083" y="4284"/>
                    <a:pt x="34944" y="4799"/>
                    <a:pt x="34845" y="5335"/>
                  </a:cubicBezTo>
                  <a:cubicBezTo>
                    <a:pt x="34825" y="5474"/>
                    <a:pt x="34765" y="5612"/>
                    <a:pt x="34884" y="5712"/>
                  </a:cubicBezTo>
                  <a:cubicBezTo>
                    <a:pt x="34984" y="5811"/>
                    <a:pt x="35122" y="5712"/>
                    <a:pt x="35241" y="5672"/>
                  </a:cubicBezTo>
                  <a:cubicBezTo>
                    <a:pt x="35737" y="5454"/>
                    <a:pt x="36253" y="5275"/>
                    <a:pt x="36788" y="5117"/>
                  </a:cubicBezTo>
                  <a:cubicBezTo>
                    <a:pt x="37601" y="4879"/>
                    <a:pt x="38454" y="4680"/>
                    <a:pt x="39307" y="4522"/>
                  </a:cubicBezTo>
                  <a:cubicBezTo>
                    <a:pt x="40259" y="4343"/>
                    <a:pt x="41230" y="4224"/>
                    <a:pt x="42202" y="4185"/>
                  </a:cubicBezTo>
                  <a:cubicBezTo>
                    <a:pt x="43214" y="4105"/>
                    <a:pt x="44245" y="4145"/>
                    <a:pt x="45256" y="4284"/>
                  </a:cubicBezTo>
                  <a:cubicBezTo>
                    <a:pt x="46565" y="4482"/>
                    <a:pt x="47834" y="4819"/>
                    <a:pt x="48965" y="5573"/>
                  </a:cubicBezTo>
                  <a:cubicBezTo>
                    <a:pt x="49738" y="6088"/>
                    <a:pt x="50313" y="6802"/>
                    <a:pt x="50670" y="7655"/>
                  </a:cubicBezTo>
                  <a:cubicBezTo>
                    <a:pt x="51027" y="8587"/>
                    <a:pt x="51146" y="9599"/>
                    <a:pt x="51027" y="10590"/>
                  </a:cubicBezTo>
                  <a:cubicBezTo>
                    <a:pt x="50987" y="11304"/>
                    <a:pt x="50710" y="11998"/>
                    <a:pt x="50254" y="12553"/>
                  </a:cubicBezTo>
                  <a:cubicBezTo>
                    <a:pt x="49401" y="13545"/>
                    <a:pt x="48052" y="13882"/>
                    <a:pt x="46783" y="13723"/>
                  </a:cubicBezTo>
                  <a:cubicBezTo>
                    <a:pt x="46287" y="13644"/>
                    <a:pt x="45811" y="13485"/>
                    <a:pt x="45375" y="13247"/>
                  </a:cubicBezTo>
                  <a:cubicBezTo>
                    <a:pt x="44126" y="12553"/>
                    <a:pt x="43491" y="11205"/>
                    <a:pt x="43828" y="9896"/>
                  </a:cubicBezTo>
                  <a:cubicBezTo>
                    <a:pt x="44086" y="8865"/>
                    <a:pt x="45097" y="8191"/>
                    <a:pt x="46168" y="8389"/>
                  </a:cubicBezTo>
                  <a:cubicBezTo>
                    <a:pt x="47299" y="8627"/>
                    <a:pt x="47933" y="9559"/>
                    <a:pt x="47557" y="10610"/>
                  </a:cubicBezTo>
                  <a:cubicBezTo>
                    <a:pt x="47477" y="10967"/>
                    <a:pt x="47219" y="11245"/>
                    <a:pt x="46882" y="11364"/>
                  </a:cubicBezTo>
                  <a:cubicBezTo>
                    <a:pt x="46525" y="11482"/>
                    <a:pt x="46129" y="11403"/>
                    <a:pt x="45871" y="11106"/>
                  </a:cubicBezTo>
                  <a:cubicBezTo>
                    <a:pt x="45633" y="10848"/>
                    <a:pt x="45573" y="10471"/>
                    <a:pt x="45712" y="10134"/>
                  </a:cubicBezTo>
                  <a:cubicBezTo>
                    <a:pt x="45752" y="10015"/>
                    <a:pt x="45811" y="9896"/>
                    <a:pt x="45831" y="9777"/>
                  </a:cubicBezTo>
                  <a:cubicBezTo>
                    <a:pt x="45871" y="9678"/>
                    <a:pt x="45811" y="9599"/>
                    <a:pt x="45692" y="9618"/>
                  </a:cubicBezTo>
                  <a:cubicBezTo>
                    <a:pt x="45395" y="9658"/>
                    <a:pt x="45157" y="9856"/>
                    <a:pt x="45018" y="10114"/>
                  </a:cubicBezTo>
                  <a:cubicBezTo>
                    <a:pt x="44800" y="10689"/>
                    <a:pt x="44939" y="11344"/>
                    <a:pt x="45375" y="11760"/>
                  </a:cubicBezTo>
                  <a:cubicBezTo>
                    <a:pt x="45891" y="12296"/>
                    <a:pt x="46565" y="12613"/>
                    <a:pt x="47299" y="12672"/>
                  </a:cubicBezTo>
                  <a:cubicBezTo>
                    <a:pt x="48152" y="12752"/>
                    <a:pt x="48965" y="12315"/>
                    <a:pt x="49341" y="11562"/>
                  </a:cubicBezTo>
                  <a:cubicBezTo>
                    <a:pt x="49679" y="10947"/>
                    <a:pt x="49798" y="10253"/>
                    <a:pt x="49738" y="9579"/>
                  </a:cubicBezTo>
                  <a:cubicBezTo>
                    <a:pt x="49679" y="8666"/>
                    <a:pt x="49262" y="7814"/>
                    <a:pt x="48588" y="7219"/>
                  </a:cubicBezTo>
                  <a:cubicBezTo>
                    <a:pt x="47973" y="6683"/>
                    <a:pt x="47279" y="6287"/>
                    <a:pt x="46545" y="5989"/>
                  </a:cubicBezTo>
                  <a:cubicBezTo>
                    <a:pt x="45891" y="5712"/>
                    <a:pt x="45197" y="5513"/>
                    <a:pt x="44503" y="5394"/>
                  </a:cubicBezTo>
                  <a:cubicBezTo>
                    <a:pt x="43610" y="5275"/>
                    <a:pt x="42698" y="5216"/>
                    <a:pt x="41786" y="5275"/>
                  </a:cubicBezTo>
                  <a:cubicBezTo>
                    <a:pt x="41250" y="5275"/>
                    <a:pt x="40735" y="5335"/>
                    <a:pt x="40199" y="5414"/>
                  </a:cubicBezTo>
                  <a:cubicBezTo>
                    <a:pt x="39108" y="5593"/>
                    <a:pt x="38018" y="5850"/>
                    <a:pt x="36967" y="6188"/>
                  </a:cubicBezTo>
                  <a:cubicBezTo>
                    <a:pt x="36689" y="6247"/>
                    <a:pt x="36431" y="6366"/>
                    <a:pt x="36193" y="6505"/>
                  </a:cubicBezTo>
                  <a:cubicBezTo>
                    <a:pt x="36253" y="6545"/>
                    <a:pt x="36312" y="6564"/>
                    <a:pt x="36352" y="6584"/>
                  </a:cubicBezTo>
                  <a:cubicBezTo>
                    <a:pt x="36729" y="6644"/>
                    <a:pt x="37066" y="6822"/>
                    <a:pt x="37324" y="7060"/>
                  </a:cubicBezTo>
                  <a:cubicBezTo>
                    <a:pt x="37998" y="7576"/>
                    <a:pt x="38375" y="8250"/>
                    <a:pt x="38256" y="9103"/>
                  </a:cubicBezTo>
                  <a:cubicBezTo>
                    <a:pt x="38157" y="9896"/>
                    <a:pt x="37740" y="10590"/>
                    <a:pt x="37105" y="11046"/>
                  </a:cubicBezTo>
                  <a:cubicBezTo>
                    <a:pt x="36630" y="11423"/>
                    <a:pt x="36015" y="11562"/>
                    <a:pt x="35420" y="11423"/>
                  </a:cubicBezTo>
                  <a:cubicBezTo>
                    <a:pt x="35102" y="11364"/>
                    <a:pt x="34805" y="11185"/>
                    <a:pt x="34587" y="10947"/>
                  </a:cubicBezTo>
                  <a:cubicBezTo>
                    <a:pt x="34210" y="10491"/>
                    <a:pt x="34250" y="10015"/>
                    <a:pt x="34488" y="9519"/>
                  </a:cubicBezTo>
                  <a:cubicBezTo>
                    <a:pt x="34845" y="8825"/>
                    <a:pt x="35797" y="8766"/>
                    <a:pt x="36233" y="9400"/>
                  </a:cubicBezTo>
                  <a:cubicBezTo>
                    <a:pt x="36292" y="9499"/>
                    <a:pt x="36372" y="9599"/>
                    <a:pt x="36451" y="9698"/>
                  </a:cubicBezTo>
                  <a:cubicBezTo>
                    <a:pt x="36570" y="9837"/>
                    <a:pt x="36768" y="9837"/>
                    <a:pt x="36867" y="9698"/>
                  </a:cubicBezTo>
                  <a:cubicBezTo>
                    <a:pt x="37145" y="9460"/>
                    <a:pt x="37284" y="9063"/>
                    <a:pt x="37185" y="8706"/>
                  </a:cubicBezTo>
                  <a:cubicBezTo>
                    <a:pt x="37086" y="8270"/>
                    <a:pt x="36729" y="7933"/>
                    <a:pt x="36273" y="7834"/>
                  </a:cubicBezTo>
                  <a:cubicBezTo>
                    <a:pt x="35519" y="7615"/>
                    <a:pt x="34706" y="7655"/>
                    <a:pt x="33952" y="7913"/>
                  </a:cubicBezTo>
                  <a:cubicBezTo>
                    <a:pt x="32901" y="8250"/>
                    <a:pt x="31910" y="8726"/>
                    <a:pt x="30978" y="9301"/>
                  </a:cubicBezTo>
                  <a:cubicBezTo>
                    <a:pt x="29847" y="9975"/>
                    <a:pt x="28796" y="10788"/>
                    <a:pt x="27725" y="11562"/>
                  </a:cubicBezTo>
                  <a:cubicBezTo>
                    <a:pt x="26535" y="12494"/>
                    <a:pt x="25246" y="13307"/>
                    <a:pt x="23898" y="13981"/>
                  </a:cubicBezTo>
                  <a:cubicBezTo>
                    <a:pt x="22906" y="14457"/>
                    <a:pt x="21855" y="14794"/>
                    <a:pt x="20784" y="14973"/>
                  </a:cubicBezTo>
                  <a:cubicBezTo>
                    <a:pt x="19872" y="15151"/>
                    <a:pt x="18940" y="15191"/>
                    <a:pt x="18008" y="15072"/>
                  </a:cubicBezTo>
                  <a:cubicBezTo>
                    <a:pt x="17056" y="14973"/>
                    <a:pt x="16144" y="14735"/>
                    <a:pt x="15251" y="14358"/>
                  </a:cubicBezTo>
                  <a:cubicBezTo>
                    <a:pt x="14637" y="14120"/>
                    <a:pt x="14061" y="13803"/>
                    <a:pt x="13506" y="13426"/>
                  </a:cubicBezTo>
                  <a:cubicBezTo>
                    <a:pt x="12693" y="12891"/>
                    <a:pt x="11959" y="12236"/>
                    <a:pt x="11364" y="11463"/>
                  </a:cubicBezTo>
                  <a:cubicBezTo>
                    <a:pt x="10571" y="10412"/>
                    <a:pt x="9877" y="9281"/>
                    <a:pt x="9203" y="8151"/>
                  </a:cubicBezTo>
                  <a:cubicBezTo>
                    <a:pt x="8568" y="7139"/>
                    <a:pt x="7894" y="6168"/>
                    <a:pt x="6882" y="5474"/>
                  </a:cubicBezTo>
                  <a:cubicBezTo>
                    <a:pt x="5613" y="4601"/>
                    <a:pt x="4146" y="4403"/>
                    <a:pt x="2797" y="5236"/>
                  </a:cubicBezTo>
                  <a:cubicBezTo>
                    <a:pt x="2123" y="5632"/>
                    <a:pt x="1647" y="6307"/>
                    <a:pt x="1488" y="7080"/>
                  </a:cubicBezTo>
                  <a:cubicBezTo>
                    <a:pt x="1350" y="7774"/>
                    <a:pt x="1528" y="8488"/>
                    <a:pt x="1984" y="9023"/>
                  </a:cubicBezTo>
                  <a:cubicBezTo>
                    <a:pt x="2480" y="9638"/>
                    <a:pt x="3075" y="10074"/>
                    <a:pt x="3928" y="9995"/>
                  </a:cubicBezTo>
                  <a:cubicBezTo>
                    <a:pt x="4562" y="9916"/>
                    <a:pt x="5078" y="9420"/>
                    <a:pt x="5078" y="8865"/>
                  </a:cubicBezTo>
                  <a:cubicBezTo>
                    <a:pt x="5078" y="8746"/>
                    <a:pt x="5117" y="8567"/>
                    <a:pt x="4959" y="8528"/>
                  </a:cubicBezTo>
                  <a:cubicBezTo>
                    <a:pt x="4820" y="8468"/>
                    <a:pt x="4761" y="8627"/>
                    <a:pt x="4681" y="8726"/>
                  </a:cubicBezTo>
                  <a:cubicBezTo>
                    <a:pt x="4503" y="8984"/>
                    <a:pt x="4245" y="9142"/>
                    <a:pt x="3947" y="9202"/>
                  </a:cubicBezTo>
                  <a:cubicBezTo>
                    <a:pt x="3293" y="9242"/>
                    <a:pt x="2797" y="8607"/>
                    <a:pt x="2956" y="7972"/>
                  </a:cubicBezTo>
                  <a:cubicBezTo>
                    <a:pt x="3154" y="7199"/>
                    <a:pt x="4205" y="6664"/>
                    <a:pt x="4998" y="6961"/>
                  </a:cubicBezTo>
                  <a:cubicBezTo>
                    <a:pt x="5613" y="7179"/>
                    <a:pt x="6089" y="7675"/>
                    <a:pt x="6268" y="8309"/>
                  </a:cubicBezTo>
                  <a:cubicBezTo>
                    <a:pt x="6446" y="8904"/>
                    <a:pt x="6347" y="9539"/>
                    <a:pt x="5970" y="10035"/>
                  </a:cubicBezTo>
                  <a:cubicBezTo>
                    <a:pt x="5653" y="10471"/>
                    <a:pt x="5217" y="10808"/>
                    <a:pt x="4701" y="10967"/>
                  </a:cubicBezTo>
                  <a:cubicBezTo>
                    <a:pt x="3709" y="11344"/>
                    <a:pt x="2619" y="11185"/>
                    <a:pt x="1766" y="10550"/>
                  </a:cubicBezTo>
                  <a:cubicBezTo>
                    <a:pt x="1072" y="9975"/>
                    <a:pt x="576" y="9182"/>
                    <a:pt x="358" y="8309"/>
                  </a:cubicBezTo>
                  <a:cubicBezTo>
                    <a:pt x="1" y="6782"/>
                    <a:pt x="437" y="5493"/>
                    <a:pt x="1528" y="4423"/>
                  </a:cubicBezTo>
                  <a:cubicBezTo>
                    <a:pt x="2143" y="3847"/>
                    <a:pt x="2896" y="3431"/>
                    <a:pt x="3709" y="3233"/>
                  </a:cubicBezTo>
                  <a:cubicBezTo>
                    <a:pt x="5058" y="2856"/>
                    <a:pt x="6506" y="2975"/>
                    <a:pt x="7755" y="3590"/>
                  </a:cubicBezTo>
                  <a:cubicBezTo>
                    <a:pt x="8509" y="3947"/>
                    <a:pt x="9203" y="4403"/>
                    <a:pt x="9818" y="4938"/>
                  </a:cubicBezTo>
                  <a:cubicBezTo>
                    <a:pt x="10750" y="5731"/>
                    <a:pt x="11563" y="6664"/>
                    <a:pt x="12257" y="7675"/>
                  </a:cubicBezTo>
                  <a:cubicBezTo>
                    <a:pt x="12832" y="8508"/>
                    <a:pt x="13367" y="9361"/>
                    <a:pt x="13942" y="10193"/>
                  </a:cubicBezTo>
                  <a:cubicBezTo>
                    <a:pt x="14458" y="10967"/>
                    <a:pt x="15132" y="11621"/>
                    <a:pt x="15906" y="12117"/>
                  </a:cubicBezTo>
                  <a:cubicBezTo>
                    <a:pt x="16679" y="12553"/>
                    <a:pt x="17532" y="12871"/>
                    <a:pt x="18424" y="13069"/>
                  </a:cubicBezTo>
                  <a:cubicBezTo>
                    <a:pt x="19237" y="13247"/>
                    <a:pt x="20090" y="13247"/>
                    <a:pt x="20903" y="13049"/>
                  </a:cubicBezTo>
                  <a:cubicBezTo>
                    <a:pt x="22470" y="12653"/>
                    <a:pt x="23898" y="11820"/>
                    <a:pt x="25008" y="10630"/>
                  </a:cubicBezTo>
                  <a:cubicBezTo>
                    <a:pt x="25742" y="9896"/>
                    <a:pt x="26357" y="9063"/>
                    <a:pt x="26813" y="8131"/>
                  </a:cubicBezTo>
                  <a:cubicBezTo>
                    <a:pt x="27348" y="7159"/>
                    <a:pt x="27606" y="6069"/>
                    <a:pt x="27606" y="4958"/>
                  </a:cubicBezTo>
                  <a:cubicBezTo>
                    <a:pt x="27626" y="3847"/>
                    <a:pt x="27031" y="2816"/>
                    <a:pt x="26079" y="2261"/>
                  </a:cubicBezTo>
                  <a:cubicBezTo>
                    <a:pt x="25583" y="1924"/>
                    <a:pt x="25008" y="1785"/>
                    <a:pt x="24413" y="1825"/>
                  </a:cubicBezTo>
                  <a:cubicBezTo>
                    <a:pt x="23580" y="1904"/>
                    <a:pt x="22827" y="2380"/>
                    <a:pt x="22391" y="3094"/>
                  </a:cubicBezTo>
                  <a:cubicBezTo>
                    <a:pt x="21954" y="3709"/>
                    <a:pt x="21835" y="4482"/>
                    <a:pt x="22053" y="5196"/>
                  </a:cubicBezTo>
                  <a:cubicBezTo>
                    <a:pt x="22252" y="5811"/>
                    <a:pt x="22728" y="6307"/>
                    <a:pt x="23343" y="6505"/>
                  </a:cubicBezTo>
                  <a:cubicBezTo>
                    <a:pt x="23680" y="6664"/>
                    <a:pt x="24076" y="6564"/>
                    <a:pt x="24334" y="6307"/>
                  </a:cubicBezTo>
                  <a:cubicBezTo>
                    <a:pt x="24433" y="6207"/>
                    <a:pt x="24572" y="6088"/>
                    <a:pt x="24493" y="5930"/>
                  </a:cubicBezTo>
                  <a:cubicBezTo>
                    <a:pt x="24394" y="5771"/>
                    <a:pt x="24235" y="5870"/>
                    <a:pt x="24096" y="5870"/>
                  </a:cubicBezTo>
                  <a:lnTo>
                    <a:pt x="24056" y="5870"/>
                  </a:lnTo>
                  <a:cubicBezTo>
                    <a:pt x="23818" y="5910"/>
                    <a:pt x="23580" y="5850"/>
                    <a:pt x="23382" y="5712"/>
                  </a:cubicBezTo>
                  <a:cubicBezTo>
                    <a:pt x="23025" y="5474"/>
                    <a:pt x="22847" y="5037"/>
                    <a:pt x="22966" y="4621"/>
                  </a:cubicBezTo>
                  <a:cubicBezTo>
                    <a:pt x="23045" y="4145"/>
                    <a:pt x="23422" y="3768"/>
                    <a:pt x="23898" y="3649"/>
                  </a:cubicBezTo>
                  <a:cubicBezTo>
                    <a:pt x="24651" y="3570"/>
                    <a:pt x="25385" y="4006"/>
                    <a:pt x="25683" y="4720"/>
                  </a:cubicBezTo>
                  <a:cubicBezTo>
                    <a:pt x="25841" y="5196"/>
                    <a:pt x="25841" y="5731"/>
                    <a:pt x="25643" y="6188"/>
                  </a:cubicBezTo>
                  <a:cubicBezTo>
                    <a:pt x="25445" y="6802"/>
                    <a:pt x="25008" y="7278"/>
                    <a:pt x="24433" y="7536"/>
                  </a:cubicBezTo>
                  <a:cubicBezTo>
                    <a:pt x="23699" y="7853"/>
                    <a:pt x="22847" y="7675"/>
                    <a:pt x="22311" y="7100"/>
                  </a:cubicBezTo>
                  <a:cubicBezTo>
                    <a:pt x="21240" y="6069"/>
                    <a:pt x="21002" y="4780"/>
                    <a:pt x="21419" y="3391"/>
                  </a:cubicBezTo>
                  <a:cubicBezTo>
                    <a:pt x="21657" y="2677"/>
                    <a:pt x="22093" y="2063"/>
                    <a:pt x="22668" y="1607"/>
                  </a:cubicBezTo>
                  <a:cubicBezTo>
                    <a:pt x="23243" y="1091"/>
                    <a:pt x="23977" y="833"/>
                    <a:pt x="24731" y="853"/>
                  </a:cubicBezTo>
                  <a:cubicBezTo>
                    <a:pt x="25722" y="873"/>
                    <a:pt x="26674" y="1250"/>
                    <a:pt x="27408" y="1904"/>
                  </a:cubicBezTo>
                  <a:cubicBezTo>
                    <a:pt x="28082" y="2519"/>
                    <a:pt x="28518" y="3332"/>
                    <a:pt x="28677" y="4224"/>
                  </a:cubicBezTo>
                  <a:cubicBezTo>
                    <a:pt x="28796" y="5077"/>
                    <a:pt x="28737" y="5950"/>
                    <a:pt x="28459" y="6782"/>
                  </a:cubicBezTo>
                  <a:cubicBezTo>
                    <a:pt x="28043" y="8131"/>
                    <a:pt x="27408" y="9420"/>
                    <a:pt x="26595" y="10570"/>
                  </a:cubicBezTo>
                  <a:cubicBezTo>
                    <a:pt x="26535" y="10669"/>
                    <a:pt x="26416" y="10769"/>
                    <a:pt x="26496" y="10848"/>
                  </a:cubicBezTo>
                  <a:cubicBezTo>
                    <a:pt x="26575" y="10947"/>
                    <a:pt x="26694" y="10848"/>
                    <a:pt x="26773" y="10788"/>
                  </a:cubicBezTo>
                  <a:cubicBezTo>
                    <a:pt x="27567" y="10352"/>
                    <a:pt x="28340" y="9876"/>
                    <a:pt x="29054" y="9321"/>
                  </a:cubicBezTo>
                  <a:cubicBezTo>
                    <a:pt x="29847" y="8726"/>
                    <a:pt x="30640" y="8131"/>
                    <a:pt x="31414" y="7516"/>
                  </a:cubicBezTo>
                  <a:cubicBezTo>
                    <a:pt x="32128" y="6941"/>
                    <a:pt x="32802" y="6346"/>
                    <a:pt x="33258" y="5533"/>
                  </a:cubicBezTo>
                  <a:cubicBezTo>
                    <a:pt x="33754" y="4621"/>
                    <a:pt x="34091" y="3689"/>
                    <a:pt x="34012" y="2658"/>
                  </a:cubicBezTo>
                  <a:cubicBezTo>
                    <a:pt x="33992" y="2281"/>
                    <a:pt x="33833" y="1924"/>
                    <a:pt x="33595" y="1646"/>
                  </a:cubicBezTo>
                  <a:cubicBezTo>
                    <a:pt x="33179" y="1230"/>
                    <a:pt x="32604" y="1012"/>
                    <a:pt x="32009" y="1091"/>
                  </a:cubicBezTo>
                  <a:cubicBezTo>
                    <a:pt x="31315" y="1111"/>
                    <a:pt x="30819" y="1785"/>
                    <a:pt x="31017" y="2459"/>
                  </a:cubicBezTo>
                  <a:cubicBezTo>
                    <a:pt x="31017" y="2499"/>
                    <a:pt x="31017" y="2578"/>
                    <a:pt x="31097" y="2598"/>
                  </a:cubicBezTo>
                  <a:cubicBezTo>
                    <a:pt x="31156" y="2598"/>
                    <a:pt x="31156" y="2519"/>
                    <a:pt x="31196" y="2479"/>
                  </a:cubicBezTo>
                  <a:cubicBezTo>
                    <a:pt x="31473" y="1924"/>
                    <a:pt x="32187" y="1765"/>
                    <a:pt x="32683" y="2122"/>
                  </a:cubicBezTo>
                  <a:cubicBezTo>
                    <a:pt x="33159" y="2578"/>
                    <a:pt x="33298" y="3292"/>
                    <a:pt x="33020" y="3907"/>
                  </a:cubicBezTo>
                  <a:cubicBezTo>
                    <a:pt x="32802" y="4502"/>
                    <a:pt x="32148" y="4799"/>
                    <a:pt x="31533" y="4581"/>
                  </a:cubicBezTo>
                  <a:cubicBezTo>
                    <a:pt x="31275" y="4482"/>
                    <a:pt x="31037" y="4363"/>
                    <a:pt x="30799" y="4204"/>
                  </a:cubicBezTo>
                  <a:cubicBezTo>
                    <a:pt x="30323" y="3907"/>
                    <a:pt x="29986" y="3451"/>
                    <a:pt x="29867" y="2896"/>
                  </a:cubicBezTo>
                  <a:cubicBezTo>
                    <a:pt x="29649" y="1805"/>
                    <a:pt x="30204" y="714"/>
                    <a:pt x="31216" y="238"/>
                  </a:cubicBezTo>
                  <a:cubicBezTo>
                    <a:pt x="31454" y="139"/>
                    <a:pt x="31711" y="60"/>
                    <a:pt x="31949" y="0"/>
                  </a:cubicBezTo>
                  <a:close/>
                </a:path>
              </a:pathLst>
            </a:custGeom>
            <a:noFill/>
            <a:ln w="6450" cap="flat" cmpd="sng">
              <a:solidFill>
                <a:srgbClr val="555B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2523675" y="3947950"/>
              <a:ext cx="1278650" cy="380775"/>
            </a:xfrm>
            <a:custGeom>
              <a:avLst/>
              <a:gdLst/>
              <a:ahLst/>
              <a:cxnLst/>
              <a:rect l="l" t="t" r="r" b="b"/>
              <a:pathLst>
                <a:path w="51146" h="15231" fill="none" extrusionOk="0">
                  <a:moveTo>
                    <a:pt x="19197" y="20"/>
                  </a:moveTo>
                  <a:cubicBezTo>
                    <a:pt x="19455" y="80"/>
                    <a:pt x="19693" y="159"/>
                    <a:pt x="19951" y="258"/>
                  </a:cubicBezTo>
                  <a:cubicBezTo>
                    <a:pt x="20962" y="734"/>
                    <a:pt x="21537" y="1845"/>
                    <a:pt x="21299" y="2935"/>
                  </a:cubicBezTo>
                  <a:cubicBezTo>
                    <a:pt x="21180" y="3491"/>
                    <a:pt x="20843" y="3947"/>
                    <a:pt x="20367" y="4244"/>
                  </a:cubicBezTo>
                  <a:cubicBezTo>
                    <a:pt x="20149" y="4403"/>
                    <a:pt x="19891" y="4522"/>
                    <a:pt x="19634" y="4621"/>
                  </a:cubicBezTo>
                  <a:cubicBezTo>
                    <a:pt x="19039" y="4839"/>
                    <a:pt x="18364" y="4542"/>
                    <a:pt x="18146" y="3947"/>
                  </a:cubicBezTo>
                  <a:cubicBezTo>
                    <a:pt x="17869" y="3332"/>
                    <a:pt x="18007" y="2618"/>
                    <a:pt x="18503" y="2162"/>
                  </a:cubicBezTo>
                  <a:cubicBezTo>
                    <a:pt x="18999" y="1805"/>
                    <a:pt x="19693" y="1964"/>
                    <a:pt x="19991" y="2519"/>
                  </a:cubicBezTo>
                  <a:cubicBezTo>
                    <a:pt x="20010" y="2559"/>
                    <a:pt x="20010" y="2638"/>
                    <a:pt x="20070" y="2638"/>
                  </a:cubicBezTo>
                  <a:cubicBezTo>
                    <a:pt x="20149" y="2618"/>
                    <a:pt x="20129" y="2539"/>
                    <a:pt x="20149" y="2499"/>
                  </a:cubicBezTo>
                  <a:cubicBezTo>
                    <a:pt x="20348" y="1825"/>
                    <a:pt x="19852" y="1131"/>
                    <a:pt x="19158" y="1131"/>
                  </a:cubicBezTo>
                  <a:cubicBezTo>
                    <a:pt x="18583" y="1051"/>
                    <a:pt x="17988" y="1250"/>
                    <a:pt x="17571" y="1686"/>
                  </a:cubicBezTo>
                  <a:cubicBezTo>
                    <a:pt x="17333" y="1964"/>
                    <a:pt x="17175" y="2321"/>
                    <a:pt x="17155" y="2697"/>
                  </a:cubicBezTo>
                  <a:cubicBezTo>
                    <a:pt x="17075" y="3729"/>
                    <a:pt x="17393" y="4681"/>
                    <a:pt x="17908" y="5573"/>
                  </a:cubicBezTo>
                  <a:cubicBezTo>
                    <a:pt x="18364" y="6386"/>
                    <a:pt x="19058" y="6981"/>
                    <a:pt x="19772" y="7556"/>
                  </a:cubicBezTo>
                  <a:cubicBezTo>
                    <a:pt x="20546" y="8171"/>
                    <a:pt x="21319" y="8766"/>
                    <a:pt x="22113" y="9361"/>
                  </a:cubicBezTo>
                  <a:cubicBezTo>
                    <a:pt x="22846" y="9916"/>
                    <a:pt x="23600" y="10392"/>
                    <a:pt x="24393" y="10828"/>
                  </a:cubicBezTo>
                  <a:cubicBezTo>
                    <a:pt x="24472" y="10888"/>
                    <a:pt x="24591" y="10987"/>
                    <a:pt x="24671" y="10888"/>
                  </a:cubicBezTo>
                  <a:cubicBezTo>
                    <a:pt x="24770" y="10789"/>
                    <a:pt x="24631" y="10709"/>
                    <a:pt x="24572" y="10610"/>
                  </a:cubicBezTo>
                  <a:cubicBezTo>
                    <a:pt x="23759" y="9460"/>
                    <a:pt x="23124" y="8171"/>
                    <a:pt x="22707" y="6822"/>
                  </a:cubicBezTo>
                  <a:cubicBezTo>
                    <a:pt x="22450" y="5989"/>
                    <a:pt x="22370" y="5117"/>
                    <a:pt x="22509" y="4264"/>
                  </a:cubicBezTo>
                  <a:cubicBezTo>
                    <a:pt x="22648" y="3372"/>
                    <a:pt x="23084" y="2559"/>
                    <a:pt x="23759" y="1944"/>
                  </a:cubicBezTo>
                  <a:cubicBezTo>
                    <a:pt x="24492" y="1289"/>
                    <a:pt x="25444" y="913"/>
                    <a:pt x="26436" y="893"/>
                  </a:cubicBezTo>
                  <a:cubicBezTo>
                    <a:pt x="27189" y="873"/>
                    <a:pt x="27943" y="1131"/>
                    <a:pt x="28498" y="1646"/>
                  </a:cubicBezTo>
                  <a:cubicBezTo>
                    <a:pt x="29073" y="2102"/>
                    <a:pt x="29510" y="2717"/>
                    <a:pt x="29748" y="3431"/>
                  </a:cubicBezTo>
                  <a:cubicBezTo>
                    <a:pt x="30184" y="4819"/>
                    <a:pt x="29926" y="6108"/>
                    <a:pt x="28875" y="7140"/>
                  </a:cubicBezTo>
                  <a:cubicBezTo>
                    <a:pt x="28320" y="7715"/>
                    <a:pt x="27467" y="7893"/>
                    <a:pt x="26753" y="7576"/>
                  </a:cubicBezTo>
                  <a:cubicBezTo>
                    <a:pt x="26158" y="7318"/>
                    <a:pt x="25722" y="6842"/>
                    <a:pt x="25524" y="6227"/>
                  </a:cubicBezTo>
                  <a:cubicBezTo>
                    <a:pt x="25325" y="5751"/>
                    <a:pt x="25325" y="5236"/>
                    <a:pt x="25484" y="4760"/>
                  </a:cubicBezTo>
                  <a:cubicBezTo>
                    <a:pt x="25781" y="4046"/>
                    <a:pt x="26515" y="3610"/>
                    <a:pt x="27288" y="3689"/>
                  </a:cubicBezTo>
                  <a:cubicBezTo>
                    <a:pt x="27745" y="3808"/>
                    <a:pt x="28121" y="4185"/>
                    <a:pt x="28201" y="4661"/>
                  </a:cubicBezTo>
                  <a:cubicBezTo>
                    <a:pt x="28320" y="5077"/>
                    <a:pt x="28141" y="5513"/>
                    <a:pt x="27784" y="5751"/>
                  </a:cubicBezTo>
                  <a:cubicBezTo>
                    <a:pt x="27586" y="5890"/>
                    <a:pt x="27348" y="5950"/>
                    <a:pt x="27110" y="5910"/>
                  </a:cubicBezTo>
                  <a:lnTo>
                    <a:pt x="27070" y="5910"/>
                  </a:lnTo>
                  <a:cubicBezTo>
                    <a:pt x="26932" y="5910"/>
                    <a:pt x="26773" y="5811"/>
                    <a:pt x="26694" y="5970"/>
                  </a:cubicBezTo>
                  <a:cubicBezTo>
                    <a:pt x="26614" y="6128"/>
                    <a:pt x="26753" y="6247"/>
                    <a:pt x="26852" y="6346"/>
                  </a:cubicBezTo>
                  <a:cubicBezTo>
                    <a:pt x="27110" y="6604"/>
                    <a:pt x="27487" y="6684"/>
                    <a:pt x="27844" y="6545"/>
                  </a:cubicBezTo>
                  <a:cubicBezTo>
                    <a:pt x="28439" y="6346"/>
                    <a:pt x="28915" y="5851"/>
                    <a:pt x="29113" y="5236"/>
                  </a:cubicBezTo>
                  <a:cubicBezTo>
                    <a:pt x="29331" y="4522"/>
                    <a:pt x="29212" y="3748"/>
                    <a:pt x="28776" y="3134"/>
                  </a:cubicBezTo>
                  <a:cubicBezTo>
                    <a:pt x="28340" y="2420"/>
                    <a:pt x="27586" y="1944"/>
                    <a:pt x="26753" y="1865"/>
                  </a:cubicBezTo>
                  <a:cubicBezTo>
                    <a:pt x="26158" y="1825"/>
                    <a:pt x="25583" y="1964"/>
                    <a:pt x="25087" y="2301"/>
                  </a:cubicBezTo>
                  <a:cubicBezTo>
                    <a:pt x="24135" y="2856"/>
                    <a:pt x="23540" y="3867"/>
                    <a:pt x="23540" y="4978"/>
                  </a:cubicBezTo>
                  <a:cubicBezTo>
                    <a:pt x="23540" y="6069"/>
                    <a:pt x="23798" y="7159"/>
                    <a:pt x="24334" y="8151"/>
                  </a:cubicBezTo>
                  <a:cubicBezTo>
                    <a:pt x="24790" y="9063"/>
                    <a:pt x="25405" y="9916"/>
                    <a:pt x="26138" y="10650"/>
                  </a:cubicBezTo>
                  <a:cubicBezTo>
                    <a:pt x="27249" y="11840"/>
                    <a:pt x="28677" y="12673"/>
                    <a:pt x="30243" y="13049"/>
                  </a:cubicBezTo>
                  <a:cubicBezTo>
                    <a:pt x="31056" y="13267"/>
                    <a:pt x="31909" y="13267"/>
                    <a:pt x="32722" y="13089"/>
                  </a:cubicBezTo>
                  <a:cubicBezTo>
                    <a:pt x="33615" y="12891"/>
                    <a:pt x="34467" y="12573"/>
                    <a:pt x="35261" y="12137"/>
                  </a:cubicBezTo>
                  <a:cubicBezTo>
                    <a:pt x="36034" y="11641"/>
                    <a:pt x="36689" y="10987"/>
                    <a:pt x="37204" y="10213"/>
                  </a:cubicBezTo>
                  <a:cubicBezTo>
                    <a:pt x="37779" y="9381"/>
                    <a:pt x="38315" y="8528"/>
                    <a:pt x="38890" y="7695"/>
                  </a:cubicBezTo>
                  <a:cubicBezTo>
                    <a:pt x="39584" y="6684"/>
                    <a:pt x="40417" y="5791"/>
                    <a:pt x="41329" y="4998"/>
                  </a:cubicBezTo>
                  <a:cubicBezTo>
                    <a:pt x="41944" y="4462"/>
                    <a:pt x="42638" y="4006"/>
                    <a:pt x="43392" y="3649"/>
                  </a:cubicBezTo>
                  <a:cubicBezTo>
                    <a:pt x="44641" y="3035"/>
                    <a:pt x="46089" y="2916"/>
                    <a:pt x="47437" y="3292"/>
                  </a:cubicBezTo>
                  <a:cubicBezTo>
                    <a:pt x="48250" y="3491"/>
                    <a:pt x="49004" y="3907"/>
                    <a:pt x="49619" y="4482"/>
                  </a:cubicBezTo>
                  <a:cubicBezTo>
                    <a:pt x="50709" y="5553"/>
                    <a:pt x="51146" y="6842"/>
                    <a:pt x="50789" y="8369"/>
                  </a:cubicBezTo>
                  <a:cubicBezTo>
                    <a:pt x="50333" y="10273"/>
                    <a:pt x="48409" y="11740"/>
                    <a:pt x="46446" y="11027"/>
                  </a:cubicBezTo>
                  <a:cubicBezTo>
                    <a:pt x="45930" y="10868"/>
                    <a:pt x="45494" y="10531"/>
                    <a:pt x="45176" y="10094"/>
                  </a:cubicBezTo>
                  <a:cubicBezTo>
                    <a:pt x="44800" y="9599"/>
                    <a:pt x="44700" y="8944"/>
                    <a:pt x="44879" y="8369"/>
                  </a:cubicBezTo>
                  <a:cubicBezTo>
                    <a:pt x="45057" y="7735"/>
                    <a:pt x="45533" y="7239"/>
                    <a:pt x="46148" y="7021"/>
                  </a:cubicBezTo>
                  <a:cubicBezTo>
                    <a:pt x="46941" y="6723"/>
                    <a:pt x="47992" y="7259"/>
                    <a:pt x="48191" y="8032"/>
                  </a:cubicBezTo>
                  <a:cubicBezTo>
                    <a:pt x="48369" y="8667"/>
                    <a:pt x="47854" y="9281"/>
                    <a:pt x="47199" y="9242"/>
                  </a:cubicBezTo>
                  <a:cubicBezTo>
                    <a:pt x="46902" y="9202"/>
                    <a:pt x="46644" y="9024"/>
                    <a:pt x="46465" y="8786"/>
                  </a:cubicBezTo>
                  <a:cubicBezTo>
                    <a:pt x="46386" y="8686"/>
                    <a:pt x="46327" y="8528"/>
                    <a:pt x="46188" y="8567"/>
                  </a:cubicBezTo>
                  <a:cubicBezTo>
                    <a:pt x="46049" y="8607"/>
                    <a:pt x="46069" y="8805"/>
                    <a:pt x="46069" y="8924"/>
                  </a:cubicBezTo>
                  <a:cubicBezTo>
                    <a:pt x="46069" y="9480"/>
                    <a:pt x="46604" y="9975"/>
                    <a:pt x="47219" y="10035"/>
                  </a:cubicBezTo>
                  <a:cubicBezTo>
                    <a:pt x="48072" y="10134"/>
                    <a:pt x="48667" y="9678"/>
                    <a:pt x="49162" y="9063"/>
                  </a:cubicBezTo>
                  <a:cubicBezTo>
                    <a:pt x="49619" y="8528"/>
                    <a:pt x="49797" y="7814"/>
                    <a:pt x="49658" y="7140"/>
                  </a:cubicBezTo>
                  <a:cubicBezTo>
                    <a:pt x="49500" y="6366"/>
                    <a:pt x="49024" y="5692"/>
                    <a:pt x="48349" y="5295"/>
                  </a:cubicBezTo>
                  <a:cubicBezTo>
                    <a:pt x="47001" y="4462"/>
                    <a:pt x="45533" y="4661"/>
                    <a:pt x="44264" y="5533"/>
                  </a:cubicBezTo>
                  <a:cubicBezTo>
                    <a:pt x="43253" y="6227"/>
                    <a:pt x="42578" y="7199"/>
                    <a:pt x="41944" y="8211"/>
                  </a:cubicBezTo>
                  <a:cubicBezTo>
                    <a:pt x="41250" y="9341"/>
                    <a:pt x="40576" y="10471"/>
                    <a:pt x="39782" y="11522"/>
                  </a:cubicBezTo>
                  <a:cubicBezTo>
                    <a:pt x="39187" y="12296"/>
                    <a:pt x="38473" y="12950"/>
                    <a:pt x="37640" y="13486"/>
                  </a:cubicBezTo>
                  <a:cubicBezTo>
                    <a:pt x="37085" y="13843"/>
                    <a:pt x="36510" y="14160"/>
                    <a:pt x="35895" y="14418"/>
                  </a:cubicBezTo>
                  <a:cubicBezTo>
                    <a:pt x="35023" y="14794"/>
                    <a:pt x="34091" y="15032"/>
                    <a:pt x="33159" y="15132"/>
                  </a:cubicBezTo>
                  <a:cubicBezTo>
                    <a:pt x="32227" y="15231"/>
                    <a:pt x="31294" y="15211"/>
                    <a:pt x="30362" y="15032"/>
                  </a:cubicBezTo>
                  <a:cubicBezTo>
                    <a:pt x="29291" y="14834"/>
                    <a:pt x="28260" y="14497"/>
                    <a:pt x="27269" y="14041"/>
                  </a:cubicBezTo>
                  <a:cubicBezTo>
                    <a:pt x="25920" y="13367"/>
                    <a:pt x="24631" y="12554"/>
                    <a:pt x="23441" y="11621"/>
                  </a:cubicBezTo>
                  <a:cubicBezTo>
                    <a:pt x="22370" y="10828"/>
                    <a:pt x="21319" y="10035"/>
                    <a:pt x="20189" y="9361"/>
                  </a:cubicBezTo>
                  <a:cubicBezTo>
                    <a:pt x="19257" y="8766"/>
                    <a:pt x="18245" y="8310"/>
                    <a:pt x="17214" y="7973"/>
                  </a:cubicBezTo>
                  <a:cubicBezTo>
                    <a:pt x="16461" y="7695"/>
                    <a:pt x="15647" y="7675"/>
                    <a:pt x="14894" y="7893"/>
                  </a:cubicBezTo>
                  <a:cubicBezTo>
                    <a:pt x="14438" y="7973"/>
                    <a:pt x="14081" y="8310"/>
                    <a:pt x="13962" y="8766"/>
                  </a:cubicBezTo>
                  <a:cubicBezTo>
                    <a:pt x="13883" y="9123"/>
                    <a:pt x="14021" y="9500"/>
                    <a:pt x="14299" y="9757"/>
                  </a:cubicBezTo>
                  <a:cubicBezTo>
                    <a:pt x="14398" y="9876"/>
                    <a:pt x="14596" y="9876"/>
                    <a:pt x="14696" y="9757"/>
                  </a:cubicBezTo>
                  <a:cubicBezTo>
                    <a:pt x="14795" y="9658"/>
                    <a:pt x="14854" y="9539"/>
                    <a:pt x="14934" y="9440"/>
                  </a:cubicBezTo>
                  <a:cubicBezTo>
                    <a:pt x="15370" y="8805"/>
                    <a:pt x="16322" y="8865"/>
                    <a:pt x="16659" y="9559"/>
                  </a:cubicBezTo>
                  <a:cubicBezTo>
                    <a:pt x="16917" y="10055"/>
                    <a:pt x="16937" y="10531"/>
                    <a:pt x="16560" y="10967"/>
                  </a:cubicBezTo>
                  <a:cubicBezTo>
                    <a:pt x="16342" y="11225"/>
                    <a:pt x="16064" y="11384"/>
                    <a:pt x="15727" y="11463"/>
                  </a:cubicBezTo>
                  <a:cubicBezTo>
                    <a:pt x="15152" y="11602"/>
                    <a:pt x="14517" y="11463"/>
                    <a:pt x="14041" y="11086"/>
                  </a:cubicBezTo>
                  <a:cubicBezTo>
                    <a:pt x="13407" y="10630"/>
                    <a:pt x="12990" y="9916"/>
                    <a:pt x="12891" y="9143"/>
                  </a:cubicBezTo>
                  <a:cubicBezTo>
                    <a:pt x="12792" y="8290"/>
                    <a:pt x="13149" y="7616"/>
                    <a:pt x="13823" y="7100"/>
                  </a:cubicBezTo>
                  <a:cubicBezTo>
                    <a:pt x="14101" y="6842"/>
                    <a:pt x="14438" y="6684"/>
                    <a:pt x="14795" y="6624"/>
                  </a:cubicBezTo>
                  <a:cubicBezTo>
                    <a:pt x="14854" y="6604"/>
                    <a:pt x="14894" y="6565"/>
                    <a:pt x="14953" y="6545"/>
                  </a:cubicBezTo>
                  <a:cubicBezTo>
                    <a:pt x="14715" y="6386"/>
                    <a:pt x="14458" y="6287"/>
                    <a:pt x="14180" y="6208"/>
                  </a:cubicBezTo>
                  <a:cubicBezTo>
                    <a:pt x="13109" y="5851"/>
                    <a:pt x="12038" y="5593"/>
                    <a:pt x="10928" y="5434"/>
                  </a:cubicBezTo>
                  <a:cubicBezTo>
                    <a:pt x="10412" y="5335"/>
                    <a:pt x="9877" y="5295"/>
                    <a:pt x="9361" y="5275"/>
                  </a:cubicBezTo>
                  <a:cubicBezTo>
                    <a:pt x="8449" y="5236"/>
                    <a:pt x="7536" y="5275"/>
                    <a:pt x="6624" y="5414"/>
                  </a:cubicBezTo>
                  <a:cubicBezTo>
                    <a:pt x="5930" y="5533"/>
                    <a:pt x="5236" y="5712"/>
                    <a:pt x="4582" y="5989"/>
                  </a:cubicBezTo>
                  <a:cubicBezTo>
                    <a:pt x="3848" y="6287"/>
                    <a:pt x="3154" y="6703"/>
                    <a:pt x="2559" y="7219"/>
                  </a:cubicBezTo>
                  <a:cubicBezTo>
                    <a:pt x="1865" y="7814"/>
                    <a:pt x="1448" y="8667"/>
                    <a:pt x="1409" y="9579"/>
                  </a:cubicBezTo>
                  <a:cubicBezTo>
                    <a:pt x="1329" y="10253"/>
                    <a:pt x="1468" y="10947"/>
                    <a:pt x="1785" y="11562"/>
                  </a:cubicBezTo>
                  <a:cubicBezTo>
                    <a:pt x="2162" y="12316"/>
                    <a:pt x="2975" y="12772"/>
                    <a:pt x="3828" y="12673"/>
                  </a:cubicBezTo>
                  <a:cubicBezTo>
                    <a:pt x="4562" y="12613"/>
                    <a:pt x="5236" y="12296"/>
                    <a:pt x="5752" y="11780"/>
                  </a:cubicBezTo>
                  <a:cubicBezTo>
                    <a:pt x="6188" y="11344"/>
                    <a:pt x="6327" y="10689"/>
                    <a:pt x="6109" y="10114"/>
                  </a:cubicBezTo>
                  <a:cubicBezTo>
                    <a:pt x="5990" y="9857"/>
                    <a:pt x="5732" y="9678"/>
                    <a:pt x="5454" y="9619"/>
                  </a:cubicBezTo>
                  <a:cubicBezTo>
                    <a:pt x="5335" y="9619"/>
                    <a:pt x="5276" y="9678"/>
                    <a:pt x="5296" y="9797"/>
                  </a:cubicBezTo>
                  <a:cubicBezTo>
                    <a:pt x="5335" y="9896"/>
                    <a:pt x="5375" y="10035"/>
                    <a:pt x="5415" y="10154"/>
                  </a:cubicBezTo>
                  <a:cubicBezTo>
                    <a:pt x="5573" y="10471"/>
                    <a:pt x="5514" y="10848"/>
                    <a:pt x="5276" y="11126"/>
                  </a:cubicBezTo>
                  <a:cubicBezTo>
                    <a:pt x="4998" y="11403"/>
                    <a:pt x="4601" y="11502"/>
                    <a:pt x="4244" y="11364"/>
                  </a:cubicBezTo>
                  <a:cubicBezTo>
                    <a:pt x="3907" y="11245"/>
                    <a:pt x="3650" y="10967"/>
                    <a:pt x="3570" y="10630"/>
                  </a:cubicBezTo>
                  <a:cubicBezTo>
                    <a:pt x="3193" y="9559"/>
                    <a:pt x="3828" y="8627"/>
                    <a:pt x="4978" y="8389"/>
                  </a:cubicBezTo>
                  <a:cubicBezTo>
                    <a:pt x="6029" y="8191"/>
                    <a:pt x="7041" y="8865"/>
                    <a:pt x="7298" y="9916"/>
                  </a:cubicBezTo>
                  <a:cubicBezTo>
                    <a:pt x="7655" y="11205"/>
                    <a:pt x="7021" y="12554"/>
                    <a:pt x="5752" y="13267"/>
                  </a:cubicBezTo>
                  <a:cubicBezTo>
                    <a:pt x="5474" y="13406"/>
                    <a:pt x="5177" y="13525"/>
                    <a:pt x="4879" y="13624"/>
                  </a:cubicBezTo>
                  <a:cubicBezTo>
                    <a:pt x="3709" y="13962"/>
                    <a:pt x="2440" y="13743"/>
                    <a:pt x="1448" y="13069"/>
                  </a:cubicBezTo>
                  <a:cubicBezTo>
                    <a:pt x="655" y="12474"/>
                    <a:pt x="179" y="11582"/>
                    <a:pt x="120" y="10590"/>
                  </a:cubicBezTo>
                  <a:cubicBezTo>
                    <a:pt x="1" y="9599"/>
                    <a:pt x="139" y="8587"/>
                    <a:pt x="496" y="7655"/>
                  </a:cubicBezTo>
                  <a:cubicBezTo>
                    <a:pt x="833" y="6802"/>
                    <a:pt x="1428" y="6089"/>
                    <a:pt x="2182" y="5593"/>
                  </a:cubicBezTo>
                  <a:cubicBezTo>
                    <a:pt x="3312" y="4819"/>
                    <a:pt x="4582" y="4482"/>
                    <a:pt x="5910" y="4284"/>
                  </a:cubicBezTo>
                  <a:cubicBezTo>
                    <a:pt x="6922" y="4145"/>
                    <a:pt x="7933" y="4125"/>
                    <a:pt x="8944" y="4185"/>
                  </a:cubicBezTo>
                  <a:cubicBezTo>
                    <a:pt x="9936" y="4244"/>
                    <a:pt x="10908" y="4343"/>
                    <a:pt x="11860" y="4522"/>
                  </a:cubicBezTo>
                  <a:cubicBezTo>
                    <a:pt x="12712" y="4681"/>
                    <a:pt x="13545" y="4879"/>
                    <a:pt x="14378" y="5137"/>
                  </a:cubicBezTo>
                  <a:cubicBezTo>
                    <a:pt x="14894" y="5275"/>
                    <a:pt x="15410" y="5474"/>
                    <a:pt x="15925" y="5672"/>
                  </a:cubicBezTo>
                  <a:cubicBezTo>
                    <a:pt x="16044" y="5712"/>
                    <a:pt x="16183" y="5831"/>
                    <a:pt x="16282" y="5732"/>
                  </a:cubicBezTo>
                  <a:cubicBezTo>
                    <a:pt x="16381" y="5632"/>
                    <a:pt x="16322" y="5474"/>
                    <a:pt x="16302" y="5355"/>
                  </a:cubicBezTo>
                  <a:cubicBezTo>
                    <a:pt x="16203" y="4819"/>
                    <a:pt x="16064" y="4304"/>
                    <a:pt x="16004" y="3748"/>
                  </a:cubicBezTo>
                  <a:cubicBezTo>
                    <a:pt x="15945" y="3094"/>
                    <a:pt x="16044" y="2420"/>
                    <a:pt x="16322" y="1805"/>
                  </a:cubicBezTo>
                  <a:cubicBezTo>
                    <a:pt x="16560" y="1190"/>
                    <a:pt x="16976" y="694"/>
                    <a:pt x="17512" y="337"/>
                  </a:cubicBezTo>
                  <a:cubicBezTo>
                    <a:pt x="17829" y="179"/>
                    <a:pt x="18166" y="60"/>
                    <a:pt x="18523" y="0"/>
                  </a:cubicBezTo>
                  <a:close/>
                </a:path>
              </a:pathLst>
            </a:custGeom>
            <a:noFill/>
            <a:ln w="6450" cap="flat" cmpd="sng">
              <a:solidFill>
                <a:srgbClr val="555B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8"/>
        <p:cNvGrpSpPr/>
        <p:nvPr/>
      </p:nvGrpSpPr>
      <p:grpSpPr>
        <a:xfrm>
          <a:off x="0" y="0"/>
          <a:ext cx="0" cy="0"/>
          <a:chOff x="0" y="0"/>
          <a:chExt cx="0" cy="0"/>
        </a:xfrm>
      </p:grpSpPr>
      <p:sp>
        <p:nvSpPr>
          <p:cNvPr id="289" name="Google Shape;289;p6"/>
          <p:cNvSpPr/>
          <p:nvPr/>
        </p:nvSpPr>
        <p:spPr>
          <a:xfrm>
            <a:off x="136925" y="244800"/>
            <a:ext cx="8857583" cy="4676202"/>
          </a:xfrm>
          <a:custGeom>
            <a:avLst/>
            <a:gdLst/>
            <a:ahLst/>
            <a:cxnLst/>
            <a:rect l="l" t="t" r="r" b="b"/>
            <a:pathLst>
              <a:path w="276886" h="146177" extrusionOk="0">
                <a:moveTo>
                  <a:pt x="140981" y="1429"/>
                </a:moveTo>
                <a:cubicBezTo>
                  <a:pt x="142449" y="1766"/>
                  <a:pt x="143936" y="2023"/>
                  <a:pt x="145424" y="2202"/>
                </a:cubicBezTo>
                <a:lnTo>
                  <a:pt x="140981" y="3194"/>
                </a:lnTo>
                <a:lnTo>
                  <a:pt x="136539" y="2202"/>
                </a:lnTo>
                <a:cubicBezTo>
                  <a:pt x="138026" y="2023"/>
                  <a:pt x="139514" y="1766"/>
                  <a:pt x="140981" y="1429"/>
                </a:cubicBezTo>
                <a:close/>
                <a:moveTo>
                  <a:pt x="140981" y="1171"/>
                </a:moveTo>
                <a:cubicBezTo>
                  <a:pt x="139018" y="1627"/>
                  <a:pt x="137055" y="1944"/>
                  <a:pt x="135052" y="2142"/>
                </a:cubicBezTo>
                <a:lnTo>
                  <a:pt x="140981" y="3451"/>
                </a:lnTo>
                <a:lnTo>
                  <a:pt x="146911" y="2142"/>
                </a:lnTo>
                <a:cubicBezTo>
                  <a:pt x="144908" y="1944"/>
                  <a:pt x="142925" y="1627"/>
                  <a:pt x="140981" y="1171"/>
                </a:cubicBezTo>
                <a:close/>
                <a:moveTo>
                  <a:pt x="3193" y="51324"/>
                </a:moveTo>
                <a:cubicBezTo>
                  <a:pt x="3510" y="51344"/>
                  <a:pt x="3808" y="51443"/>
                  <a:pt x="4066" y="51621"/>
                </a:cubicBezTo>
                <a:cubicBezTo>
                  <a:pt x="4185" y="51681"/>
                  <a:pt x="4304" y="51760"/>
                  <a:pt x="4403" y="51859"/>
                </a:cubicBezTo>
                <a:cubicBezTo>
                  <a:pt x="4442" y="51959"/>
                  <a:pt x="4482" y="52078"/>
                  <a:pt x="4522" y="52177"/>
                </a:cubicBezTo>
                <a:cubicBezTo>
                  <a:pt x="4403" y="52415"/>
                  <a:pt x="4244" y="52653"/>
                  <a:pt x="4046" y="52831"/>
                </a:cubicBezTo>
                <a:lnTo>
                  <a:pt x="3272" y="53248"/>
                </a:lnTo>
                <a:cubicBezTo>
                  <a:pt x="2182" y="53069"/>
                  <a:pt x="1964" y="52792"/>
                  <a:pt x="1924" y="52692"/>
                </a:cubicBezTo>
                <a:cubicBezTo>
                  <a:pt x="1864" y="52494"/>
                  <a:pt x="2083" y="52216"/>
                  <a:pt x="2221" y="52078"/>
                </a:cubicBezTo>
                <a:lnTo>
                  <a:pt x="2241" y="52038"/>
                </a:lnTo>
                <a:lnTo>
                  <a:pt x="2261" y="52018"/>
                </a:lnTo>
                <a:cubicBezTo>
                  <a:pt x="2499" y="51562"/>
                  <a:pt x="2816" y="51324"/>
                  <a:pt x="3193" y="51324"/>
                </a:cubicBezTo>
                <a:close/>
                <a:moveTo>
                  <a:pt x="273693" y="51344"/>
                </a:moveTo>
                <a:cubicBezTo>
                  <a:pt x="274070" y="51344"/>
                  <a:pt x="274367" y="51562"/>
                  <a:pt x="274625" y="52038"/>
                </a:cubicBezTo>
                <a:lnTo>
                  <a:pt x="274645" y="52058"/>
                </a:lnTo>
                <a:lnTo>
                  <a:pt x="274664" y="52078"/>
                </a:lnTo>
                <a:cubicBezTo>
                  <a:pt x="274803" y="52236"/>
                  <a:pt x="275021" y="52514"/>
                  <a:pt x="274962" y="52692"/>
                </a:cubicBezTo>
                <a:cubicBezTo>
                  <a:pt x="274922" y="52811"/>
                  <a:pt x="274704" y="53089"/>
                  <a:pt x="273613" y="53267"/>
                </a:cubicBezTo>
                <a:lnTo>
                  <a:pt x="272860" y="52851"/>
                </a:lnTo>
                <a:cubicBezTo>
                  <a:pt x="272662" y="52653"/>
                  <a:pt x="272483" y="52435"/>
                  <a:pt x="272384" y="52197"/>
                </a:cubicBezTo>
                <a:cubicBezTo>
                  <a:pt x="272404" y="52078"/>
                  <a:pt x="272443" y="51978"/>
                  <a:pt x="272483" y="51879"/>
                </a:cubicBezTo>
                <a:cubicBezTo>
                  <a:pt x="272582" y="51780"/>
                  <a:pt x="272701" y="51701"/>
                  <a:pt x="272820" y="51621"/>
                </a:cubicBezTo>
                <a:cubicBezTo>
                  <a:pt x="273078" y="51463"/>
                  <a:pt x="273375" y="51364"/>
                  <a:pt x="273693" y="51344"/>
                </a:cubicBezTo>
                <a:close/>
                <a:moveTo>
                  <a:pt x="3193" y="51086"/>
                </a:moveTo>
                <a:cubicBezTo>
                  <a:pt x="2737" y="51086"/>
                  <a:pt x="2340" y="51344"/>
                  <a:pt x="2043" y="51899"/>
                </a:cubicBezTo>
                <a:cubicBezTo>
                  <a:pt x="1269" y="52732"/>
                  <a:pt x="1706" y="53267"/>
                  <a:pt x="3332" y="53505"/>
                </a:cubicBezTo>
                <a:lnTo>
                  <a:pt x="4185" y="53049"/>
                </a:lnTo>
                <a:cubicBezTo>
                  <a:pt x="4442" y="52811"/>
                  <a:pt x="4641" y="52514"/>
                  <a:pt x="4780" y="52197"/>
                </a:cubicBezTo>
                <a:cubicBezTo>
                  <a:pt x="4740" y="52038"/>
                  <a:pt x="4680" y="51899"/>
                  <a:pt x="4621" y="51740"/>
                </a:cubicBezTo>
                <a:cubicBezTo>
                  <a:pt x="4502" y="51602"/>
                  <a:pt x="4343" y="51483"/>
                  <a:pt x="4185" y="51403"/>
                </a:cubicBezTo>
                <a:cubicBezTo>
                  <a:pt x="3907" y="51205"/>
                  <a:pt x="3550" y="51106"/>
                  <a:pt x="3193" y="51086"/>
                </a:cubicBezTo>
                <a:close/>
                <a:moveTo>
                  <a:pt x="273713" y="51086"/>
                </a:moveTo>
                <a:cubicBezTo>
                  <a:pt x="273356" y="51106"/>
                  <a:pt x="272999" y="51205"/>
                  <a:pt x="272721" y="51403"/>
                </a:cubicBezTo>
                <a:cubicBezTo>
                  <a:pt x="272562" y="51483"/>
                  <a:pt x="272404" y="51602"/>
                  <a:pt x="272285" y="51740"/>
                </a:cubicBezTo>
                <a:cubicBezTo>
                  <a:pt x="272225" y="51899"/>
                  <a:pt x="272166" y="52038"/>
                  <a:pt x="272106" y="52197"/>
                </a:cubicBezTo>
                <a:cubicBezTo>
                  <a:pt x="272265" y="52514"/>
                  <a:pt x="272463" y="52811"/>
                  <a:pt x="272721" y="53049"/>
                </a:cubicBezTo>
                <a:lnTo>
                  <a:pt x="273574" y="53505"/>
                </a:lnTo>
                <a:cubicBezTo>
                  <a:pt x="275200" y="53267"/>
                  <a:pt x="275636" y="52732"/>
                  <a:pt x="274863" y="51899"/>
                </a:cubicBezTo>
                <a:cubicBezTo>
                  <a:pt x="274565" y="51344"/>
                  <a:pt x="274169" y="51086"/>
                  <a:pt x="273713" y="51086"/>
                </a:cubicBezTo>
                <a:close/>
                <a:moveTo>
                  <a:pt x="5156" y="71433"/>
                </a:moveTo>
                <a:cubicBezTo>
                  <a:pt x="6465" y="71433"/>
                  <a:pt x="7576" y="72087"/>
                  <a:pt x="8032" y="73099"/>
                </a:cubicBezTo>
                <a:cubicBezTo>
                  <a:pt x="7596" y="74110"/>
                  <a:pt x="6465" y="74765"/>
                  <a:pt x="5156" y="74765"/>
                </a:cubicBezTo>
                <a:lnTo>
                  <a:pt x="5057" y="74765"/>
                </a:lnTo>
                <a:cubicBezTo>
                  <a:pt x="5256" y="74229"/>
                  <a:pt x="5414" y="73694"/>
                  <a:pt x="5513" y="73138"/>
                </a:cubicBezTo>
                <a:lnTo>
                  <a:pt x="5513" y="73099"/>
                </a:lnTo>
                <a:lnTo>
                  <a:pt x="5513" y="73059"/>
                </a:lnTo>
                <a:cubicBezTo>
                  <a:pt x="5414" y="72504"/>
                  <a:pt x="5256" y="71968"/>
                  <a:pt x="5057" y="71433"/>
                </a:cubicBezTo>
                <a:close/>
                <a:moveTo>
                  <a:pt x="271829" y="71433"/>
                </a:moveTo>
                <a:cubicBezTo>
                  <a:pt x="271630" y="71968"/>
                  <a:pt x="271491" y="72504"/>
                  <a:pt x="271392" y="73059"/>
                </a:cubicBezTo>
                <a:lnTo>
                  <a:pt x="271392" y="73099"/>
                </a:lnTo>
                <a:lnTo>
                  <a:pt x="271392" y="73138"/>
                </a:lnTo>
                <a:cubicBezTo>
                  <a:pt x="271491" y="73694"/>
                  <a:pt x="271630" y="74229"/>
                  <a:pt x="271829" y="74765"/>
                </a:cubicBezTo>
                <a:lnTo>
                  <a:pt x="271749" y="74765"/>
                </a:lnTo>
                <a:cubicBezTo>
                  <a:pt x="270440" y="74765"/>
                  <a:pt x="269310" y="74110"/>
                  <a:pt x="268874" y="73099"/>
                </a:cubicBezTo>
                <a:cubicBezTo>
                  <a:pt x="269330" y="72087"/>
                  <a:pt x="270440" y="71433"/>
                  <a:pt x="271749" y="71433"/>
                </a:cubicBezTo>
                <a:close/>
                <a:moveTo>
                  <a:pt x="5156" y="71195"/>
                </a:moveTo>
                <a:cubicBezTo>
                  <a:pt x="5018" y="71195"/>
                  <a:pt x="4859" y="71195"/>
                  <a:pt x="4720" y="71215"/>
                </a:cubicBezTo>
                <a:lnTo>
                  <a:pt x="4740" y="71274"/>
                </a:lnTo>
                <a:cubicBezTo>
                  <a:pt x="4978" y="71849"/>
                  <a:pt x="5156" y="72464"/>
                  <a:pt x="5256" y="73099"/>
                </a:cubicBezTo>
                <a:cubicBezTo>
                  <a:pt x="5156" y="73713"/>
                  <a:pt x="4978" y="74328"/>
                  <a:pt x="4740" y="74923"/>
                </a:cubicBezTo>
                <a:lnTo>
                  <a:pt x="4720" y="74983"/>
                </a:lnTo>
                <a:cubicBezTo>
                  <a:pt x="4859" y="75003"/>
                  <a:pt x="5018" y="75003"/>
                  <a:pt x="5156" y="75003"/>
                </a:cubicBezTo>
                <a:cubicBezTo>
                  <a:pt x="6604" y="75003"/>
                  <a:pt x="7834" y="74249"/>
                  <a:pt x="8310" y="73099"/>
                </a:cubicBezTo>
                <a:cubicBezTo>
                  <a:pt x="7834" y="71949"/>
                  <a:pt x="6604" y="71195"/>
                  <a:pt x="5156" y="71195"/>
                </a:cubicBezTo>
                <a:close/>
                <a:moveTo>
                  <a:pt x="271729" y="71195"/>
                </a:moveTo>
                <a:cubicBezTo>
                  <a:pt x="270282" y="71195"/>
                  <a:pt x="269052" y="71949"/>
                  <a:pt x="268576" y="73099"/>
                </a:cubicBezTo>
                <a:cubicBezTo>
                  <a:pt x="269052" y="74249"/>
                  <a:pt x="270282" y="75003"/>
                  <a:pt x="271729" y="75003"/>
                </a:cubicBezTo>
                <a:cubicBezTo>
                  <a:pt x="271868" y="75003"/>
                  <a:pt x="272027" y="75003"/>
                  <a:pt x="272166" y="74983"/>
                </a:cubicBezTo>
                <a:lnTo>
                  <a:pt x="272146" y="74923"/>
                </a:lnTo>
                <a:cubicBezTo>
                  <a:pt x="271908" y="74328"/>
                  <a:pt x="271729" y="73713"/>
                  <a:pt x="271630" y="73099"/>
                </a:cubicBezTo>
                <a:cubicBezTo>
                  <a:pt x="271729" y="72464"/>
                  <a:pt x="271908" y="71849"/>
                  <a:pt x="272146" y="71274"/>
                </a:cubicBezTo>
                <a:cubicBezTo>
                  <a:pt x="272146" y="71254"/>
                  <a:pt x="272146" y="71235"/>
                  <a:pt x="272166" y="71215"/>
                </a:cubicBezTo>
                <a:cubicBezTo>
                  <a:pt x="272027" y="71195"/>
                  <a:pt x="271868" y="71195"/>
                  <a:pt x="271729" y="71195"/>
                </a:cubicBezTo>
                <a:close/>
                <a:moveTo>
                  <a:pt x="271789" y="69192"/>
                </a:moveTo>
                <a:cubicBezTo>
                  <a:pt x="272007" y="69212"/>
                  <a:pt x="272205" y="69212"/>
                  <a:pt x="272424" y="69232"/>
                </a:cubicBezTo>
                <a:cubicBezTo>
                  <a:pt x="272364" y="69529"/>
                  <a:pt x="272305" y="69807"/>
                  <a:pt x="272245" y="70065"/>
                </a:cubicBezTo>
                <a:cubicBezTo>
                  <a:pt x="272067" y="70045"/>
                  <a:pt x="271908" y="70045"/>
                  <a:pt x="271729" y="70045"/>
                </a:cubicBezTo>
                <a:cubicBezTo>
                  <a:pt x="269627" y="70045"/>
                  <a:pt x="267783" y="71274"/>
                  <a:pt x="267267" y="73019"/>
                </a:cubicBezTo>
                <a:lnTo>
                  <a:pt x="267248" y="73099"/>
                </a:lnTo>
                <a:lnTo>
                  <a:pt x="267267" y="73158"/>
                </a:lnTo>
                <a:cubicBezTo>
                  <a:pt x="267803" y="74923"/>
                  <a:pt x="269627" y="76133"/>
                  <a:pt x="271729" y="76133"/>
                </a:cubicBezTo>
                <a:cubicBezTo>
                  <a:pt x="271908" y="76133"/>
                  <a:pt x="272067" y="76133"/>
                  <a:pt x="272245" y="76113"/>
                </a:cubicBezTo>
                <a:cubicBezTo>
                  <a:pt x="272305" y="76371"/>
                  <a:pt x="272364" y="76649"/>
                  <a:pt x="272424" y="76946"/>
                </a:cubicBezTo>
                <a:cubicBezTo>
                  <a:pt x="272205" y="76966"/>
                  <a:pt x="272007" y="76986"/>
                  <a:pt x="271789" y="76986"/>
                </a:cubicBezTo>
                <a:cubicBezTo>
                  <a:pt x="270639" y="76986"/>
                  <a:pt x="269528" y="76629"/>
                  <a:pt x="268636" y="75935"/>
                </a:cubicBezTo>
                <a:cubicBezTo>
                  <a:pt x="267825" y="75302"/>
                  <a:pt x="267349" y="74412"/>
                  <a:pt x="267130" y="73089"/>
                </a:cubicBezTo>
                <a:lnTo>
                  <a:pt x="267130" y="73089"/>
                </a:lnTo>
                <a:cubicBezTo>
                  <a:pt x="267369" y="71766"/>
                  <a:pt x="267825" y="70896"/>
                  <a:pt x="268636" y="70243"/>
                </a:cubicBezTo>
                <a:cubicBezTo>
                  <a:pt x="269548" y="69549"/>
                  <a:pt x="270659" y="69192"/>
                  <a:pt x="271789" y="69192"/>
                </a:cubicBezTo>
                <a:close/>
                <a:moveTo>
                  <a:pt x="5168" y="69211"/>
                </a:moveTo>
                <a:cubicBezTo>
                  <a:pt x="6286" y="69211"/>
                  <a:pt x="7362" y="69567"/>
                  <a:pt x="8250" y="70243"/>
                </a:cubicBezTo>
                <a:cubicBezTo>
                  <a:pt x="9043" y="70897"/>
                  <a:pt x="9519" y="71770"/>
                  <a:pt x="9737" y="73099"/>
                </a:cubicBezTo>
                <a:cubicBezTo>
                  <a:pt x="9519" y="74427"/>
                  <a:pt x="9043" y="75300"/>
                  <a:pt x="8250" y="75954"/>
                </a:cubicBezTo>
                <a:cubicBezTo>
                  <a:pt x="7361" y="76612"/>
                  <a:pt x="6283" y="76986"/>
                  <a:pt x="5164" y="76986"/>
                </a:cubicBezTo>
                <a:cubicBezTo>
                  <a:pt x="5135" y="76986"/>
                  <a:pt x="5106" y="76986"/>
                  <a:pt x="5077" y="76986"/>
                </a:cubicBezTo>
                <a:cubicBezTo>
                  <a:pt x="4879" y="76986"/>
                  <a:pt x="4661" y="76966"/>
                  <a:pt x="4462" y="76946"/>
                </a:cubicBezTo>
                <a:cubicBezTo>
                  <a:pt x="4502" y="76668"/>
                  <a:pt x="4561" y="76391"/>
                  <a:pt x="4641" y="76113"/>
                </a:cubicBezTo>
                <a:cubicBezTo>
                  <a:pt x="4799" y="76133"/>
                  <a:pt x="4978" y="76153"/>
                  <a:pt x="5137" y="76153"/>
                </a:cubicBezTo>
                <a:cubicBezTo>
                  <a:pt x="7239" y="76153"/>
                  <a:pt x="9083" y="74923"/>
                  <a:pt x="9599" y="73158"/>
                </a:cubicBezTo>
                <a:lnTo>
                  <a:pt x="9618" y="73099"/>
                </a:lnTo>
                <a:lnTo>
                  <a:pt x="9599" y="73019"/>
                </a:lnTo>
                <a:cubicBezTo>
                  <a:pt x="9083" y="71274"/>
                  <a:pt x="7239" y="70045"/>
                  <a:pt x="5137" y="70045"/>
                </a:cubicBezTo>
                <a:cubicBezTo>
                  <a:pt x="4978" y="70045"/>
                  <a:pt x="4799" y="70045"/>
                  <a:pt x="4641" y="70065"/>
                </a:cubicBezTo>
                <a:cubicBezTo>
                  <a:pt x="4561" y="69807"/>
                  <a:pt x="4502" y="69529"/>
                  <a:pt x="4462" y="69232"/>
                </a:cubicBezTo>
                <a:cubicBezTo>
                  <a:pt x="4661" y="69212"/>
                  <a:pt x="4879" y="69212"/>
                  <a:pt x="5077" y="69212"/>
                </a:cubicBezTo>
                <a:cubicBezTo>
                  <a:pt x="5107" y="69211"/>
                  <a:pt x="5138" y="69211"/>
                  <a:pt x="5168" y="69211"/>
                </a:cubicBezTo>
                <a:close/>
                <a:moveTo>
                  <a:pt x="271973" y="68949"/>
                </a:moveTo>
                <a:cubicBezTo>
                  <a:pt x="271918" y="68949"/>
                  <a:pt x="271863" y="68950"/>
                  <a:pt x="271809" y="68954"/>
                </a:cubicBezTo>
                <a:cubicBezTo>
                  <a:pt x="271779" y="68953"/>
                  <a:pt x="271748" y="68953"/>
                  <a:pt x="271718" y="68953"/>
                </a:cubicBezTo>
                <a:cubicBezTo>
                  <a:pt x="270542" y="68953"/>
                  <a:pt x="269425" y="69329"/>
                  <a:pt x="268497" y="70045"/>
                </a:cubicBezTo>
                <a:cubicBezTo>
                  <a:pt x="267486" y="70838"/>
                  <a:pt x="267089" y="71949"/>
                  <a:pt x="266891" y="73079"/>
                </a:cubicBezTo>
                <a:cubicBezTo>
                  <a:pt x="267089" y="74229"/>
                  <a:pt x="267486" y="75320"/>
                  <a:pt x="268497" y="76133"/>
                </a:cubicBezTo>
                <a:cubicBezTo>
                  <a:pt x="269426" y="76830"/>
                  <a:pt x="270544" y="77224"/>
                  <a:pt x="271722" y="77224"/>
                </a:cubicBezTo>
                <a:cubicBezTo>
                  <a:pt x="271751" y="77224"/>
                  <a:pt x="271780" y="77224"/>
                  <a:pt x="271809" y="77224"/>
                </a:cubicBezTo>
                <a:lnTo>
                  <a:pt x="271809" y="77243"/>
                </a:lnTo>
                <a:cubicBezTo>
                  <a:pt x="272106" y="77243"/>
                  <a:pt x="272404" y="77204"/>
                  <a:pt x="272721" y="77164"/>
                </a:cubicBezTo>
                <a:cubicBezTo>
                  <a:pt x="272642" y="76728"/>
                  <a:pt x="272543" y="76292"/>
                  <a:pt x="272424" y="75855"/>
                </a:cubicBezTo>
                <a:cubicBezTo>
                  <a:pt x="272205" y="75875"/>
                  <a:pt x="271967" y="75895"/>
                  <a:pt x="271729" y="75895"/>
                </a:cubicBezTo>
                <a:cubicBezTo>
                  <a:pt x="269726" y="75895"/>
                  <a:pt x="268001" y="74765"/>
                  <a:pt x="267505" y="73099"/>
                </a:cubicBezTo>
                <a:cubicBezTo>
                  <a:pt x="268001" y="71433"/>
                  <a:pt x="269746" y="70283"/>
                  <a:pt x="271729" y="70283"/>
                </a:cubicBezTo>
                <a:cubicBezTo>
                  <a:pt x="271967" y="70283"/>
                  <a:pt x="272205" y="70303"/>
                  <a:pt x="272424" y="70322"/>
                </a:cubicBezTo>
                <a:cubicBezTo>
                  <a:pt x="272543" y="69886"/>
                  <a:pt x="272642" y="69450"/>
                  <a:pt x="272721" y="69013"/>
                </a:cubicBezTo>
                <a:cubicBezTo>
                  <a:pt x="272462" y="68981"/>
                  <a:pt x="272216" y="68949"/>
                  <a:pt x="271973" y="68949"/>
                </a:cubicBezTo>
                <a:close/>
                <a:moveTo>
                  <a:pt x="5164" y="68953"/>
                </a:moveTo>
                <a:cubicBezTo>
                  <a:pt x="5135" y="68953"/>
                  <a:pt x="5106" y="68954"/>
                  <a:pt x="5077" y="68954"/>
                </a:cubicBezTo>
                <a:cubicBezTo>
                  <a:pt x="4780" y="68954"/>
                  <a:pt x="4462" y="68974"/>
                  <a:pt x="4165" y="69033"/>
                </a:cubicBezTo>
                <a:cubicBezTo>
                  <a:pt x="4244" y="69470"/>
                  <a:pt x="4323" y="69906"/>
                  <a:pt x="4442" y="70342"/>
                </a:cubicBezTo>
                <a:cubicBezTo>
                  <a:pt x="4617" y="70313"/>
                  <a:pt x="4791" y="70295"/>
                  <a:pt x="4957" y="70295"/>
                </a:cubicBezTo>
                <a:cubicBezTo>
                  <a:pt x="5018" y="70295"/>
                  <a:pt x="5078" y="70297"/>
                  <a:pt x="5137" y="70303"/>
                </a:cubicBezTo>
                <a:cubicBezTo>
                  <a:pt x="7159" y="70303"/>
                  <a:pt x="8885" y="71433"/>
                  <a:pt x="9380" y="73099"/>
                </a:cubicBezTo>
                <a:cubicBezTo>
                  <a:pt x="8885" y="74765"/>
                  <a:pt x="7140" y="75915"/>
                  <a:pt x="5137" y="75915"/>
                </a:cubicBezTo>
                <a:cubicBezTo>
                  <a:pt x="4918" y="75915"/>
                  <a:pt x="4680" y="75895"/>
                  <a:pt x="4442" y="75855"/>
                </a:cubicBezTo>
                <a:cubicBezTo>
                  <a:pt x="4323" y="76292"/>
                  <a:pt x="4244" y="76728"/>
                  <a:pt x="4165" y="77184"/>
                </a:cubicBezTo>
                <a:cubicBezTo>
                  <a:pt x="4462" y="77224"/>
                  <a:pt x="4780" y="77243"/>
                  <a:pt x="5077" y="77243"/>
                </a:cubicBezTo>
                <a:cubicBezTo>
                  <a:pt x="5106" y="77244"/>
                  <a:pt x="5135" y="77244"/>
                  <a:pt x="5164" y="77244"/>
                </a:cubicBezTo>
                <a:cubicBezTo>
                  <a:pt x="6342" y="77244"/>
                  <a:pt x="7460" y="76850"/>
                  <a:pt x="8389" y="76153"/>
                </a:cubicBezTo>
                <a:cubicBezTo>
                  <a:pt x="9400" y="75340"/>
                  <a:pt x="9817" y="74229"/>
                  <a:pt x="9995" y="73099"/>
                </a:cubicBezTo>
                <a:cubicBezTo>
                  <a:pt x="9797" y="71968"/>
                  <a:pt x="9400" y="70878"/>
                  <a:pt x="8389" y="70065"/>
                </a:cubicBezTo>
                <a:cubicBezTo>
                  <a:pt x="7460" y="69348"/>
                  <a:pt x="6342" y="68953"/>
                  <a:pt x="5164" y="68953"/>
                </a:cubicBezTo>
                <a:close/>
                <a:moveTo>
                  <a:pt x="273613" y="92930"/>
                </a:moveTo>
                <a:cubicBezTo>
                  <a:pt x="274704" y="93108"/>
                  <a:pt x="274922" y="93386"/>
                  <a:pt x="274962" y="93505"/>
                </a:cubicBezTo>
                <a:cubicBezTo>
                  <a:pt x="275021" y="93684"/>
                  <a:pt x="274803" y="93961"/>
                  <a:pt x="274664" y="94120"/>
                </a:cubicBezTo>
                <a:lnTo>
                  <a:pt x="274645" y="94140"/>
                </a:lnTo>
                <a:lnTo>
                  <a:pt x="274625" y="94160"/>
                </a:lnTo>
                <a:cubicBezTo>
                  <a:pt x="274387" y="94635"/>
                  <a:pt x="274070" y="94854"/>
                  <a:pt x="273693" y="94854"/>
                </a:cubicBezTo>
                <a:cubicBezTo>
                  <a:pt x="273395" y="94834"/>
                  <a:pt x="273098" y="94754"/>
                  <a:pt x="272840" y="94596"/>
                </a:cubicBezTo>
                <a:cubicBezTo>
                  <a:pt x="272701" y="94516"/>
                  <a:pt x="272602" y="94437"/>
                  <a:pt x="272503" y="94338"/>
                </a:cubicBezTo>
                <a:cubicBezTo>
                  <a:pt x="272443" y="94239"/>
                  <a:pt x="272424" y="94140"/>
                  <a:pt x="272384" y="94021"/>
                </a:cubicBezTo>
                <a:cubicBezTo>
                  <a:pt x="272503" y="93783"/>
                  <a:pt x="272662" y="93565"/>
                  <a:pt x="272860" y="93386"/>
                </a:cubicBezTo>
                <a:lnTo>
                  <a:pt x="272860" y="93346"/>
                </a:lnTo>
                <a:lnTo>
                  <a:pt x="273613" y="92930"/>
                </a:lnTo>
                <a:close/>
                <a:moveTo>
                  <a:pt x="3272" y="92950"/>
                </a:moveTo>
                <a:lnTo>
                  <a:pt x="4026" y="93346"/>
                </a:lnTo>
                <a:cubicBezTo>
                  <a:pt x="4224" y="93525"/>
                  <a:pt x="4403" y="93743"/>
                  <a:pt x="4522" y="94001"/>
                </a:cubicBezTo>
                <a:cubicBezTo>
                  <a:pt x="4482" y="94100"/>
                  <a:pt x="4442" y="94199"/>
                  <a:pt x="4403" y="94318"/>
                </a:cubicBezTo>
                <a:cubicBezTo>
                  <a:pt x="4304" y="94397"/>
                  <a:pt x="4185" y="94497"/>
                  <a:pt x="4066" y="94556"/>
                </a:cubicBezTo>
                <a:cubicBezTo>
                  <a:pt x="3808" y="94735"/>
                  <a:pt x="3510" y="94834"/>
                  <a:pt x="3193" y="94854"/>
                </a:cubicBezTo>
                <a:lnTo>
                  <a:pt x="3193" y="94873"/>
                </a:lnTo>
                <a:cubicBezTo>
                  <a:pt x="2816" y="94873"/>
                  <a:pt x="2519" y="94635"/>
                  <a:pt x="2261" y="94179"/>
                </a:cubicBezTo>
                <a:lnTo>
                  <a:pt x="2241" y="94160"/>
                </a:lnTo>
                <a:lnTo>
                  <a:pt x="2221" y="94120"/>
                </a:lnTo>
                <a:cubicBezTo>
                  <a:pt x="2083" y="93981"/>
                  <a:pt x="1864" y="93703"/>
                  <a:pt x="1924" y="93505"/>
                </a:cubicBezTo>
                <a:cubicBezTo>
                  <a:pt x="1964" y="93406"/>
                  <a:pt x="2182" y="93128"/>
                  <a:pt x="3272" y="92950"/>
                </a:cubicBezTo>
                <a:close/>
                <a:moveTo>
                  <a:pt x="3332" y="92692"/>
                </a:moveTo>
                <a:cubicBezTo>
                  <a:pt x="1686" y="92930"/>
                  <a:pt x="1269" y="93465"/>
                  <a:pt x="2043" y="94298"/>
                </a:cubicBezTo>
                <a:cubicBezTo>
                  <a:pt x="2340" y="94854"/>
                  <a:pt x="2717" y="95111"/>
                  <a:pt x="3193" y="95111"/>
                </a:cubicBezTo>
                <a:cubicBezTo>
                  <a:pt x="3550" y="95092"/>
                  <a:pt x="3887" y="94973"/>
                  <a:pt x="4185" y="94794"/>
                </a:cubicBezTo>
                <a:cubicBezTo>
                  <a:pt x="4343" y="94695"/>
                  <a:pt x="4482" y="94596"/>
                  <a:pt x="4621" y="94457"/>
                </a:cubicBezTo>
                <a:cubicBezTo>
                  <a:pt x="4680" y="94298"/>
                  <a:pt x="4720" y="94160"/>
                  <a:pt x="4780" y="94001"/>
                </a:cubicBezTo>
                <a:cubicBezTo>
                  <a:pt x="4641" y="93684"/>
                  <a:pt x="4442" y="93386"/>
                  <a:pt x="4185" y="93148"/>
                </a:cubicBezTo>
                <a:lnTo>
                  <a:pt x="3332" y="92692"/>
                </a:lnTo>
                <a:close/>
                <a:moveTo>
                  <a:pt x="273574" y="92672"/>
                </a:moveTo>
                <a:lnTo>
                  <a:pt x="272721" y="93148"/>
                </a:lnTo>
                <a:cubicBezTo>
                  <a:pt x="272443" y="93386"/>
                  <a:pt x="272245" y="93664"/>
                  <a:pt x="272106" y="94001"/>
                </a:cubicBezTo>
                <a:cubicBezTo>
                  <a:pt x="272166" y="94140"/>
                  <a:pt x="272205" y="94298"/>
                  <a:pt x="272285" y="94457"/>
                </a:cubicBezTo>
                <a:cubicBezTo>
                  <a:pt x="272404" y="94596"/>
                  <a:pt x="272543" y="94695"/>
                  <a:pt x="272701" y="94794"/>
                </a:cubicBezTo>
                <a:cubicBezTo>
                  <a:pt x="272999" y="94973"/>
                  <a:pt x="273336" y="95092"/>
                  <a:pt x="273693" y="95111"/>
                </a:cubicBezTo>
                <a:cubicBezTo>
                  <a:pt x="274169" y="95111"/>
                  <a:pt x="274546" y="94834"/>
                  <a:pt x="274843" y="94298"/>
                </a:cubicBezTo>
                <a:cubicBezTo>
                  <a:pt x="275616" y="93465"/>
                  <a:pt x="275200" y="92930"/>
                  <a:pt x="273574" y="92672"/>
                </a:cubicBezTo>
                <a:close/>
                <a:moveTo>
                  <a:pt x="192166" y="2182"/>
                </a:moveTo>
                <a:cubicBezTo>
                  <a:pt x="218839" y="2182"/>
                  <a:pt x="245830" y="2876"/>
                  <a:pt x="256281" y="3174"/>
                </a:cubicBezTo>
                <a:cubicBezTo>
                  <a:pt x="260624" y="6486"/>
                  <a:pt x="265483" y="9064"/>
                  <a:pt x="270678" y="10769"/>
                </a:cubicBezTo>
                <a:lnTo>
                  <a:pt x="270579" y="19396"/>
                </a:lnTo>
                <a:lnTo>
                  <a:pt x="270282" y="46426"/>
                </a:lnTo>
                <a:cubicBezTo>
                  <a:pt x="270242" y="46505"/>
                  <a:pt x="270222" y="46584"/>
                  <a:pt x="270222" y="46683"/>
                </a:cubicBezTo>
                <a:lnTo>
                  <a:pt x="270222" y="47834"/>
                </a:lnTo>
                <a:cubicBezTo>
                  <a:pt x="270202" y="49242"/>
                  <a:pt x="270183" y="50828"/>
                  <a:pt x="270718" y="52177"/>
                </a:cubicBezTo>
                <a:cubicBezTo>
                  <a:pt x="270698" y="52296"/>
                  <a:pt x="270678" y="52415"/>
                  <a:pt x="270659" y="52534"/>
                </a:cubicBezTo>
                <a:cubicBezTo>
                  <a:pt x="270222" y="54081"/>
                  <a:pt x="270183" y="55727"/>
                  <a:pt x="270559" y="57293"/>
                </a:cubicBezTo>
                <a:cubicBezTo>
                  <a:pt x="270718" y="57948"/>
                  <a:pt x="270916" y="58582"/>
                  <a:pt x="271095" y="59197"/>
                </a:cubicBezTo>
                <a:cubicBezTo>
                  <a:pt x="271234" y="59673"/>
                  <a:pt x="271392" y="60149"/>
                  <a:pt x="271511" y="60625"/>
                </a:cubicBezTo>
                <a:cubicBezTo>
                  <a:pt x="271551" y="60784"/>
                  <a:pt x="271610" y="60962"/>
                  <a:pt x="271670" y="61160"/>
                </a:cubicBezTo>
                <a:cubicBezTo>
                  <a:pt x="271829" y="61656"/>
                  <a:pt x="272007" y="62231"/>
                  <a:pt x="271948" y="62628"/>
                </a:cubicBezTo>
                <a:lnTo>
                  <a:pt x="271948" y="62687"/>
                </a:lnTo>
                <a:lnTo>
                  <a:pt x="271967" y="62747"/>
                </a:lnTo>
                <a:cubicBezTo>
                  <a:pt x="272106" y="63084"/>
                  <a:pt x="271967" y="63481"/>
                  <a:pt x="271630" y="63619"/>
                </a:cubicBezTo>
                <a:cubicBezTo>
                  <a:pt x="271135" y="62509"/>
                  <a:pt x="270222" y="61478"/>
                  <a:pt x="269112" y="61478"/>
                </a:cubicBezTo>
                <a:cubicBezTo>
                  <a:pt x="268596" y="61497"/>
                  <a:pt x="268120" y="61676"/>
                  <a:pt x="267724" y="62013"/>
                </a:cubicBezTo>
                <a:cubicBezTo>
                  <a:pt x="267089" y="62469"/>
                  <a:pt x="266791" y="63262"/>
                  <a:pt x="266970" y="64016"/>
                </a:cubicBezTo>
                <a:cubicBezTo>
                  <a:pt x="267168" y="65047"/>
                  <a:pt x="268100" y="65979"/>
                  <a:pt x="269231" y="66277"/>
                </a:cubicBezTo>
                <a:cubicBezTo>
                  <a:pt x="269548" y="66356"/>
                  <a:pt x="269885" y="66416"/>
                  <a:pt x="270222" y="66416"/>
                </a:cubicBezTo>
                <a:cubicBezTo>
                  <a:pt x="271115" y="66416"/>
                  <a:pt x="271967" y="66059"/>
                  <a:pt x="272602" y="65424"/>
                </a:cubicBezTo>
                <a:cubicBezTo>
                  <a:pt x="272662" y="66237"/>
                  <a:pt x="272662" y="67050"/>
                  <a:pt x="272602" y="67863"/>
                </a:cubicBezTo>
                <a:cubicBezTo>
                  <a:pt x="272344" y="67843"/>
                  <a:pt x="272086" y="67824"/>
                  <a:pt x="271829" y="67824"/>
                </a:cubicBezTo>
                <a:cubicBezTo>
                  <a:pt x="270440" y="67824"/>
                  <a:pt x="269092" y="68240"/>
                  <a:pt x="267942" y="69013"/>
                </a:cubicBezTo>
                <a:cubicBezTo>
                  <a:pt x="266296" y="70164"/>
                  <a:pt x="265840" y="71869"/>
                  <a:pt x="265641" y="73059"/>
                </a:cubicBezTo>
                <a:lnTo>
                  <a:pt x="265641" y="73099"/>
                </a:lnTo>
                <a:lnTo>
                  <a:pt x="265641" y="73138"/>
                </a:lnTo>
                <a:cubicBezTo>
                  <a:pt x="265840" y="74328"/>
                  <a:pt x="266296" y="76034"/>
                  <a:pt x="267942" y="77184"/>
                </a:cubicBezTo>
                <a:cubicBezTo>
                  <a:pt x="269066" y="77959"/>
                  <a:pt x="270379" y="78375"/>
                  <a:pt x="271734" y="78375"/>
                </a:cubicBezTo>
                <a:cubicBezTo>
                  <a:pt x="271765" y="78375"/>
                  <a:pt x="271797" y="78374"/>
                  <a:pt x="271829" y="78374"/>
                </a:cubicBezTo>
                <a:cubicBezTo>
                  <a:pt x="272086" y="78374"/>
                  <a:pt x="272344" y="78354"/>
                  <a:pt x="272602" y="78334"/>
                </a:cubicBezTo>
                <a:cubicBezTo>
                  <a:pt x="272662" y="79147"/>
                  <a:pt x="272662" y="79960"/>
                  <a:pt x="272602" y="80793"/>
                </a:cubicBezTo>
                <a:cubicBezTo>
                  <a:pt x="271984" y="80156"/>
                  <a:pt x="271160" y="79801"/>
                  <a:pt x="270293" y="79801"/>
                </a:cubicBezTo>
                <a:cubicBezTo>
                  <a:pt x="270269" y="79801"/>
                  <a:pt x="270246" y="79801"/>
                  <a:pt x="270222" y="79802"/>
                </a:cubicBezTo>
                <a:cubicBezTo>
                  <a:pt x="269885" y="79802"/>
                  <a:pt x="269548" y="79841"/>
                  <a:pt x="269231" y="79921"/>
                </a:cubicBezTo>
                <a:cubicBezTo>
                  <a:pt x="268100" y="80238"/>
                  <a:pt x="267168" y="81170"/>
                  <a:pt x="266970" y="82181"/>
                </a:cubicBezTo>
                <a:cubicBezTo>
                  <a:pt x="266791" y="82935"/>
                  <a:pt x="267089" y="83728"/>
                  <a:pt x="267724" y="84184"/>
                </a:cubicBezTo>
                <a:cubicBezTo>
                  <a:pt x="268120" y="84522"/>
                  <a:pt x="268596" y="84720"/>
                  <a:pt x="269112" y="84740"/>
                </a:cubicBezTo>
                <a:cubicBezTo>
                  <a:pt x="270222" y="84740"/>
                  <a:pt x="271135" y="83689"/>
                  <a:pt x="271630" y="82578"/>
                </a:cubicBezTo>
                <a:cubicBezTo>
                  <a:pt x="271967" y="82737"/>
                  <a:pt x="272106" y="83133"/>
                  <a:pt x="271967" y="83470"/>
                </a:cubicBezTo>
                <a:lnTo>
                  <a:pt x="271948" y="83510"/>
                </a:lnTo>
                <a:lnTo>
                  <a:pt x="271948" y="83570"/>
                </a:lnTo>
                <a:cubicBezTo>
                  <a:pt x="272007" y="83986"/>
                  <a:pt x="271829" y="84541"/>
                  <a:pt x="271670" y="85057"/>
                </a:cubicBezTo>
                <a:cubicBezTo>
                  <a:pt x="271610" y="85235"/>
                  <a:pt x="271551" y="85414"/>
                  <a:pt x="271511" y="85592"/>
                </a:cubicBezTo>
                <a:cubicBezTo>
                  <a:pt x="271392" y="86068"/>
                  <a:pt x="271234" y="86544"/>
                  <a:pt x="271095" y="87000"/>
                </a:cubicBezTo>
                <a:cubicBezTo>
                  <a:pt x="270916" y="87615"/>
                  <a:pt x="270718" y="88250"/>
                  <a:pt x="270559" y="88904"/>
                </a:cubicBezTo>
                <a:cubicBezTo>
                  <a:pt x="270183" y="90471"/>
                  <a:pt x="270222" y="92117"/>
                  <a:pt x="270659" y="93664"/>
                </a:cubicBezTo>
                <a:cubicBezTo>
                  <a:pt x="270678" y="93783"/>
                  <a:pt x="270698" y="93902"/>
                  <a:pt x="270718" y="94021"/>
                </a:cubicBezTo>
                <a:cubicBezTo>
                  <a:pt x="270183" y="95369"/>
                  <a:pt x="270202" y="96976"/>
                  <a:pt x="270222" y="98384"/>
                </a:cubicBezTo>
                <a:lnTo>
                  <a:pt x="270222" y="99514"/>
                </a:lnTo>
                <a:cubicBezTo>
                  <a:pt x="270222" y="99613"/>
                  <a:pt x="270242" y="99692"/>
                  <a:pt x="270282" y="99792"/>
                </a:cubicBezTo>
                <a:lnTo>
                  <a:pt x="270579" y="126980"/>
                </a:lnTo>
                <a:lnTo>
                  <a:pt x="270678" y="135448"/>
                </a:lnTo>
                <a:cubicBezTo>
                  <a:pt x="265483" y="137154"/>
                  <a:pt x="260624" y="139712"/>
                  <a:pt x="256281" y="143044"/>
                </a:cubicBezTo>
                <a:cubicBezTo>
                  <a:pt x="245830" y="143341"/>
                  <a:pt x="218839" y="144035"/>
                  <a:pt x="192166" y="144035"/>
                </a:cubicBezTo>
                <a:cubicBezTo>
                  <a:pt x="173663" y="144035"/>
                  <a:pt x="159127" y="143698"/>
                  <a:pt x="148934" y="143044"/>
                </a:cubicBezTo>
                <a:lnTo>
                  <a:pt x="148894" y="143044"/>
                </a:lnTo>
                <a:cubicBezTo>
                  <a:pt x="148696" y="143044"/>
                  <a:pt x="148517" y="143103"/>
                  <a:pt x="148398" y="143222"/>
                </a:cubicBezTo>
                <a:lnTo>
                  <a:pt x="144511" y="142369"/>
                </a:lnTo>
                <a:lnTo>
                  <a:pt x="141041" y="141596"/>
                </a:lnTo>
                <a:lnTo>
                  <a:pt x="140922" y="141596"/>
                </a:lnTo>
                <a:lnTo>
                  <a:pt x="136896" y="142488"/>
                </a:lnTo>
                <a:lnTo>
                  <a:pt x="133584" y="143242"/>
                </a:lnTo>
                <a:cubicBezTo>
                  <a:pt x="133445" y="143103"/>
                  <a:pt x="133267" y="143044"/>
                  <a:pt x="133088" y="143044"/>
                </a:cubicBezTo>
                <a:lnTo>
                  <a:pt x="133029" y="143044"/>
                </a:lnTo>
                <a:cubicBezTo>
                  <a:pt x="122855" y="143718"/>
                  <a:pt x="107665" y="144035"/>
                  <a:pt x="87913" y="144035"/>
                </a:cubicBezTo>
                <a:cubicBezTo>
                  <a:pt x="63758" y="144035"/>
                  <a:pt x="37303" y="143520"/>
                  <a:pt x="20605" y="143044"/>
                </a:cubicBezTo>
                <a:cubicBezTo>
                  <a:pt x="16262" y="139732"/>
                  <a:pt x="11383" y="137154"/>
                  <a:pt x="6207" y="135448"/>
                </a:cubicBezTo>
                <a:lnTo>
                  <a:pt x="6604" y="99772"/>
                </a:lnTo>
                <a:cubicBezTo>
                  <a:pt x="6644" y="99692"/>
                  <a:pt x="6664" y="99593"/>
                  <a:pt x="6664" y="99494"/>
                </a:cubicBezTo>
                <a:lnTo>
                  <a:pt x="6664" y="98364"/>
                </a:lnTo>
                <a:cubicBezTo>
                  <a:pt x="6683" y="96956"/>
                  <a:pt x="6703" y="95369"/>
                  <a:pt x="6168" y="94001"/>
                </a:cubicBezTo>
                <a:cubicBezTo>
                  <a:pt x="6188" y="93882"/>
                  <a:pt x="6207" y="93783"/>
                  <a:pt x="6207" y="93664"/>
                </a:cubicBezTo>
                <a:cubicBezTo>
                  <a:pt x="6664" y="92097"/>
                  <a:pt x="6703" y="90451"/>
                  <a:pt x="6326" y="88884"/>
                </a:cubicBezTo>
                <a:cubicBezTo>
                  <a:pt x="6188" y="88250"/>
                  <a:pt x="5989" y="87595"/>
                  <a:pt x="5791" y="86981"/>
                </a:cubicBezTo>
                <a:cubicBezTo>
                  <a:pt x="5652" y="86524"/>
                  <a:pt x="5493" y="86049"/>
                  <a:pt x="5375" y="85573"/>
                </a:cubicBezTo>
                <a:cubicBezTo>
                  <a:pt x="5335" y="85394"/>
                  <a:pt x="5275" y="85216"/>
                  <a:pt x="5216" y="85037"/>
                </a:cubicBezTo>
                <a:cubicBezTo>
                  <a:pt x="5057" y="84541"/>
                  <a:pt x="4879" y="83966"/>
                  <a:pt x="4938" y="83550"/>
                </a:cubicBezTo>
                <a:lnTo>
                  <a:pt x="4938" y="83490"/>
                </a:lnTo>
                <a:lnTo>
                  <a:pt x="4918" y="83451"/>
                </a:lnTo>
                <a:cubicBezTo>
                  <a:pt x="4780" y="83114"/>
                  <a:pt x="4938" y="82717"/>
                  <a:pt x="5275" y="82558"/>
                </a:cubicBezTo>
                <a:cubicBezTo>
                  <a:pt x="5751" y="83669"/>
                  <a:pt x="6683" y="84720"/>
                  <a:pt x="7774" y="84720"/>
                </a:cubicBezTo>
                <a:cubicBezTo>
                  <a:pt x="8290" y="84700"/>
                  <a:pt x="8786" y="84502"/>
                  <a:pt x="9162" y="84165"/>
                </a:cubicBezTo>
                <a:cubicBezTo>
                  <a:pt x="9797" y="83708"/>
                  <a:pt x="10094" y="82935"/>
                  <a:pt x="9936" y="82162"/>
                </a:cubicBezTo>
                <a:cubicBezTo>
                  <a:pt x="9718" y="81150"/>
                  <a:pt x="8786" y="80218"/>
                  <a:pt x="7675" y="79901"/>
                </a:cubicBezTo>
                <a:cubicBezTo>
                  <a:pt x="7338" y="79822"/>
                  <a:pt x="7021" y="79782"/>
                  <a:pt x="6683" y="79782"/>
                </a:cubicBezTo>
                <a:cubicBezTo>
                  <a:pt x="6660" y="79781"/>
                  <a:pt x="6636" y="79781"/>
                  <a:pt x="6613" y="79781"/>
                </a:cubicBezTo>
                <a:cubicBezTo>
                  <a:pt x="5745" y="79781"/>
                  <a:pt x="4902" y="80136"/>
                  <a:pt x="4284" y="80773"/>
                </a:cubicBezTo>
                <a:cubicBezTo>
                  <a:pt x="4224" y="79960"/>
                  <a:pt x="4224" y="79127"/>
                  <a:pt x="4284" y="78314"/>
                </a:cubicBezTo>
                <a:cubicBezTo>
                  <a:pt x="4542" y="78354"/>
                  <a:pt x="4799" y="78354"/>
                  <a:pt x="5057" y="78354"/>
                </a:cubicBezTo>
                <a:cubicBezTo>
                  <a:pt x="5089" y="78354"/>
                  <a:pt x="5120" y="78355"/>
                  <a:pt x="5152" y="78355"/>
                </a:cubicBezTo>
                <a:cubicBezTo>
                  <a:pt x="6508" y="78355"/>
                  <a:pt x="7840" y="77939"/>
                  <a:pt x="8964" y="77164"/>
                </a:cubicBezTo>
                <a:cubicBezTo>
                  <a:pt x="10610" y="76014"/>
                  <a:pt x="11066" y="74308"/>
                  <a:pt x="11264" y="73119"/>
                </a:cubicBezTo>
                <a:lnTo>
                  <a:pt x="11264" y="73079"/>
                </a:lnTo>
                <a:lnTo>
                  <a:pt x="11264" y="73039"/>
                </a:lnTo>
                <a:cubicBezTo>
                  <a:pt x="11066" y="71849"/>
                  <a:pt x="10610" y="70144"/>
                  <a:pt x="8964" y="68994"/>
                </a:cubicBezTo>
                <a:cubicBezTo>
                  <a:pt x="7840" y="68238"/>
                  <a:pt x="6527" y="67823"/>
                  <a:pt x="5172" y="67823"/>
                </a:cubicBezTo>
                <a:cubicBezTo>
                  <a:pt x="5140" y="67823"/>
                  <a:pt x="5109" y="67823"/>
                  <a:pt x="5077" y="67824"/>
                </a:cubicBezTo>
                <a:cubicBezTo>
                  <a:pt x="4819" y="67824"/>
                  <a:pt x="4561" y="67824"/>
                  <a:pt x="4304" y="67863"/>
                </a:cubicBezTo>
                <a:cubicBezTo>
                  <a:pt x="4244" y="67030"/>
                  <a:pt x="4244" y="66217"/>
                  <a:pt x="4304" y="65404"/>
                </a:cubicBezTo>
                <a:cubicBezTo>
                  <a:pt x="4938" y="66039"/>
                  <a:pt x="5791" y="66396"/>
                  <a:pt x="6683" y="66396"/>
                </a:cubicBezTo>
                <a:cubicBezTo>
                  <a:pt x="7021" y="66396"/>
                  <a:pt x="7358" y="66356"/>
                  <a:pt x="7675" y="66257"/>
                </a:cubicBezTo>
                <a:cubicBezTo>
                  <a:pt x="8805" y="65959"/>
                  <a:pt x="9737" y="65027"/>
                  <a:pt x="9936" y="64016"/>
                </a:cubicBezTo>
                <a:cubicBezTo>
                  <a:pt x="10114" y="63243"/>
                  <a:pt x="9817" y="62469"/>
                  <a:pt x="9182" y="62013"/>
                </a:cubicBezTo>
                <a:cubicBezTo>
                  <a:pt x="8786" y="61676"/>
                  <a:pt x="8310" y="61478"/>
                  <a:pt x="7794" y="61458"/>
                </a:cubicBezTo>
                <a:cubicBezTo>
                  <a:pt x="6683" y="61458"/>
                  <a:pt x="5751" y="62509"/>
                  <a:pt x="5275" y="63619"/>
                </a:cubicBezTo>
                <a:cubicBezTo>
                  <a:pt x="4938" y="63461"/>
                  <a:pt x="4780" y="63064"/>
                  <a:pt x="4938" y="62727"/>
                </a:cubicBezTo>
                <a:lnTo>
                  <a:pt x="4958" y="62667"/>
                </a:lnTo>
                <a:lnTo>
                  <a:pt x="4958" y="62608"/>
                </a:lnTo>
                <a:cubicBezTo>
                  <a:pt x="4879" y="62211"/>
                  <a:pt x="5077" y="61636"/>
                  <a:pt x="5236" y="61140"/>
                </a:cubicBezTo>
                <a:cubicBezTo>
                  <a:pt x="5295" y="60962"/>
                  <a:pt x="5335" y="60764"/>
                  <a:pt x="5394" y="60605"/>
                </a:cubicBezTo>
                <a:cubicBezTo>
                  <a:pt x="5513" y="60129"/>
                  <a:pt x="5652" y="59653"/>
                  <a:pt x="5811" y="59177"/>
                </a:cubicBezTo>
                <a:cubicBezTo>
                  <a:pt x="5989" y="58562"/>
                  <a:pt x="6188" y="57928"/>
                  <a:pt x="6346" y="57293"/>
                </a:cubicBezTo>
                <a:cubicBezTo>
                  <a:pt x="6723" y="55707"/>
                  <a:pt x="6683" y="54081"/>
                  <a:pt x="6247" y="52514"/>
                </a:cubicBezTo>
                <a:cubicBezTo>
                  <a:pt x="6227" y="52395"/>
                  <a:pt x="6207" y="52296"/>
                  <a:pt x="6188" y="52177"/>
                </a:cubicBezTo>
                <a:cubicBezTo>
                  <a:pt x="6723" y="50808"/>
                  <a:pt x="6703" y="49222"/>
                  <a:pt x="6683" y="47814"/>
                </a:cubicBezTo>
                <a:lnTo>
                  <a:pt x="6683" y="46683"/>
                </a:lnTo>
                <a:cubicBezTo>
                  <a:pt x="6683" y="46584"/>
                  <a:pt x="6664" y="46485"/>
                  <a:pt x="6624" y="46406"/>
                </a:cubicBezTo>
                <a:lnTo>
                  <a:pt x="6207" y="10769"/>
                </a:lnTo>
                <a:cubicBezTo>
                  <a:pt x="11403" y="9064"/>
                  <a:pt x="16262" y="6486"/>
                  <a:pt x="20605" y="3174"/>
                </a:cubicBezTo>
                <a:cubicBezTo>
                  <a:pt x="37323" y="2678"/>
                  <a:pt x="63758" y="2182"/>
                  <a:pt x="87932" y="2182"/>
                </a:cubicBezTo>
                <a:cubicBezTo>
                  <a:pt x="107684" y="2182"/>
                  <a:pt x="122855" y="2519"/>
                  <a:pt x="133029" y="3174"/>
                </a:cubicBezTo>
                <a:lnTo>
                  <a:pt x="133088" y="3174"/>
                </a:lnTo>
                <a:cubicBezTo>
                  <a:pt x="133287" y="3174"/>
                  <a:pt x="133465" y="3114"/>
                  <a:pt x="133584" y="2975"/>
                </a:cubicBezTo>
                <a:lnTo>
                  <a:pt x="136400" y="3610"/>
                </a:lnTo>
                <a:lnTo>
                  <a:pt x="140922" y="4602"/>
                </a:lnTo>
                <a:lnTo>
                  <a:pt x="141041" y="4602"/>
                </a:lnTo>
                <a:lnTo>
                  <a:pt x="145285" y="3669"/>
                </a:lnTo>
                <a:lnTo>
                  <a:pt x="148398" y="2975"/>
                </a:lnTo>
                <a:cubicBezTo>
                  <a:pt x="148517" y="3114"/>
                  <a:pt x="148696" y="3174"/>
                  <a:pt x="148894" y="3174"/>
                </a:cubicBezTo>
                <a:lnTo>
                  <a:pt x="148954" y="3174"/>
                </a:lnTo>
                <a:cubicBezTo>
                  <a:pt x="159107" y="2499"/>
                  <a:pt x="173663" y="2182"/>
                  <a:pt x="192166" y="2182"/>
                </a:cubicBezTo>
                <a:close/>
                <a:moveTo>
                  <a:pt x="87932" y="1924"/>
                </a:moveTo>
                <a:cubicBezTo>
                  <a:pt x="63203" y="1924"/>
                  <a:pt x="36609" y="2460"/>
                  <a:pt x="20526" y="2916"/>
                </a:cubicBezTo>
                <a:cubicBezTo>
                  <a:pt x="16143" y="6267"/>
                  <a:pt x="11245" y="8865"/>
                  <a:pt x="6009" y="10571"/>
                </a:cubicBezTo>
                <a:lnTo>
                  <a:pt x="5969" y="10571"/>
                </a:lnTo>
                <a:cubicBezTo>
                  <a:pt x="6088" y="22549"/>
                  <a:pt x="6227" y="34507"/>
                  <a:pt x="6346" y="46505"/>
                </a:cubicBezTo>
                <a:cubicBezTo>
                  <a:pt x="6386" y="46564"/>
                  <a:pt x="6406" y="46624"/>
                  <a:pt x="6406" y="46703"/>
                </a:cubicBezTo>
                <a:cubicBezTo>
                  <a:pt x="6366" y="48389"/>
                  <a:pt x="6604" y="50491"/>
                  <a:pt x="5910" y="52177"/>
                </a:cubicBezTo>
                <a:cubicBezTo>
                  <a:pt x="5950" y="52316"/>
                  <a:pt x="5969" y="52454"/>
                  <a:pt x="5989" y="52593"/>
                </a:cubicBezTo>
                <a:cubicBezTo>
                  <a:pt x="6406" y="54120"/>
                  <a:pt x="6445" y="55727"/>
                  <a:pt x="6069" y="57273"/>
                </a:cubicBezTo>
                <a:cubicBezTo>
                  <a:pt x="5831" y="58384"/>
                  <a:pt x="5414" y="59455"/>
                  <a:pt x="5137" y="60565"/>
                </a:cubicBezTo>
                <a:cubicBezTo>
                  <a:pt x="4978" y="61200"/>
                  <a:pt x="4581" y="62053"/>
                  <a:pt x="4700" y="62687"/>
                </a:cubicBezTo>
                <a:cubicBezTo>
                  <a:pt x="4522" y="63302"/>
                  <a:pt x="4740" y="63719"/>
                  <a:pt x="5394" y="63976"/>
                </a:cubicBezTo>
                <a:cubicBezTo>
                  <a:pt x="5771" y="62985"/>
                  <a:pt x="6644" y="61735"/>
                  <a:pt x="7794" y="61735"/>
                </a:cubicBezTo>
                <a:cubicBezTo>
                  <a:pt x="8250" y="61755"/>
                  <a:pt x="8686" y="61934"/>
                  <a:pt x="9023" y="62231"/>
                </a:cubicBezTo>
                <a:cubicBezTo>
                  <a:pt x="10590" y="63481"/>
                  <a:pt x="9361" y="65583"/>
                  <a:pt x="7615" y="66059"/>
                </a:cubicBezTo>
                <a:cubicBezTo>
                  <a:pt x="7318" y="66158"/>
                  <a:pt x="7001" y="66197"/>
                  <a:pt x="6703" y="66197"/>
                </a:cubicBezTo>
                <a:cubicBezTo>
                  <a:pt x="5652" y="66197"/>
                  <a:pt x="4680" y="65682"/>
                  <a:pt x="4125" y="64809"/>
                </a:cubicBezTo>
                <a:cubicBezTo>
                  <a:pt x="3986" y="65920"/>
                  <a:pt x="3986" y="67050"/>
                  <a:pt x="4066" y="68161"/>
                </a:cubicBezTo>
                <a:cubicBezTo>
                  <a:pt x="4403" y="68121"/>
                  <a:pt x="4740" y="68101"/>
                  <a:pt x="5057" y="68101"/>
                </a:cubicBezTo>
                <a:cubicBezTo>
                  <a:pt x="5091" y="68101"/>
                  <a:pt x="5125" y="68100"/>
                  <a:pt x="5158" y="68100"/>
                </a:cubicBezTo>
                <a:cubicBezTo>
                  <a:pt x="6471" y="68100"/>
                  <a:pt x="7742" y="68477"/>
                  <a:pt x="8825" y="69212"/>
                </a:cubicBezTo>
                <a:cubicBezTo>
                  <a:pt x="10253" y="70203"/>
                  <a:pt x="10788" y="71631"/>
                  <a:pt x="11026" y="73099"/>
                </a:cubicBezTo>
                <a:cubicBezTo>
                  <a:pt x="10769" y="74586"/>
                  <a:pt x="10253" y="75994"/>
                  <a:pt x="8825" y="76986"/>
                </a:cubicBezTo>
                <a:cubicBezTo>
                  <a:pt x="7741" y="77721"/>
                  <a:pt x="6468" y="78117"/>
                  <a:pt x="5172" y="78117"/>
                </a:cubicBezTo>
                <a:cubicBezTo>
                  <a:pt x="5140" y="78117"/>
                  <a:pt x="5109" y="78117"/>
                  <a:pt x="5077" y="78116"/>
                </a:cubicBezTo>
                <a:cubicBezTo>
                  <a:pt x="4740" y="78116"/>
                  <a:pt x="4403" y="78096"/>
                  <a:pt x="4085" y="78057"/>
                </a:cubicBezTo>
                <a:lnTo>
                  <a:pt x="4085" y="78057"/>
                </a:lnTo>
                <a:cubicBezTo>
                  <a:pt x="3986" y="79167"/>
                  <a:pt x="3986" y="80297"/>
                  <a:pt x="4125" y="81428"/>
                </a:cubicBezTo>
                <a:cubicBezTo>
                  <a:pt x="4670" y="80571"/>
                  <a:pt x="5617" y="80039"/>
                  <a:pt x="6647" y="80039"/>
                </a:cubicBezTo>
                <a:cubicBezTo>
                  <a:pt x="6666" y="80039"/>
                  <a:pt x="6684" y="80039"/>
                  <a:pt x="6703" y="80040"/>
                </a:cubicBezTo>
                <a:cubicBezTo>
                  <a:pt x="7001" y="80040"/>
                  <a:pt x="7318" y="80079"/>
                  <a:pt x="7615" y="80159"/>
                </a:cubicBezTo>
                <a:cubicBezTo>
                  <a:pt x="9341" y="80635"/>
                  <a:pt x="10590" y="82737"/>
                  <a:pt x="9023" y="83986"/>
                </a:cubicBezTo>
                <a:cubicBezTo>
                  <a:pt x="8686" y="84284"/>
                  <a:pt x="8230" y="84462"/>
                  <a:pt x="7774" y="84482"/>
                </a:cubicBezTo>
                <a:cubicBezTo>
                  <a:pt x="6644" y="84482"/>
                  <a:pt x="5771" y="83232"/>
                  <a:pt x="5394" y="82241"/>
                </a:cubicBezTo>
                <a:cubicBezTo>
                  <a:pt x="4740" y="82499"/>
                  <a:pt x="4502" y="82935"/>
                  <a:pt x="4680" y="83530"/>
                </a:cubicBezTo>
                <a:cubicBezTo>
                  <a:pt x="4581" y="84165"/>
                  <a:pt x="4958" y="85017"/>
                  <a:pt x="5137" y="85652"/>
                </a:cubicBezTo>
                <a:cubicBezTo>
                  <a:pt x="5414" y="86762"/>
                  <a:pt x="5831" y="87833"/>
                  <a:pt x="6069" y="88964"/>
                </a:cubicBezTo>
                <a:cubicBezTo>
                  <a:pt x="6445" y="90491"/>
                  <a:pt x="6406" y="92097"/>
                  <a:pt x="5969" y="93624"/>
                </a:cubicBezTo>
                <a:cubicBezTo>
                  <a:pt x="5969" y="93763"/>
                  <a:pt x="5930" y="93902"/>
                  <a:pt x="5910" y="94041"/>
                </a:cubicBezTo>
                <a:cubicBezTo>
                  <a:pt x="6604" y="95726"/>
                  <a:pt x="6386" y="97828"/>
                  <a:pt x="6406" y="99514"/>
                </a:cubicBezTo>
                <a:cubicBezTo>
                  <a:pt x="6406" y="99593"/>
                  <a:pt x="6386" y="99673"/>
                  <a:pt x="6346" y="99732"/>
                </a:cubicBezTo>
                <a:cubicBezTo>
                  <a:pt x="6207" y="111690"/>
                  <a:pt x="6069" y="123668"/>
                  <a:pt x="5950" y="135627"/>
                </a:cubicBezTo>
                <a:lnTo>
                  <a:pt x="5989" y="135627"/>
                </a:lnTo>
                <a:cubicBezTo>
                  <a:pt x="11225" y="137332"/>
                  <a:pt x="16143" y="139930"/>
                  <a:pt x="20506" y="143282"/>
                </a:cubicBezTo>
                <a:cubicBezTo>
                  <a:pt x="36609" y="143738"/>
                  <a:pt x="63183" y="144273"/>
                  <a:pt x="87913" y="144273"/>
                </a:cubicBezTo>
                <a:cubicBezTo>
                  <a:pt x="105265" y="144273"/>
                  <a:pt x="121745" y="144015"/>
                  <a:pt x="133029" y="143282"/>
                </a:cubicBezTo>
                <a:lnTo>
                  <a:pt x="133069" y="143282"/>
                </a:lnTo>
                <a:cubicBezTo>
                  <a:pt x="133084" y="143280"/>
                  <a:pt x="133099" y="143279"/>
                  <a:pt x="133114" y="143279"/>
                </a:cubicBezTo>
                <a:cubicBezTo>
                  <a:pt x="133270" y="143279"/>
                  <a:pt x="133393" y="143373"/>
                  <a:pt x="133465" y="143500"/>
                </a:cubicBezTo>
                <a:lnTo>
                  <a:pt x="140961" y="141834"/>
                </a:lnTo>
                <a:lnTo>
                  <a:pt x="148478" y="143500"/>
                </a:lnTo>
                <a:cubicBezTo>
                  <a:pt x="148550" y="143373"/>
                  <a:pt x="148672" y="143279"/>
                  <a:pt x="148829" y="143279"/>
                </a:cubicBezTo>
                <a:cubicBezTo>
                  <a:pt x="148844" y="143279"/>
                  <a:pt x="148859" y="143280"/>
                  <a:pt x="148874" y="143282"/>
                </a:cubicBezTo>
                <a:lnTo>
                  <a:pt x="148914" y="143282"/>
                </a:lnTo>
                <a:cubicBezTo>
                  <a:pt x="160218" y="144015"/>
                  <a:pt x="175805" y="144273"/>
                  <a:pt x="192146" y="144273"/>
                </a:cubicBezTo>
                <a:cubicBezTo>
                  <a:pt x="215428" y="144273"/>
                  <a:pt x="240237" y="143738"/>
                  <a:pt x="256340" y="143282"/>
                </a:cubicBezTo>
                <a:cubicBezTo>
                  <a:pt x="260723" y="139930"/>
                  <a:pt x="265621" y="137332"/>
                  <a:pt x="270857" y="135627"/>
                </a:cubicBezTo>
                <a:lnTo>
                  <a:pt x="270897" y="135627"/>
                </a:lnTo>
                <a:cubicBezTo>
                  <a:pt x="270778" y="123668"/>
                  <a:pt x="270639" y="111690"/>
                  <a:pt x="270500" y="99732"/>
                </a:cubicBezTo>
                <a:cubicBezTo>
                  <a:pt x="270460" y="99673"/>
                  <a:pt x="270440" y="99593"/>
                  <a:pt x="270440" y="99514"/>
                </a:cubicBezTo>
                <a:cubicBezTo>
                  <a:pt x="270480" y="97828"/>
                  <a:pt x="270242" y="95726"/>
                  <a:pt x="270936" y="94041"/>
                </a:cubicBezTo>
                <a:cubicBezTo>
                  <a:pt x="270916" y="93902"/>
                  <a:pt x="270897" y="93763"/>
                  <a:pt x="270877" y="93624"/>
                </a:cubicBezTo>
                <a:cubicBezTo>
                  <a:pt x="270440" y="92097"/>
                  <a:pt x="270401" y="90491"/>
                  <a:pt x="270778" y="88964"/>
                </a:cubicBezTo>
                <a:cubicBezTo>
                  <a:pt x="271016" y="87833"/>
                  <a:pt x="271432" y="86762"/>
                  <a:pt x="271710" y="85652"/>
                </a:cubicBezTo>
                <a:cubicBezTo>
                  <a:pt x="271888" y="85017"/>
                  <a:pt x="272265" y="84165"/>
                  <a:pt x="272166" y="83530"/>
                </a:cubicBezTo>
                <a:cubicBezTo>
                  <a:pt x="272344" y="82935"/>
                  <a:pt x="272106" y="82499"/>
                  <a:pt x="271452" y="82241"/>
                </a:cubicBezTo>
                <a:cubicBezTo>
                  <a:pt x="271075" y="83232"/>
                  <a:pt x="270202" y="84482"/>
                  <a:pt x="269072" y="84482"/>
                </a:cubicBezTo>
                <a:cubicBezTo>
                  <a:pt x="268616" y="84462"/>
                  <a:pt x="268160" y="84284"/>
                  <a:pt x="267823" y="83986"/>
                </a:cubicBezTo>
                <a:cubicBezTo>
                  <a:pt x="266276" y="82737"/>
                  <a:pt x="267486" y="80635"/>
                  <a:pt x="269231" y="80159"/>
                </a:cubicBezTo>
                <a:cubicBezTo>
                  <a:pt x="269528" y="80079"/>
                  <a:pt x="269845" y="80040"/>
                  <a:pt x="270163" y="80020"/>
                </a:cubicBezTo>
                <a:cubicBezTo>
                  <a:pt x="271194" y="80020"/>
                  <a:pt x="272166" y="80555"/>
                  <a:pt x="272741" y="81408"/>
                </a:cubicBezTo>
                <a:cubicBezTo>
                  <a:pt x="272860" y="80297"/>
                  <a:pt x="272880" y="79167"/>
                  <a:pt x="272781" y="78057"/>
                </a:cubicBezTo>
                <a:lnTo>
                  <a:pt x="272781" y="78057"/>
                </a:lnTo>
                <a:cubicBezTo>
                  <a:pt x="272443" y="78096"/>
                  <a:pt x="272126" y="78116"/>
                  <a:pt x="271789" y="78136"/>
                </a:cubicBezTo>
                <a:cubicBezTo>
                  <a:pt x="270440" y="78136"/>
                  <a:pt x="269132" y="77739"/>
                  <a:pt x="268041" y="76986"/>
                </a:cubicBezTo>
                <a:cubicBezTo>
                  <a:pt x="266613" y="75994"/>
                  <a:pt x="266078" y="74566"/>
                  <a:pt x="265840" y="73099"/>
                </a:cubicBezTo>
                <a:cubicBezTo>
                  <a:pt x="266078" y="71611"/>
                  <a:pt x="266613" y="70203"/>
                  <a:pt x="268041" y="69212"/>
                </a:cubicBezTo>
                <a:cubicBezTo>
                  <a:pt x="269132" y="68458"/>
                  <a:pt x="270440" y="68062"/>
                  <a:pt x="271789" y="68062"/>
                </a:cubicBezTo>
                <a:cubicBezTo>
                  <a:pt x="272126" y="68081"/>
                  <a:pt x="272443" y="68101"/>
                  <a:pt x="272781" y="68141"/>
                </a:cubicBezTo>
                <a:cubicBezTo>
                  <a:pt x="272880" y="67030"/>
                  <a:pt x="272860" y="65900"/>
                  <a:pt x="272741" y="64770"/>
                </a:cubicBezTo>
                <a:cubicBezTo>
                  <a:pt x="272176" y="65627"/>
                  <a:pt x="271229" y="66158"/>
                  <a:pt x="270218" y="66158"/>
                </a:cubicBezTo>
                <a:cubicBezTo>
                  <a:pt x="270200" y="66158"/>
                  <a:pt x="270181" y="66158"/>
                  <a:pt x="270163" y="66158"/>
                </a:cubicBezTo>
                <a:cubicBezTo>
                  <a:pt x="269845" y="66158"/>
                  <a:pt x="269528" y="66118"/>
                  <a:pt x="269231" y="66039"/>
                </a:cubicBezTo>
                <a:cubicBezTo>
                  <a:pt x="267505" y="65563"/>
                  <a:pt x="266256" y="63441"/>
                  <a:pt x="267823" y="62211"/>
                </a:cubicBezTo>
                <a:cubicBezTo>
                  <a:pt x="268160" y="61914"/>
                  <a:pt x="268616" y="61735"/>
                  <a:pt x="269072" y="61716"/>
                </a:cubicBezTo>
                <a:cubicBezTo>
                  <a:pt x="270202" y="61716"/>
                  <a:pt x="271075" y="62965"/>
                  <a:pt x="271452" y="63957"/>
                </a:cubicBezTo>
                <a:cubicBezTo>
                  <a:pt x="272106" y="63699"/>
                  <a:pt x="272344" y="63262"/>
                  <a:pt x="272166" y="62667"/>
                </a:cubicBezTo>
                <a:cubicBezTo>
                  <a:pt x="272265" y="62033"/>
                  <a:pt x="271888" y="61180"/>
                  <a:pt x="271710" y="60546"/>
                </a:cubicBezTo>
                <a:cubicBezTo>
                  <a:pt x="271432" y="59435"/>
                  <a:pt x="271016" y="58364"/>
                  <a:pt x="270778" y="57234"/>
                </a:cubicBezTo>
                <a:cubicBezTo>
                  <a:pt x="270401" y="55707"/>
                  <a:pt x="270440" y="54100"/>
                  <a:pt x="270877" y="52573"/>
                </a:cubicBezTo>
                <a:cubicBezTo>
                  <a:pt x="270897" y="52435"/>
                  <a:pt x="270916" y="52296"/>
                  <a:pt x="270936" y="52157"/>
                </a:cubicBezTo>
                <a:cubicBezTo>
                  <a:pt x="270242" y="50451"/>
                  <a:pt x="270480" y="48369"/>
                  <a:pt x="270440" y="46683"/>
                </a:cubicBezTo>
                <a:cubicBezTo>
                  <a:pt x="270440" y="46604"/>
                  <a:pt x="270460" y="46525"/>
                  <a:pt x="270500" y="46465"/>
                </a:cubicBezTo>
                <a:cubicBezTo>
                  <a:pt x="270639" y="34507"/>
                  <a:pt x="270778" y="22529"/>
                  <a:pt x="270897" y="10571"/>
                </a:cubicBezTo>
                <a:lnTo>
                  <a:pt x="270857" y="10571"/>
                </a:lnTo>
                <a:cubicBezTo>
                  <a:pt x="265621" y="8865"/>
                  <a:pt x="260723" y="6267"/>
                  <a:pt x="256340" y="2916"/>
                </a:cubicBezTo>
                <a:cubicBezTo>
                  <a:pt x="240237" y="2440"/>
                  <a:pt x="215428" y="1924"/>
                  <a:pt x="192146" y="1924"/>
                </a:cubicBezTo>
                <a:cubicBezTo>
                  <a:pt x="175805" y="1924"/>
                  <a:pt x="160198" y="2182"/>
                  <a:pt x="148914" y="2916"/>
                </a:cubicBezTo>
                <a:lnTo>
                  <a:pt x="148894" y="2916"/>
                </a:lnTo>
                <a:cubicBezTo>
                  <a:pt x="148879" y="2918"/>
                  <a:pt x="148864" y="2918"/>
                  <a:pt x="148849" y="2918"/>
                </a:cubicBezTo>
                <a:cubicBezTo>
                  <a:pt x="148689" y="2918"/>
                  <a:pt x="148552" y="2825"/>
                  <a:pt x="148497" y="2698"/>
                </a:cubicBezTo>
                <a:lnTo>
                  <a:pt x="140981" y="4364"/>
                </a:lnTo>
                <a:lnTo>
                  <a:pt x="133485" y="2698"/>
                </a:lnTo>
                <a:cubicBezTo>
                  <a:pt x="133406" y="2837"/>
                  <a:pt x="133247" y="2916"/>
                  <a:pt x="133088" y="2916"/>
                </a:cubicBezTo>
                <a:lnTo>
                  <a:pt x="133049" y="2916"/>
                </a:lnTo>
                <a:cubicBezTo>
                  <a:pt x="121745" y="2162"/>
                  <a:pt x="105285" y="1924"/>
                  <a:pt x="87932" y="1924"/>
                </a:cubicBezTo>
                <a:close/>
                <a:moveTo>
                  <a:pt x="140981" y="142984"/>
                </a:moveTo>
                <a:lnTo>
                  <a:pt x="145424" y="143976"/>
                </a:lnTo>
                <a:cubicBezTo>
                  <a:pt x="143936" y="144174"/>
                  <a:pt x="142449" y="144432"/>
                  <a:pt x="140981" y="144769"/>
                </a:cubicBezTo>
                <a:cubicBezTo>
                  <a:pt x="139514" y="144432"/>
                  <a:pt x="138046" y="144174"/>
                  <a:pt x="136539" y="143976"/>
                </a:cubicBezTo>
                <a:lnTo>
                  <a:pt x="140981" y="142984"/>
                </a:lnTo>
                <a:close/>
                <a:moveTo>
                  <a:pt x="140981" y="142746"/>
                </a:moveTo>
                <a:lnTo>
                  <a:pt x="135052" y="144055"/>
                </a:lnTo>
                <a:cubicBezTo>
                  <a:pt x="137055" y="144253"/>
                  <a:pt x="139018" y="144571"/>
                  <a:pt x="140981" y="145027"/>
                </a:cubicBezTo>
                <a:cubicBezTo>
                  <a:pt x="142945" y="144571"/>
                  <a:pt x="144908" y="144253"/>
                  <a:pt x="146911" y="144055"/>
                </a:cubicBezTo>
                <a:lnTo>
                  <a:pt x="140981" y="142746"/>
                </a:lnTo>
                <a:close/>
                <a:moveTo>
                  <a:pt x="140981" y="258"/>
                </a:moveTo>
                <a:cubicBezTo>
                  <a:pt x="143817" y="972"/>
                  <a:pt x="146752" y="1250"/>
                  <a:pt x="149727" y="1528"/>
                </a:cubicBezTo>
                <a:cubicBezTo>
                  <a:pt x="149985" y="1548"/>
                  <a:pt x="150183" y="1726"/>
                  <a:pt x="150223" y="1964"/>
                </a:cubicBezTo>
                <a:cubicBezTo>
                  <a:pt x="161110" y="1290"/>
                  <a:pt x="176122" y="1032"/>
                  <a:pt x="191928" y="1032"/>
                </a:cubicBezTo>
                <a:cubicBezTo>
                  <a:pt x="215250" y="1032"/>
                  <a:pt x="240297" y="1567"/>
                  <a:pt x="256400" y="2023"/>
                </a:cubicBezTo>
                <a:cubicBezTo>
                  <a:pt x="256439" y="2023"/>
                  <a:pt x="256499" y="2023"/>
                  <a:pt x="256539" y="2004"/>
                </a:cubicBezTo>
                <a:cubicBezTo>
                  <a:pt x="256658" y="2004"/>
                  <a:pt x="256777" y="2043"/>
                  <a:pt x="256876" y="2123"/>
                </a:cubicBezTo>
                <a:cubicBezTo>
                  <a:pt x="261159" y="5474"/>
                  <a:pt x="265998" y="8032"/>
                  <a:pt x="271154" y="9718"/>
                </a:cubicBezTo>
                <a:cubicBezTo>
                  <a:pt x="271293" y="9758"/>
                  <a:pt x="271412" y="9857"/>
                  <a:pt x="271472" y="9996"/>
                </a:cubicBezTo>
                <a:cubicBezTo>
                  <a:pt x="271484" y="9995"/>
                  <a:pt x="271495" y="9994"/>
                  <a:pt x="271507" y="9994"/>
                </a:cubicBezTo>
                <a:cubicBezTo>
                  <a:pt x="271749" y="9994"/>
                  <a:pt x="271949" y="10186"/>
                  <a:pt x="271967" y="10432"/>
                </a:cubicBezTo>
                <a:lnTo>
                  <a:pt x="271551" y="47635"/>
                </a:lnTo>
                <a:cubicBezTo>
                  <a:pt x="271551" y="47695"/>
                  <a:pt x="271531" y="47774"/>
                  <a:pt x="271511" y="47834"/>
                </a:cubicBezTo>
                <a:cubicBezTo>
                  <a:pt x="271452" y="48865"/>
                  <a:pt x="271511" y="49896"/>
                  <a:pt x="271690" y="50908"/>
                </a:cubicBezTo>
                <a:cubicBezTo>
                  <a:pt x="272205" y="50392"/>
                  <a:pt x="272900" y="50114"/>
                  <a:pt x="273613" y="50114"/>
                </a:cubicBezTo>
                <a:cubicBezTo>
                  <a:pt x="273772" y="50114"/>
                  <a:pt x="273911" y="50134"/>
                  <a:pt x="274070" y="50154"/>
                </a:cubicBezTo>
                <a:cubicBezTo>
                  <a:pt x="275835" y="50412"/>
                  <a:pt x="276886" y="52078"/>
                  <a:pt x="275894" y="53406"/>
                </a:cubicBezTo>
                <a:cubicBezTo>
                  <a:pt x="275449" y="54006"/>
                  <a:pt x="274760" y="54379"/>
                  <a:pt x="274027" y="54379"/>
                </a:cubicBezTo>
                <a:cubicBezTo>
                  <a:pt x="274008" y="54379"/>
                  <a:pt x="273989" y="54379"/>
                  <a:pt x="273970" y="54378"/>
                </a:cubicBezTo>
                <a:cubicBezTo>
                  <a:pt x="273137" y="54358"/>
                  <a:pt x="272344" y="54021"/>
                  <a:pt x="271769" y="53406"/>
                </a:cubicBezTo>
                <a:lnTo>
                  <a:pt x="271769" y="53406"/>
                </a:lnTo>
                <a:cubicBezTo>
                  <a:pt x="271432" y="55211"/>
                  <a:pt x="271749" y="56956"/>
                  <a:pt x="272305" y="58840"/>
                </a:cubicBezTo>
                <a:cubicBezTo>
                  <a:pt x="272582" y="59772"/>
                  <a:pt x="272959" y="60784"/>
                  <a:pt x="273137" y="61795"/>
                </a:cubicBezTo>
                <a:cubicBezTo>
                  <a:pt x="273276" y="61835"/>
                  <a:pt x="273375" y="61934"/>
                  <a:pt x="273395" y="62073"/>
                </a:cubicBezTo>
                <a:cubicBezTo>
                  <a:pt x="273772" y="64155"/>
                  <a:pt x="274149" y="66277"/>
                  <a:pt x="273931" y="68379"/>
                </a:cubicBezTo>
                <a:cubicBezTo>
                  <a:pt x="273931" y="68419"/>
                  <a:pt x="273911" y="68458"/>
                  <a:pt x="273911" y="68498"/>
                </a:cubicBezTo>
                <a:cubicBezTo>
                  <a:pt x="273990" y="68676"/>
                  <a:pt x="273951" y="68894"/>
                  <a:pt x="273812" y="69013"/>
                </a:cubicBezTo>
                <a:cubicBezTo>
                  <a:pt x="273653" y="69628"/>
                  <a:pt x="273475" y="70243"/>
                  <a:pt x="273256" y="70838"/>
                </a:cubicBezTo>
                <a:cubicBezTo>
                  <a:pt x="273256" y="70917"/>
                  <a:pt x="273237" y="70977"/>
                  <a:pt x="273197" y="71036"/>
                </a:cubicBezTo>
                <a:cubicBezTo>
                  <a:pt x="272939" y="71691"/>
                  <a:pt x="272761" y="72385"/>
                  <a:pt x="272662" y="73099"/>
                </a:cubicBezTo>
                <a:cubicBezTo>
                  <a:pt x="272761" y="73793"/>
                  <a:pt x="272939" y="74487"/>
                  <a:pt x="273197" y="75141"/>
                </a:cubicBezTo>
                <a:cubicBezTo>
                  <a:pt x="273237" y="75201"/>
                  <a:pt x="273256" y="75260"/>
                  <a:pt x="273256" y="75340"/>
                </a:cubicBezTo>
                <a:cubicBezTo>
                  <a:pt x="273475" y="75935"/>
                  <a:pt x="273653" y="76549"/>
                  <a:pt x="273812" y="77164"/>
                </a:cubicBezTo>
                <a:cubicBezTo>
                  <a:pt x="273951" y="77283"/>
                  <a:pt x="273990" y="77501"/>
                  <a:pt x="273911" y="77680"/>
                </a:cubicBezTo>
                <a:cubicBezTo>
                  <a:pt x="273911" y="77719"/>
                  <a:pt x="273911" y="77759"/>
                  <a:pt x="273931" y="77799"/>
                </a:cubicBezTo>
                <a:cubicBezTo>
                  <a:pt x="274149" y="79901"/>
                  <a:pt x="273772" y="82023"/>
                  <a:pt x="273395" y="84105"/>
                </a:cubicBezTo>
                <a:cubicBezTo>
                  <a:pt x="273375" y="84244"/>
                  <a:pt x="273276" y="84343"/>
                  <a:pt x="273137" y="84383"/>
                </a:cubicBezTo>
                <a:cubicBezTo>
                  <a:pt x="272959" y="85374"/>
                  <a:pt x="272582" y="86405"/>
                  <a:pt x="272305" y="87338"/>
                </a:cubicBezTo>
                <a:cubicBezTo>
                  <a:pt x="271749" y="89222"/>
                  <a:pt x="271432" y="90967"/>
                  <a:pt x="271769" y="92771"/>
                </a:cubicBezTo>
                <a:cubicBezTo>
                  <a:pt x="272344" y="92157"/>
                  <a:pt x="273137" y="91819"/>
                  <a:pt x="273970" y="91800"/>
                </a:cubicBezTo>
                <a:cubicBezTo>
                  <a:pt x="273989" y="91799"/>
                  <a:pt x="274008" y="91799"/>
                  <a:pt x="274027" y="91799"/>
                </a:cubicBezTo>
                <a:cubicBezTo>
                  <a:pt x="274760" y="91799"/>
                  <a:pt x="275449" y="92172"/>
                  <a:pt x="275894" y="92771"/>
                </a:cubicBezTo>
                <a:cubicBezTo>
                  <a:pt x="276886" y="94120"/>
                  <a:pt x="275835" y="95766"/>
                  <a:pt x="274070" y="96024"/>
                </a:cubicBezTo>
                <a:cubicBezTo>
                  <a:pt x="273911" y="96043"/>
                  <a:pt x="273772" y="96063"/>
                  <a:pt x="273613" y="96063"/>
                </a:cubicBezTo>
                <a:cubicBezTo>
                  <a:pt x="272900" y="96063"/>
                  <a:pt x="272205" y="95786"/>
                  <a:pt x="271690" y="95270"/>
                </a:cubicBezTo>
                <a:cubicBezTo>
                  <a:pt x="271511" y="96281"/>
                  <a:pt x="271452" y="97313"/>
                  <a:pt x="271511" y="98344"/>
                </a:cubicBezTo>
                <a:cubicBezTo>
                  <a:pt x="271531" y="98403"/>
                  <a:pt x="271551" y="98483"/>
                  <a:pt x="271551" y="98542"/>
                </a:cubicBezTo>
                <a:lnTo>
                  <a:pt x="271967" y="135746"/>
                </a:lnTo>
                <a:cubicBezTo>
                  <a:pt x="271949" y="135992"/>
                  <a:pt x="271749" y="136183"/>
                  <a:pt x="271507" y="136183"/>
                </a:cubicBezTo>
                <a:cubicBezTo>
                  <a:pt x="271495" y="136183"/>
                  <a:pt x="271484" y="136183"/>
                  <a:pt x="271472" y="136182"/>
                </a:cubicBezTo>
                <a:cubicBezTo>
                  <a:pt x="271412" y="136321"/>
                  <a:pt x="271293" y="136420"/>
                  <a:pt x="271154" y="136460"/>
                </a:cubicBezTo>
                <a:cubicBezTo>
                  <a:pt x="265998" y="138145"/>
                  <a:pt x="261159" y="140703"/>
                  <a:pt x="256876" y="144055"/>
                </a:cubicBezTo>
                <a:cubicBezTo>
                  <a:pt x="256777" y="144134"/>
                  <a:pt x="256658" y="144174"/>
                  <a:pt x="256539" y="144174"/>
                </a:cubicBezTo>
                <a:cubicBezTo>
                  <a:pt x="256499" y="144154"/>
                  <a:pt x="256439" y="144154"/>
                  <a:pt x="256400" y="144154"/>
                </a:cubicBezTo>
                <a:cubicBezTo>
                  <a:pt x="240297" y="144610"/>
                  <a:pt x="215250" y="145146"/>
                  <a:pt x="191928" y="145146"/>
                </a:cubicBezTo>
                <a:cubicBezTo>
                  <a:pt x="176122" y="145146"/>
                  <a:pt x="161110" y="144888"/>
                  <a:pt x="150223" y="144214"/>
                </a:cubicBezTo>
                <a:cubicBezTo>
                  <a:pt x="150183" y="144452"/>
                  <a:pt x="149985" y="144630"/>
                  <a:pt x="149727" y="144650"/>
                </a:cubicBezTo>
                <a:cubicBezTo>
                  <a:pt x="146752" y="144908"/>
                  <a:pt x="143817" y="145205"/>
                  <a:pt x="140981" y="145919"/>
                </a:cubicBezTo>
                <a:cubicBezTo>
                  <a:pt x="138145" y="145205"/>
                  <a:pt x="135210" y="144928"/>
                  <a:pt x="132236" y="144650"/>
                </a:cubicBezTo>
                <a:cubicBezTo>
                  <a:pt x="131998" y="144630"/>
                  <a:pt x="131799" y="144452"/>
                  <a:pt x="131740" y="144214"/>
                </a:cubicBezTo>
                <a:cubicBezTo>
                  <a:pt x="120852" y="144908"/>
                  <a:pt x="105007" y="145166"/>
                  <a:pt x="88230" y="145166"/>
                </a:cubicBezTo>
                <a:cubicBezTo>
                  <a:pt x="63441" y="145166"/>
                  <a:pt x="36589" y="144630"/>
                  <a:pt x="20486" y="144174"/>
                </a:cubicBezTo>
                <a:cubicBezTo>
                  <a:pt x="20446" y="144174"/>
                  <a:pt x="20387" y="144174"/>
                  <a:pt x="20347" y="144194"/>
                </a:cubicBezTo>
                <a:cubicBezTo>
                  <a:pt x="20228" y="144194"/>
                  <a:pt x="20109" y="144154"/>
                  <a:pt x="20010" y="144075"/>
                </a:cubicBezTo>
                <a:cubicBezTo>
                  <a:pt x="15726" y="140723"/>
                  <a:pt x="10888" y="138165"/>
                  <a:pt x="5731" y="136479"/>
                </a:cubicBezTo>
                <a:cubicBezTo>
                  <a:pt x="5573" y="136440"/>
                  <a:pt x="5454" y="136321"/>
                  <a:pt x="5414" y="136182"/>
                </a:cubicBezTo>
                <a:cubicBezTo>
                  <a:pt x="5392" y="136185"/>
                  <a:pt x="5370" y="136187"/>
                  <a:pt x="5349" y="136187"/>
                </a:cubicBezTo>
                <a:cubicBezTo>
                  <a:pt x="5120" y="136187"/>
                  <a:pt x="4937" y="136001"/>
                  <a:pt x="4918" y="135766"/>
                </a:cubicBezTo>
                <a:cubicBezTo>
                  <a:pt x="5057" y="123351"/>
                  <a:pt x="5216" y="110957"/>
                  <a:pt x="5355" y="98562"/>
                </a:cubicBezTo>
                <a:cubicBezTo>
                  <a:pt x="5355" y="98483"/>
                  <a:pt x="5375" y="98423"/>
                  <a:pt x="5394" y="98364"/>
                </a:cubicBezTo>
                <a:cubicBezTo>
                  <a:pt x="5454" y="97333"/>
                  <a:pt x="5394" y="96301"/>
                  <a:pt x="5216" y="95290"/>
                </a:cubicBezTo>
                <a:cubicBezTo>
                  <a:pt x="4700" y="95806"/>
                  <a:pt x="4006" y="96083"/>
                  <a:pt x="3272" y="96083"/>
                </a:cubicBezTo>
                <a:cubicBezTo>
                  <a:pt x="3134" y="96063"/>
                  <a:pt x="2975" y="96063"/>
                  <a:pt x="2816" y="96043"/>
                </a:cubicBezTo>
                <a:cubicBezTo>
                  <a:pt x="1051" y="95786"/>
                  <a:pt x="0" y="94120"/>
                  <a:pt x="992" y="92791"/>
                </a:cubicBezTo>
                <a:cubicBezTo>
                  <a:pt x="1436" y="92192"/>
                  <a:pt x="2126" y="91819"/>
                  <a:pt x="2877" y="91819"/>
                </a:cubicBezTo>
                <a:cubicBezTo>
                  <a:pt x="2896" y="91819"/>
                  <a:pt x="2916" y="91819"/>
                  <a:pt x="2935" y="91819"/>
                </a:cubicBezTo>
                <a:cubicBezTo>
                  <a:pt x="3768" y="91839"/>
                  <a:pt x="4542" y="92176"/>
                  <a:pt x="5117" y="92791"/>
                </a:cubicBezTo>
                <a:cubicBezTo>
                  <a:pt x="5454" y="90987"/>
                  <a:pt x="5137" y="89241"/>
                  <a:pt x="4581" y="87357"/>
                </a:cubicBezTo>
                <a:cubicBezTo>
                  <a:pt x="4304" y="86425"/>
                  <a:pt x="3947" y="85414"/>
                  <a:pt x="3748" y="84403"/>
                </a:cubicBezTo>
                <a:cubicBezTo>
                  <a:pt x="3610" y="84363"/>
                  <a:pt x="3510" y="84264"/>
                  <a:pt x="3491" y="84125"/>
                </a:cubicBezTo>
                <a:cubicBezTo>
                  <a:pt x="3114" y="82043"/>
                  <a:pt x="2737" y="79921"/>
                  <a:pt x="2975" y="77819"/>
                </a:cubicBezTo>
                <a:cubicBezTo>
                  <a:pt x="2975" y="77779"/>
                  <a:pt x="2975" y="77739"/>
                  <a:pt x="2995" y="77700"/>
                </a:cubicBezTo>
                <a:cubicBezTo>
                  <a:pt x="2896" y="77521"/>
                  <a:pt x="2935" y="77303"/>
                  <a:pt x="3074" y="77184"/>
                </a:cubicBezTo>
                <a:cubicBezTo>
                  <a:pt x="3233" y="76569"/>
                  <a:pt x="3411" y="75954"/>
                  <a:pt x="3629" y="75359"/>
                </a:cubicBezTo>
                <a:cubicBezTo>
                  <a:pt x="3649" y="75280"/>
                  <a:pt x="3669" y="75221"/>
                  <a:pt x="3709" y="75161"/>
                </a:cubicBezTo>
                <a:cubicBezTo>
                  <a:pt x="3947" y="74507"/>
                  <a:pt x="4125" y="73813"/>
                  <a:pt x="4244" y="73099"/>
                </a:cubicBezTo>
                <a:cubicBezTo>
                  <a:pt x="4125" y="72405"/>
                  <a:pt x="3947" y="71711"/>
                  <a:pt x="3709" y="71036"/>
                </a:cubicBezTo>
                <a:cubicBezTo>
                  <a:pt x="3669" y="70977"/>
                  <a:pt x="3649" y="70917"/>
                  <a:pt x="3629" y="70838"/>
                </a:cubicBezTo>
                <a:cubicBezTo>
                  <a:pt x="3411" y="70243"/>
                  <a:pt x="3233" y="69628"/>
                  <a:pt x="3074" y="69013"/>
                </a:cubicBezTo>
                <a:cubicBezTo>
                  <a:pt x="2935" y="68894"/>
                  <a:pt x="2896" y="68676"/>
                  <a:pt x="2995" y="68518"/>
                </a:cubicBezTo>
                <a:cubicBezTo>
                  <a:pt x="2995" y="68458"/>
                  <a:pt x="2975" y="68419"/>
                  <a:pt x="2975" y="68379"/>
                </a:cubicBezTo>
                <a:cubicBezTo>
                  <a:pt x="2737" y="66277"/>
                  <a:pt x="3114" y="64155"/>
                  <a:pt x="3491" y="62092"/>
                </a:cubicBezTo>
                <a:cubicBezTo>
                  <a:pt x="3510" y="61934"/>
                  <a:pt x="3610" y="61835"/>
                  <a:pt x="3748" y="61795"/>
                </a:cubicBezTo>
                <a:cubicBezTo>
                  <a:pt x="3947" y="60803"/>
                  <a:pt x="4304" y="59792"/>
                  <a:pt x="4581" y="58840"/>
                </a:cubicBezTo>
                <a:cubicBezTo>
                  <a:pt x="5137" y="56956"/>
                  <a:pt x="5454" y="55231"/>
                  <a:pt x="5117" y="53406"/>
                </a:cubicBezTo>
                <a:lnTo>
                  <a:pt x="5117" y="53406"/>
                </a:lnTo>
                <a:cubicBezTo>
                  <a:pt x="4542" y="54021"/>
                  <a:pt x="3768" y="54358"/>
                  <a:pt x="2935" y="54378"/>
                </a:cubicBezTo>
                <a:cubicBezTo>
                  <a:pt x="2916" y="54379"/>
                  <a:pt x="2896" y="54379"/>
                  <a:pt x="2877" y="54379"/>
                </a:cubicBezTo>
                <a:cubicBezTo>
                  <a:pt x="2126" y="54379"/>
                  <a:pt x="1436" y="54006"/>
                  <a:pt x="992" y="53406"/>
                </a:cubicBezTo>
                <a:cubicBezTo>
                  <a:pt x="0" y="52078"/>
                  <a:pt x="1051" y="50412"/>
                  <a:pt x="2816" y="50154"/>
                </a:cubicBezTo>
                <a:cubicBezTo>
                  <a:pt x="2975" y="50134"/>
                  <a:pt x="3134" y="50134"/>
                  <a:pt x="3272" y="50134"/>
                </a:cubicBezTo>
                <a:cubicBezTo>
                  <a:pt x="3297" y="50133"/>
                  <a:pt x="3321" y="50133"/>
                  <a:pt x="3346" y="50133"/>
                </a:cubicBezTo>
                <a:cubicBezTo>
                  <a:pt x="4052" y="50133"/>
                  <a:pt x="4717" y="50409"/>
                  <a:pt x="5196" y="50908"/>
                </a:cubicBezTo>
                <a:cubicBezTo>
                  <a:pt x="5375" y="49896"/>
                  <a:pt x="5434" y="48865"/>
                  <a:pt x="5394" y="47834"/>
                </a:cubicBezTo>
                <a:cubicBezTo>
                  <a:pt x="5355" y="47774"/>
                  <a:pt x="5335" y="47715"/>
                  <a:pt x="5335" y="47635"/>
                </a:cubicBezTo>
                <a:cubicBezTo>
                  <a:pt x="5196" y="35241"/>
                  <a:pt x="5077" y="22826"/>
                  <a:pt x="4938" y="10432"/>
                </a:cubicBezTo>
                <a:cubicBezTo>
                  <a:pt x="4938" y="10196"/>
                  <a:pt x="5137" y="10010"/>
                  <a:pt x="5368" y="10010"/>
                </a:cubicBezTo>
                <a:cubicBezTo>
                  <a:pt x="5390" y="10010"/>
                  <a:pt x="5412" y="10012"/>
                  <a:pt x="5434" y="10015"/>
                </a:cubicBezTo>
                <a:cubicBezTo>
                  <a:pt x="5474" y="9857"/>
                  <a:pt x="5593" y="9758"/>
                  <a:pt x="5731" y="9718"/>
                </a:cubicBezTo>
                <a:cubicBezTo>
                  <a:pt x="10907" y="8032"/>
                  <a:pt x="15726" y="5454"/>
                  <a:pt x="20010" y="2123"/>
                </a:cubicBezTo>
                <a:cubicBezTo>
                  <a:pt x="20109" y="2043"/>
                  <a:pt x="20228" y="2004"/>
                  <a:pt x="20347" y="2004"/>
                </a:cubicBezTo>
                <a:cubicBezTo>
                  <a:pt x="20387" y="2004"/>
                  <a:pt x="20446" y="2023"/>
                  <a:pt x="20486" y="2023"/>
                </a:cubicBezTo>
                <a:cubicBezTo>
                  <a:pt x="36589" y="1567"/>
                  <a:pt x="63441" y="1032"/>
                  <a:pt x="88230" y="1032"/>
                </a:cubicBezTo>
                <a:cubicBezTo>
                  <a:pt x="105007" y="1032"/>
                  <a:pt x="120852" y="1290"/>
                  <a:pt x="131740" y="1964"/>
                </a:cubicBezTo>
                <a:cubicBezTo>
                  <a:pt x="131780" y="1706"/>
                  <a:pt x="131998" y="1528"/>
                  <a:pt x="132236" y="1528"/>
                </a:cubicBezTo>
                <a:cubicBezTo>
                  <a:pt x="135210" y="1270"/>
                  <a:pt x="138145" y="972"/>
                  <a:pt x="140981" y="258"/>
                </a:cubicBezTo>
                <a:close/>
                <a:moveTo>
                  <a:pt x="140981" y="1"/>
                </a:moveTo>
                <a:lnTo>
                  <a:pt x="140922" y="21"/>
                </a:lnTo>
                <a:cubicBezTo>
                  <a:pt x="138145" y="715"/>
                  <a:pt x="135210" y="1012"/>
                  <a:pt x="132216" y="1270"/>
                </a:cubicBezTo>
                <a:cubicBezTo>
                  <a:pt x="131938" y="1290"/>
                  <a:pt x="131700" y="1448"/>
                  <a:pt x="131561" y="1686"/>
                </a:cubicBezTo>
                <a:cubicBezTo>
                  <a:pt x="121725" y="1091"/>
                  <a:pt x="107129" y="794"/>
                  <a:pt x="88230" y="794"/>
                </a:cubicBezTo>
                <a:cubicBezTo>
                  <a:pt x="63718" y="794"/>
                  <a:pt x="37184" y="1310"/>
                  <a:pt x="20506" y="1786"/>
                </a:cubicBezTo>
                <a:cubicBezTo>
                  <a:pt x="20446" y="1766"/>
                  <a:pt x="20387" y="1766"/>
                  <a:pt x="20327" y="1766"/>
                </a:cubicBezTo>
                <a:cubicBezTo>
                  <a:pt x="20169" y="1766"/>
                  <a:pt x="19990" y="1825"/>
                  <a:pt x="19851" y="1924"/>
                </a:cubicBezTo>
                <a:cubicBezTo>
                  <a:pt x="15588" y="5256"/>
                  <a:pt x="10788" y="7814"/>
                  <a:pt x="5652" y="9480"/>
                </a:cubicBezTo>
                <a:cubicBezTo>
                  <a:pt x="5493" y="9540"/>
                  <a:pt x="5355" y="9639"/>
                  <a:pt x="5256" y="9777"/>
                </a:cubicBezTo>
                <a:cubicBezTo>
                  <a:pt x="4918" y="9817"/>
                  <a:pt x="4680" y="10115"/>
                  <a:pt x="4680" y="10432"/>
                </a:cubicBezTo>
                <a:lnTo>
                  <a:pt x="4879" y="29014"/>
                </a:lnTo>
                <a:lnTo>
                  <a:pt x="5097" y="47655"/>
                </a:lnTo>
                <a:cubicBezTo>
                  <a:pt x="5097" y="47735"/>
                  <a:pt x="5117" y="47814"/>
                  <a:pt x="5137" y="47893"/>
                </a:cubicBezTo>
                <a:cubicBezTo>
                  <a:pt x="5176" y="48746"/>
                  <a:pt x="5137" y="49599"/>
                  <a:pt x="5037" y="50451"/>
                </a:cubicBezTo>
                <a:cubicBezTo>
                  <a:pt x="4522" y="50075"/>
                  <a:pt x="3907" y="49896"/>
                  <a:pt x="3272" y="49896"/>
                </a:cubicBezTo>
                <a:cubicBezTo>
                  <a:pt x="3114" y="49896"/>
                  <a:pt x="2935" y="49896"/>
                  <a:pt x="2777" y="49936"/>
                </a:cubicBezTo>
                <a:cubicBezTo>
                  <a:pt x="1726" y="50075"/>
                  <a:pt x="873" y="50709"/>
                  <a:pt x="516" y="51542"/>
                </a:cubicBezTo>
                <a:cubicBezTo>
                  <a:pt x="238" y="52216"/>
                  <a:pt x="337" y="52990"/>
                  <a:pt x="793" y="53565"/>
                </a:cubicBezTo>
                <a:cubicBezTo>
                  <a:pt x="1277" y="54242"/>
                  <a:pt x="2045" y="54637"/>
                  <a:pt x="2856" y="54637"/>
                </a:cubicBezTo>
                <a:cubicBezTo>
                  <a:pt x="2876" y="54637"/>
                  <a:pt x="2896" y="54636"/>
                  <a:pt x="2915" y="54636"/>
                </a:cubicBezTo>
                <a:cubicBezTo>
                  <a:pt x="3649" y="54636"/>
                  <a:pt x="4363" y="54378"/>
                  <a:pt x="4938" y="53922"/>
                </a:cubicBezTo>
                <a:lnTo>
                  <a:pt x="4938" y="53922"/>
                </a:lnTo>
                <a:cubicBezTo>
                  <a:pt x="5156" y="55647"/>
                  <a:pt x="4780" y="57273"/>
                  <a:pt x="4343" y="58800"/>
                </a:cubicBezTo>
                <a:cubicBezTo>
                  <a:pt x="4264" y="59058"/>
                  <a:pt x="4185" y="59336"/>
                  <a:pt x="4085" y="59613"/>
                </a:cubicBezTo>
                <a:cubicBezTo>
                  <a:pt x="3867" y="60268"/>
                  <a:pt x="3689" y="60942"/>
                  <a:pt x="3530" y="61616"/>
                </a:cubicBezTo>
                <a:cubicBezTo>
                  <a:pt x="3372" y="61716"/>
                  <a:pt x="3272" y="61854"/>
                  <a:pt x="3253" y="62033"/>
                </a:cubicBezTo>
                <a:lnTo>
                  <a:pt x="3253" y="62073"/>
                </a:lnTo>
                <a:cubicBezTo>
                  <a:pt x="2876" y="64135"/>
                  <a:pt x="2499" y="66277"/>
                  <a:pt x="2717" y="68399"/>
                </a:cubicBezTo>
                <a:lnTo>
                  <a:pt x="2717" y="68478"/>
                </a:lnTo>
                <a:cubicBezTo>
                  <a:pt x="2658" y="68696"/>
                  <a:pt x="2697" y="68954"/>
                  <a:pt x="2836" y="69132"/>
                </a:cubicBezTo>
                <a:cubicBezTo>
                  <a:pt x="2975" y="69688"/>
                  <a:pt x="3173" y="70263"/>
                  <a:pt x="3352" y="70818"/>
                </a:cubicBezTo>
                <a:lnTo>
                  <a:pt x="3391" y="70897"/>
                </a:lnTo>
                <a:cubicBezTo>
                  <a:pt x="3391" y="70977"/>
                  <a:pt x="3431" y="71076"/>
                  <a:pt x="3471" y="71135"/>
                </a:cubicBezTo>
                <a:cubicBezTo>
                  <a:pt x="3689" y="71770"/>
                  <a:pt x="3867" y="72424"/>
                  <a:pt x="3986" y="73099"/>
                </a:cubicBezTo>
                <a:cubicBezTo>
                  <a:pt x="3867" y="73753"/>
                  <a:pt x="3689" y="74408"/>
                  <a:pt x="3471" y="75042"/>
                </a:cubicBezTo>
                <a:cubicBezTo>
                  <a:pt x="3431" y="75122"/>
                  <a:pt x="3391" y="75201"/>
                  <a:pt x="3391" y="75300"/>
                </a:cubicBezTo>
                <a:lnTo>
                  <a:pt x="3352" y="75359"/>
                </a:lnTo>
                <a:cubicBezTo>
                  <a:pt x="3173" y="75935"/>
                  <a:pt x="2975" y="76510"/>
                  <a:pt x="2836" y="77065"/>
                </a:cubicBezTo>
                <a:cubicBezTo>
                  <a:pt x="2697" y="77243"/>
                  <a:pt x="2658" y="77481"/>
                  <a:pt x="2717" y="77719"/>
                </a:cubicBezTo>
                <a:lnTo>
                  <a:pt x="2717" y="77779"/>
                </a:lnTo>
                <a:cubicBezTo>
                  <a:pt x="2499" y="79921"/>
                  <a:pt x="2876" y="82062"/>
                  <a:pt x="3253" y="84125"/>
                </a:cubicBezTo>
                <a:lnTo>
                  <a:pt x="3253" y="84145"/>
                </a:lnTo>
                <a:cubicBezTo>
                  <a:pt x="3272" y="84323"/>
                  <a:pt x="3372" y="84482"/>
                  <a:pt x="3530" y="84581"/>
                </a:cubicBezTo>
                <a:cubicBezTo>
                  <a:pt x="3689" y="85255"/>
                  <a:pt x="3867" y="85930"/>
                  <a:pt x="4085" y="86584"/>
                </a:cubicBezTo>
                <a:cubicBezTo>
                  <a:pt x="4185" y="86881"/>
                  <a:pt x="4264" y="87139"/>
                  <a:pt x="4343" y="87417"/>
                </a:cubicBezTo>
                <a:cubicBezTo>
                  <a:pt x="4780" y="88924"/>
                  <a:pt x="5156" y="90570"/>
                  <a:pt x="4938" y="92276"/>
                </a:cubicBezTo>
                <a:cubicBezTo>
                  <a:pt x="4363" y="91819"/>
                  <a:pt x="3649" y="91581"/>
                  <a:pt x="2915" y="91562"/>
                </a:cubicBezTo>
                <a:cubicBezTo>
                  <a:pt x="2896" y="91561"/>
                  <a:pt x="2877" y="91561"/>
                  <a:pt x="2858" y="91561"/>
                </a:cubicBezTo>
                <a:cubicBezTo>
                  <a:pt x="2046" y="91561"/>
                  <a:pt x="1278" y="91974"/>
                  <a:pt x="793" y="92633"/>
                </a:cubicBezTo>
                <a:cubicBezTo>
                  <a:pt x="337" y="93208"/>
                  <a:pt x="238" y="93981"/>
                  <a:pt x="516" y="94655"/>
                </a:cubicBezTo>
                <a:cubicBezTo>
                  <a:pt x="873" y="95508"/>
                  <a:pt x="1726" y="96123"/>
                  <a:pt x="2777" y="96281"/>
                </a:cubicBezTo>
                <a:cubicBezTo>
                  <a:pt x="2955" y="96301"/>
                  <a:pt x="3114" y="96321"/>
                  <a:pt x="3272" y="96321"/>
                </a:cubicBezTo>
                <a:cubicBezTo>
                  <a:pt x="3907" y="96321"/>
                  <a:pt x="4522" y="96123"/>
                  <a:pt x="5037" y="95746"/>
                </a:cubicBezTo>
                <a:cubicBezTo>
                  <a:pt x="5137" y="96599"/>
                  <a:pt x="5176" y="97452"/>
                  <a:pt x="5137" y="98304"/>
                </a:cubicBezTo>
                <a:cubicBezTo>
                  <a:pt x="5117" y="98384"/>
                  <a:pt x="5097" y="98463"/>
                  <a:pt x="5097" y="98562"/>
                </a:cubicBezTo>
                <a:lnTo>
                  <a:pt x="4879" y="117203"/>
                </a:lnTo>
                <a:lnTo>
                  <a:pt x="4680" y="135766"/>
                </a:lnTo>
                <a:cubicBezTo>
                  <a:pt x="4680" y="136103"/>
                  <a:pt x="4918" y="136380"/>
                  <a:pt x="5256" y="136420"/>
                </a:cubicBezTo>
                <a:cubicBezTo>
                  <a:pt x="5355" y="136559"/>
                  <a:pt x="5493" y="136678"/>
                  <a:pt x="5652" y="136717"/>
                </a:cubicBezTo>
                <a:cubicBezTo>
                  <a:pt x="10788" y="138383"/>
                  <a:pt x="15588" y="140941"/>
                  <a:pt x="19851" y="144253"/>
                </a:cubicBezTo>
                <a:cubicBezTo>
                  <a:pt x="19990" y="144372"/>
                  <a:pt x="20169" y="144432"/>
                  <a:pt x="20347" y="144432"/>
                </a:cubicBezTo>
                <a:cubicBezTo>
                  <a:pt x="20387" y="144432"/>
                  <a:pt x="20446" y="144412"/>
                  <a:pt x="20506" y="144412"/>
                </a:cubicBezTo>
                <a:cubicBezTo>
                  <a:pt x="37184" y="144888"/>
                  <a:pt x="63718" y="145404"/>
                  <a:pt x="88230" y="145404"/>
                </a:cubicBezTo>
                <a:cubicBezTo>
                  <a:pt x="107149" y="145404"/>
                  <a:pt x="121725" y="145086"/>
                  <a:pt x="131561" y="144491"/>
                </a:cubicBezTo>
                <a:cubicBezTo>
                  <a:pt x="131700" y="144729"/>
                  <a:pt x="131938" y="144888"/>
                  <a:pt x="132216" y="144908"/>
                </a:cubicBezTo>
                <a:cubicBezTo>
                  <a:pt x="135210" y="145166"/>
                  <a:pt x="138145" y="145463"/>
                  <a:pt x="140922" y="146157"/>
                </a:cubicBezTo>
                <a:lnTo>
                  <a:pt x="140981" y="146177"/>
                </a:lnTo>
                <a:lnTo>
                  <a:pt x="141041" y="146157"/>
                </a:lnTo>
                <a:cubicBezTo>
                  <a:pt x="143817" y="145463"/>
                  <a:pt x="146752" y="145166"/>
                  <a:pt x="149747" y="144908"/>
                </a:cubicBezTo>
                <a:cubicBezTo>
                  <a:pt x="150024" y="144888"/>
                  <a:pt x="150262" y="144729"/>
                  <a:pt x="150401" y="144491"/>
                </a:cubicBezTo>
                <a:cubicBezTo>
                  <a:pt x="160238" y="145086"/>
                  <a:pt x="174199" y="145404"/>
                  <a:pt x="191928" y="145404"/>
                </a:cubicBezTo>
                <a:cubicBezTo>
                  <a:pt x="218978" y="145404"/>
                  <a:pt x="245969" y="144709"/>
                  <a:pt x="256380" y="144412"/>
                </a:cubicBezTo>
                <a:cubicBezTo>
                  <a:pt x="256439" y="144412"/>
                  <a:pt x="256499" y="144432"/>
                  <a:pt x="256558" y="144432"/>
                </a:cubicBezTo>
                <a:cubicBezTo>
                  <a:pt x="256717" y="144432"/>
                  <a:pt x="256896" y="144372"/>
                  <a:pt x="257034" y="144253"/>
                </a:cubicBezTo>
                <a:cubicBezTo>
                  <a:pt x="261298" y="140941"/>
                  <a:pt x="266097" y="138383"/>
                  <a:pt x="271234" y="136717"/>
                </a:cubicBezTo>
                <a:cubicBezTo>
                  <a:pt x="271412" y="136658"/>
                  <a:pt x="271551" y="136559"/>
                  <a:pt x="271630" y="136420"/>
                </a:cubicBezTo>
                <a:cubicBezTo>
                  <a:pt x="271967" y="136360"/>
                  <a:pt x="272205" y="136083"/>
                  <a:pt x="272205" y="135766"/>
                </a:cubicBezTo>
                <a:lnTo>
                  <a:pt x="272007" y="117045"/>
                </a:lnTo>
                <a:lnTo>
                  <a:pt x="271789" y="98542"/>
                </a:lnTo>
                <a:cubicBezTo>
                  <a:pt x="271789" y="98463"/>
                  <a:pt x="271769" y="98384"/>
                  <a:pt x="271749" y="98304"/>
                </a:cubicBezTo>
                <a:cubicBezTo>
                  <a:pt x="271710" y="97452"/>
                  <a:pt x="271749" y="96599"/>
                  <a:pt x="271848" y="95746"/>
                </a:cubicBezTo>
                <a:cubicBezTo>
                  <a:pt x="272364" y="96103"/>
                  <a:pt x="272979" y="96301"/>
                  <a:pt x="273613" y="96301"/>
                </a:cubicBezTo>
                <a:cubicBezTo>
                  <a:pt x="273772" y="96301"/>
                  <a:pt x="273951" y="96281"/>
                  <a:pt x="274109" y="96262"/>
                </a:cubicBezTo>
                <a:cubicBezTo>
                  <a:pt x="275160" y="96123"/>
                  <a:pt x="276013" y="95488"/>
                  <a:pt x="276370" y="94655"/>
                </a:cubicBezTo>
                <a:cubicBezTo>
                  <a:pt x="276648" y="93981"/>
                  <a:pt x="276548" y="93188"/>
                  <a:pt x="276092" y="92613"/>
                </a:cubicBezTo>
                <a:cubicBezTo>
                  <a:pt x="275608" y="91955"/>
                  <a:pt x="274841" y="91561"/>
                  <a:pt x="274030" y="91561"/>
                </a:cubicBezTo>
                <a:cubicBezTo>
                  <a:pt x="274010" y="91561"/>
                  <a:pt x="273990" y="91561"/>
                  <a:pt x="273970" y="91562"/>
                </a:cubicBezTo>
                <a:cubicBezTo>
                  <a:pt x="273237" y="91562"/>
                  <a:pt x="272523" y="91819"/>
                  <a:pt x="271948" y="92276"/>
                </a:cubicBezTo>
                <a:cubicBezTo>
                  <a:pt x="271729" y="90550"/>
                  <a:pt x="272106" y="88924"/>
                  <a:pt x="272543" y="87397"/>
                </a:cubicBezTo>
                <a:cubicBezTo>
                  <a:pt x="272622" y="87139"/>
                  <a:pt x="272721" y="86862"/>
                  <a:pt x="272800" y="86584"/>
                </a:cubicBezTo>
                <a:cubicBezTo>
                  <a:pt x="273018" y="85910"/>
                  <a:pt x="273197" y="85235"/>
                  <a:pt x="273356" y="84561"/>
                </a:cubicBezTo>
                <a:cubicBezTo>
                  <a:pt x="273514" y="84462"/>
                  <a:pt x="273613" y="84323"/>
                  <a:pt x="273653" y="84145"/>
                </a:cubicBezTo>
                <a:lnTo>
                  <a:pt x="273653" y="84105"/>
                </a:lnTo>
                <a:cubicBezTo>
                  <a:pt x="274010" y="82043"/>
                  <a:pt x="274387" y="79901"/>
                  <a:pt x="274169" y="77779"/>
                </a:cubicBezTo>
                <a:lnTo>
                  <a:pt x="274169" y="77700"/>
                </a:lnTo>
                <a:cubicBezTo>
                  <a:pt x="274248" y="77481"/>
                  <a:pt x="274189" y="77224"/>
                  <a:pt x="274050" y="77045"/>
                </a:cubicBezTo>
                <a:cubicBezTo>
                  <a:pt x="273911" y="76490"/>
                  <a:pt x="273713" y="75915"/>
                  <a:pt x="273534" y="75359"/>
                </a:cubicBezTo>
                <a:lnTo>
                  <a:pt x="273514" y="75280"/>
                </a:lnTo>
                <a:cubicBezTo>
                  <a:pt x="273494" y="75201"/>
                  <a:pt x="273475" y="75122"/>
                  <a:pt x="273415" y="75042"/>
                </a:cubicBezTo>
                <a:cubicBezTo>
                  <a:pt x="273197" y="74408"/>
                  <a:pt x="273018" y="73753"/>
                  <a:pt x="272919" y="73079"/>
                </a:cubicBezTo>
                <a:cubicBezTo>
                  <a:pt x="273018" y="72424"/>
                  <a:pt x="273197" y="71770"/>
                  <a:pt x="273415" y="71135"/>
                </a:cubicBezTo>
                <a:cubicBezTo>
                  <a:pt x="273475" y="71056"/>
                  <a:pt x="273494" y="70977"/>
                  <a:pt x="273514" y="70897"/>
                </a:cubicBezTo>
                <a:lnTo>
                  <a:pt x="273534" y="70818"/>
                </a:lnTo>
                <a:cubicBezTo>
                  <a:pt x="273713" y="70263"/>
                  <a:pt x="273911" y="69688"/>
                  <a:pt x="274050" y="69132"/>
                </a:cubicBezTo>
                <a:cubicBezTo>
                  <a:pt x="274189" y="68934"/>
                  <a:pt x="274248" y="68696"/>
                  <a:pt x="274169" y="68478"/>
                </a:cubicBezTo>
                <a:lnTo>
                  <a:pt x="274169" y="68399"/>
                </a:lnTo>
                <a:cubicBezTo>
                  <a:pt x="274387" y="66277"/>
                  <a:pt x="274010" y="64135"/>
                  <a:pt x="273653" y="62073"/>
                </a:cubicBezTo>
                <a:lnTo>
                  <a:pt x="273653" y="62033"/>
                </a:lnTo>
                <a:cubicBezTo>
                  <a:pt x="273613" y="61854"/>
                  <a:pt x="273514" y="61696"/>
                  <a:pt x="273356" y="61616"/>
                </a:cubicBezTo>
                <a:cubicBezTo>
                  <a:pt x="273197" y="60922"/>
                  <a:pt x="273018" y="60248"/>
                  <a:pt x="272800" y="59594"/>
                </a:cubicBezTo>
                <a:cubicBezTo>
                  <a:pt x="272701" y="59316"/>
                  <a:pt x="272622" y="59038"/>
                  <a:pt x="272543" y="58781"/>
                </a:cubicBezTo>
                <a:cubicBezTo>
                  <a:pt x="272106" y="57254"/>
                  <a:pt x="271729" y="55627"/>
                  <a:pt x="271948" y="53902"/>
                </a:cubicBezTo>
                <a:lnTo>
                  <a:pt x="271948" y="53902"/>
                </a:lnTo>
                <a:cubicBezTo>
                  <a:pt x="272523" y="54358"/>
                  <a:pt x="273237" y="54616"/>
                  <a:pt x="273970" y="54616"/>
                </a:cubicBezTo>
                <a:cubicBezTo>
                  <a:pt x="273990" y="54616"/>
                  <a:pt x="274010" y="54617"/>
                  <a:pt x="274030" y="54617"/>
                </a:cubicBezTo>
                <a:cubicBezTo>
                  <a:pt x="274841" y="54617"/>
                  <a:pt x="275608" y="54223"/>
                  <a:pt x="276092" y="53545"/>
                </a:cubicBezTo>
                <a:cubicBezTo>
                  <a:pt x="276548" y="52970"/>
                  <a:pt x="276648" y="52197"/>
                  <a:pt x="276370" y="51522"/>
                </a:cubicBezTo>
                <a:cubicBezTo>
                  <a:pt x="276013" y="50689"/>
                  <a:pt x="275160" y="50055"/>
                  <a:pt x="274109" y="49916"/>
                </a:cubicBezTo>
                <a:cubicBezTo>
                  <a:pt x="273951" y="49876"/>
                  <a:pt x="273772" y="49876"/>
                  <a:pt x="273613" y="49876"/>
                </a:cubicBezTo>
                <a:cubicBezTo>
                  <a:pt x="273584" y="49875"/>
                  <a:pt x="273556" y="49875"/>
                  <a:pt x="273527" y="49875"/>
                </a:cubicBezTo>
                <a:cubicBezTo>
                  <a:pt x="272923" y="49875"/>
                  <a:pt x="272341" y="50072"/>
                  <a:pt x="271848" y="50432"/>
                </a:cubicBezTo>
                <a:cubicBezTo>
                  <a:pt x="271749" y="49579"/>
                  <a:pt x="271710" y="48726"/>
                  <a:pt x="271749" y="47873"/>
                </a:cubicBezTo>
                <a:cubicBezTo>
                  <a:pt x="271769" y="47794"/>
                  <a:pt x="271789" y="47715"/>
                  <a:pt x="271789" y="47635"/>
                </a:cubicBezTo>
                <a:lnTo>
                  <a:pt x="272007" y="29133"/>
                </a:lnTo>
                <a:lnTo>
                  <a:pt x="272205" y="10412"/>
                </a:lnTo>
                <a:cubicBezTo>
                  <a:pt x="272205" y="10075"/>
                  <a:pt x="271967" y="9797"/>
                  <a:pt x="271630" y="9758"/>
                </a:cubicBezTo>
                <a:cubicBezTo>
                  <a:pt x="271551" y="9619"/>
                  <a:pt x="271412" y="9520"/>
                  <a:pt x="271234" y="9460"/>
                </a:cubicBezTo>
                <a:cubicBezTo>
                  <a:pt x="266097" y="7794"/>
                  <a:pt x="261298" y="5236"/>
                  <a:pt x="257034" y="1924"/>
                </a:cubicBezTo>
                <a:cubicBezTo>
                  <a:pt x="256896" y="1805"/>
                  <a:pt x="256717" y="1746"/>
                  <a:pt x="256558" y="1746"/>
                </a:cubicBezTo>
                <a:cubicBezTo>
                  <a:pt x="256499" y="1746"/>
                  <a:pt x="256439" y="1766"/>
                  <a:pt x="256380" y="1766"/>
                </a:cubicBezTo>
                <a:cubicBezTo>
                  <a:pt x="245988" y="1468"/>
                  <a:pt x="218978" y="774"/>
                  <a:pt x="191928" y="774"/>
                </a:cubicBezTo>
                <a:cubicBezTo>
                  <a:pt x="174199" y="774"/>
                  <a:pt x="160238" y="1091"/>
                  <a:pt x="150401" y="1686"/>
                </a:cubicBezTo>
                <a:cubicBezTo>
                  <a:pt x="150262" y="1448"/>
                  <a:pt x="150024" y="1290"/>
                  <a:pt x="149747" y="1270"/>
                </a:cubicBezTo>
                <a:cubicBezTo>
                  <a:pt x="146752" y="1012"/>
                  <a:pt x="143817" y="715"/>
                  <a:pt x="141041" y="21"/>
                </a:cubicBezTo>
                <a:lnTo>
                  <a:pt x="140981" y="1"/>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txBox="1">
            <a:spLocks noGrp="1"/>
          </p:cNvSpPr>
          <p:nvPr>
            <p:ph type="title"/>
          </p:nvPr>
        </p:nvSpPr>
        <p:spPr>
          <a:xfrm>
            <a:off x="311700" y="4545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5"/>
        <p:cNvGrpSpPr/>
        <p:nvPr/>
      </p:nvGrpSpPr>
      <p:grpSpPr>
        <a:xfrm>
          <a:off x="0" y="0"/>
          <a:ext cx="0" cy="0"/>
          <a:chOff x="0" y="0"/>
          <a:chExt cx="0" cy="0"/>
        </a:xfrm>
      </p:grpSpPr>
      <p:grpSp>
        <p:nvGrpSpPr>
          <p:cNvPr id="296" name="Google Shape;296;p8"/>
          <p:cNvGrpSpPr/>
          <p:nvPr/>
        </p:nvGrpSpPr>
        <p:grpSpPr>
          <a:xfrm>
            <a:off x="80916" y="77023"/>
            <a:ext cx="8982167" cy="4989454"/>
            <a:chOff x="296875" y="900200"/>
            <a:chExt cx="7027200" cy="3903500"/>
          </a:xfrm>
        </p:grpSpPr>
        <p:sp>
          <p:nvSpPr>
            <p:cNvPr id="297" name="Google Shape;297;p8"/>
            <p:cNvSpPr/>
            <p:nvPr/>
          </p:nvSpPr>
          <p:spPr>
            <a:xfrm>
              <a:off x="472125" y="1103300"/>
              <a:ext cx="334475" cy="290025"/>
            </a:xfrm>
            <a:custGeom>
              <a:avLst/>
              <a:gdLst/>
              <a:ahLst/>
              <a:cxnLst/>
              <a:rect l="l" t="t" r="r" b="b"/>
              <a:pathLst>
                <a:path w="13379" h="11601" extrusionOk="0">
                  <a:moveTo>
                    <a:pt x="2735" y="362"/>
                  </a:moveTo>
                  <a:cubicBezTo>
                    <a:pt x="2961" y="362"/>
                    <a:pt x="3187" y="391"/>
                    <a:pt x="3411" y="451"/>
                  </a:cubicBezTo>
                  <a:cubicBezTo>
                    <a:pt x="4522" y="728"/>
                    <a:pt x="5573" y="1264"/>
                    <a:pt x="6446" y="1998"/>
                  </a:cubicBezTo>
                  <a:cubicBezTo>
                    <a:pt x="7298" y="2692"/>
                    <a:pt x="8072" y="3485"/>
                    <a:pt x="8766" y="4357"/>
                  </a:cubicBezTo>
                  <a:cubicBezTo>
                    <a:pt x="9599" y="5428"/>
                    <a:pt x="10392" y="6519"/>
                    <a:pt x="11086" y="7689"/>
                  </a:cubicBezTo>
                  <a:cubicBezTo>
                    <a:pt x="11443" y="8264"/>
                    <a:pt x="11800" y="8859"/>
                    <a:pt x="12117" y="9454"/>
                  </a:cubicBezTo>
                  <a:cubicBezTo>
                    <a:pt x="12236" y="9692"/>
                    <a:pt x="12375" y="9930"/>
                    <a:pt x="12474" y="10148"/>
                  </a:cubicBezTo>
                  <a:lnTo>
                    <a:pt x="8131" y="5230"/>
                  </a:lnTo>
                  <a:cubicBezTo>
                    <a:pt x="8095" y="5193"/>
                    <a:pt x="8053" y="5178"/>
                    <a:pt x="8012" y="5178"/>
                  </a:cubicBezTo>
                  <a:cubicBezTo>
                    <a:pt x="7876" y="5178"/>
                    <a:pt x="7751" y="5351"/>
                    <a:pt x="7873" y="5488"/>
                  </a:cubicBezTo>
                  <a:lnTo>
                    <a:pt x="10670" y="8661"/>
                  </a:lnTo>
                  <a:lnTo>
                    <a:pt x="11364" y="9434"/>
                  </a:lnTo>
                  <a:lnTo>
                    <a:pt x="12435" y="10624"/>
                  </a:lnTo>
                  <a:lnTo>
                    <a:pt x="12474" y="10684"/>
                  </a:lnTo>
                  <a:lnTo>
                    <a:pt x="12554" y="10763"/>
                  </a:lnTo>
                  <a:cubicBezTo>
                    <a:pt x="11265" y="9950"/>
                    <a:pt x="10075" y="9018"/>
                    <a:pt x="8964" y="7987"/>
                  </a:cubicBezTo>
                  <a:cubicBezTo>
                    <a:pt x="8929" y="7951"/>
                    <a:pt x="8889" y="7937"/>
                    <a:pt x="8850" y="7937"/>
                  </a:cubicBezTo>
                  <a:cubicBezTo>
                    <a:pt x="8712" y="7937"/>
                    <a:pt x="8587" y="8117"/>
                    <a:pt x="8726" y="8225"/>
                  </a:cubicBezTo>
                  <a:lnTo>
                    <a:pt x="8746" y="8244"/>
                  </a:lnTo>
                  <a:cubicBezTo>
                    <a:pt x="8905" y="8403"/>
                    <a:pt x="9083" y="8562"/>
                    <a:pt x="9262" y="8720"/>
                  </a:cubicBezTo>
                  <a:cubicBezTo>
                    <a:pt x="9321" y="8780"/>
                    <a:pt x="9361" y="8819"/>
                    <a:pt x="9440" y="8879"/>
                  </a:cubicBezTo>
                  <a:cubicBezTo>
                    <a:pt x="9619" y="9038"/>
                    <a:pt x="9817" y="9216"/>
                    <a:pt x="10015" y="9375"/>
                  </a:cubicBezTo>
                  <a:lnTo>
                    <a:pt x="10095" y="9434"/>
                  </a:lnTo>
                  <a:cubicBezTo>
                    <a:pt x="10313" y="9613"/>
                    <a:pt x="10531" y="9791"/>
                    <a:pt x="10749" y="9950"/>
                  </a:cubicBezTo>
                  <a:cubicBezTo>
                    <a:pt x="10987" y="10128"/>
                    <a:pt x="11225" y="10307"/>
                    <a:pt x="11463" y="10465"/>
                  </a:cubicBezTo>
                  <a:cubicBezTo>
                    <a:pt x="9381" y="9692"/>
                    <a:pt x="7437" y="8601"/>
                    <a:pt x="5672" y="7253"/>
                  </a:cubicBezTo>
                  <a:cubicBezTo>
                    <a:pt x="5634" y="7223"/>
                    <a:pt x="5593" y="7211"/>
                    <a:pt x="5552" y="7211"/>
                  </a:cubicBezTo>
                  <a:cubicBezTo>
                    <a:pt x="5404" y="7211"/>
                    <a:pt x="5274" y="7382"/>
                    <a:pt x="5414" y="7491"/>
                  </a:cubicBezTo>
                  <a:cubicBezTo>
                    <a:pt x="7277" y="8922"/>
                    <a:pt x="9333" y="10082"/>
                    <a:pt x="11525" y="10893"/>
                  </a:cubicBezTo>
                  <a:lnTo>
                    <a:pt x="11525" y="10893"/>
                  </a:lnTo>
                  <a:lnTo>
                    <a:pt x="11126" y="10803"/>
                  </a:lnTo>
                  <a:cubicBezTo>
                    <a:pt x="10888" y="10763"/>
                    <a:pt x="10670" y="10703"/>
                    <a:pt x="10432" y="10644"/>
                  </a:cubicBezTo>
                  <a:lnTo>
                    <a:pt x="10194" y="10584"/>
                  </a:lnTo>
                  <a:lnTo>
                    <a:pt x="9777" y="10485"/>
                  </a:lnTo>
                  <a:lnTo>
                    <a:pt x="9738" y="10485"/>
                  </a:lnTo>
                  <a:lnTo>
                    <a:pt x="9559" y="10426"/>
                  </a:lnTo>
                  <a:lnTo>
                    <a:pt x="9500" y="10406"/>
                  </a:lnTo>
                  <a:lnTo>
                    <a:pt x="9381" y="10386"/>
                  </a:lnTo>
                  <a:cubicBezTo>
                    <a:pt x="9083" y="10307"/>
                    <a:pt x="8786" y="10208"/>
                    <a:pt x="8488" y="10128"/>
                  </a:cubicBezTo>
                  <a:lnTo>
                    <a:pt x="8230" y="10049"/>
                  </a:lnTo>
                  <a:lnTo>
                    <a:pt x="8111" y="10009"/>
                  </a:lnTo>
                  <a:cubicBezTo>
                    <a:pt x="7953" y="9950"/>
                    <a:pt x="7794" y="9890"/>
                    <a:pt x="7616" y="9831"/>
                  </a:cubicBezTo>
                  <a:lnTo>
                    <a:pt x="7477" y="9791"/>
                  </a:lnTo>
                  <a:cubicBezTo>
                    <a:pt x="7358" y="9752"/>
                    <a:pt x="7239" y="9692"/>
                    <a:pt x="7100" y="9652"/>
                  </a:cubicBezTo>
                  <a:cubicBezTo>
                    <a:pt x="7080" y="9652"/>
                    <a:pt x="7080" y="9633"/>
                    <a:pt x="7060" y="9633"/>
                  </a:cubicBezTo>
                  <a:lnTo>
                    <a:pt x="7041" y="9633"/>
                  </a:lnTo>
                  <a:lnTo>
                    <a:pt x="7001" y="9613"/>
                  </a:lnTo>
                  <a:cubicBezTo>
                    <a:pt x="6922" y="9573"/>
                    <a:pt x="6822" y="9553"/>
                    <a:pt x="6743" y="9514"/>
                  </a:cubicBezTo>
                  <a:lnTo>
                    <a:pt x="6664" y="9474"/>
                  </a:lnTo>
                  <a:lnTo>
                    <a:pt x="6247" y="9295"/>
                  </a:lnTo>
                  <a:cubicBezTo>
                    <a:pt x="4264" y="8403"/>
                    <a:pt x="2301" y="7074"/>
                    <a:pt x="1210" y="5131"/>
                  </a:cubicBezTo>
                  <a:cubicBezTo>
                    <a:pt x="655" y="4159"/>
                    <a:pt x="258" y="2910"/>
                    <a:pt x="615" y="1799"/>
                  </a:cubicBezTo>
                  <a:cubicBezTo>
                    <a:pt x="774" y="1264"/>
                    <a:pt x="1151" y="827"/>
                    <a:pt x="1646" y="590"/>
                  </a:cubicBezTo>
                  <a:cubicBezTo>
                    <a:pt x="1993" y="441"/>
                    <a:pt x="2362" y="362"/>
                    <a:pt x="2735" y="362"/>
                  </a:cubicBezTo>
                  <a:close/>
                  <a:moveTo>
                    <a:pt x="2684" y="1"/>
                  </a:moveTo>
                  <a:cubicBezTo>
                    <a:pt x="1980" y="1"/>
                    <a:pt x="1292" y="212"/>
                    <a:pt x="794" y="768"/>
                  </a:cubicBezTo>
                  <a:cubicBezTo>
                    <a:pt x="0" y="1680"/>
                    <a:pt x="20" y="2989"/>
                    <a:pt x="377" y="4080"/>
                  </a:cubicBezTo>
                  <a:cubicBezTo>
                    <a:pt x="1091" y="6281"/>
                    <a:pt x="2955" y="7907"/>
                    <a:pt x="4919" y="8998"/>
                  </a:cubicBezTo>
                  <a:cubicBezTo>
                    <a:pt x="7378" y="10366"/>
                    <a:pt x="10174" y="10981"/>
                    <a:pt x="12911" y="11536"/>
                  </a:cubicBezTo>
                  <a:cubicBezTo>
                    <a:pt x="12922" y="11542"/>
                    <a:pt x="12934" y="11545"/>
                    <a:pt x="12945" y="11545"/>
                  </a:cubicBezTo>
                  <a:cubicBezTo>
                    <a:pt x="12974" y="11545"/>
                    <a:pt x="13002" y="11531"/>
                    <a:pt x="13030" y="11517"/>
                  </a:cubicBezTo>
                  <a:cubicBezTo>
                    <a:pt x="13070" y="11573"/>
                    <a:pt x="13137" y="11600"/>
                    <a:pt x="13200" y="11600"/>
                  </a:cubicBezTo>
                  <a:cubicBezTo>
                    <a:pt x="13293" y="11600"/>
                    <a:pt x="13378" y="11543"/>
                    <a:pt x="13367" y="11437"/>
                  </a:cubicBezTo>
                  <a:cubicBezTo>
                    <a:pt x="13307" y="10803"/>
                    <a:pt x="12911" y="10208"/>
                    <a:pt x="12633" y="9652"/>
                  </a:cubicBezTo>
                  <a:cubicBezTo>
                    <a:pt x="12316" y="9057"/>
                    <a:pt x="11998" y="8482"/>
                    <a:pt x="11661" y="7907"/>
                  </a:cubicBezTo>
                  <a:cubicBezTo>
                    <a:pt x="10987" y="6797"/>
                    <a:pt x="10253" y="5726"/>
                    <a:pt x="9480" y="4695"/>
                  </a:cubicBezTo>
                  <a:cubicBezTo>
                    <a:pt x="8072" y="2850"/>
                    <a:pt x="6366" y="1065"/>
                    <a:pt x="4145" y="272"/>
                  </a:cubicBezTo>
                  <a:cubicBezTo>
                    <a:pt x="3692" y="107"/>
                    <a:pt x="3184" y="1"/>
                    <a:pt x="2684"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677875" y="1354025"/>
              <a:ext cx="28775" cy="8450"/>
            </a:xfrm>
            <a:custGeom>
              <a:avLst/>
              <a:gdLst/>
              <a:ahLst/>
              <a:cxnLst/>
              <a:rect l="l" t="t" r="r" b="b"/>
              <a:pathLst>
                <a:path w="1151" h="338" extrusionOk="0">
                  <a:moveTo>
                    <a:pt x="0" y="0"/>
                  </a:moveTo>
                  <a:lnTo>
                    <a:pt x="258" y="99"/>
                  </a:lnTo>
                  <a:cubicBezTo>
                    <a:pt x="530" y="172"/>
                    <a:pt x="802" y="244"/>
                    <a:pt x="1074" y="317"/>
                  </a:cubicBezTo>
                  <a:lnTo>
                    <a:pt x="1074" y="317"/>
                  </a:lnTo>
                  <a:cubicBezTo>
                    <a:pt x="722" y="222"/>
                    <a:pt x="371" y="111"/>
                    <a:pt x="20" y="0"/>
                  </a:cubicBezTo>
                  <a:close/>
                  <a:moveTo>
                    <a:pt x="1074" y="317"/>
                  </a:moveTo>
                  <a:cubicBezTo>
                    <a:pt x="1099" y="324"/>
                    <a:pt x="1125" y="331"/>
                    <a:pt x="1151" y="337"/>
                  </a:cubicBezTo>
                  <a:cubicBezTo>
                    <a:pt x="1125" y="330"/>
                    <a:pt x="1099" y="324"/>
                    <a:pt x="1074" y="317"/>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443875" y="1390700"/>
              <a:ext cx="376650" cy="220725"/>
            </a:xfrm>
            <a:custGeom>
              <a:avLst/>
              <a:gdLst/>
              <a:ahLst/>
              <a:cxnLst/>
              <a:rect l="l" t="t" r="r" b="b"/>
              <a:pathLst>
                <a:path w="15066" h="8829" extrusionOk="0">
                  <a:moveTo>
                    <a:pt x="10173" y="1587"/>
                  </a:moveTo>
                  <a:cubicBezTo>
                    <a:pt x="9777" y="2460"/>
                    <a:pt x="9460" y="3372"/>
                    <a:pt x="9460" y="4324"/>
                  </a:cubicBezTo>
                  <a:cubicBezTo>
                    <a:pt x="9420" y="5335"/>
                    <a:pt x="9876" y="6307"/>
                    <a:pt x="10649" y="6942"/>
                  </a:cubicBezTo>
                  <a:cubicBezTo>
                    <a:pt x="10684" y="6966"/>
                    <a:pt x="10717" y="6976"/>
                    <a:pt x="10749" y="6976"/>
                  </a:cubicBezTo>
                  <a:cubicBezTo>
                    <a:pt x="10898" y="6976"/>
                    <a:pt x="10992" y="6739"/>
                    <a:pt x="10828" y="6624"/>
                  </a:cubicBezTo>
                  <a:cubicBezTo>
                    <a:pt x="10094" y="6069"/>
                    <a:pt x="9797" y="5097"/>
                    <a:pt x="9817" y="4185"/>
                  </a:cubicBezTo>
                  <a:cubicBezTo>
                    <a:pt x="9876" y="3432"/>
                    <a:pt x="10055" y="2678"/>
                    <a:pt x="10392" y="2004"/>
                  </a:cubicBezTo>
                  <a:lnTo>
                    <a:pt x="10392" y="2004"/>
                  </a:lnTo>
                  <a:cubicBezTo>
                    <a:pt x="10253" y="2856"/>
                    <a:pt x="10332" y="3749"/>
                    <a:pt x="10649" y="4562"/>
                  </a:cubicBezTo>
                  <a:cubicBezTo>
                    <a:pt x="11106" y="5653"/>
                    <a:pt x="12038" y="6505"/>
                    <a:pt x="13247" y="6585"/>
                  </a:cubicBezTo>
                  <a:cubicBezTo>
                    <a:pt x="13316" y="6590"/>
                    <a:pt x="13385" y="6593"/>
                    <a:pt x="13454" y="6593"/>
                  </a:cubicBezTo>
                  <a:cubicBezTo>
                    <a:pt x="13865" y="6593"/>
                    <a:pt x="14279" y="6494"/>
                    <a:pt x="14636" y="6307"/>
                  </a:cubicBezTo>
                  <a:lnTo>
                    <a:pt x="14636" y="6307"/>
                  </a:lnTo>
                  <a:cubicBezTo>
                    <a:pt x="14437" y="7021"/>
                    <a:pt x="13961" y="7616"/>
                    <a:pt x="13307" y="7993"/>
                  </a:cubicBezTo>
                  <a:cubicBezTo>
                    <a:pt x="12890" y="8251"/>
                    <a:pt x="12414" y="8389"/>
                    <a:pt x="11938" y="8429"/>
                  </a:cubicBezTo>
                  <a:cubicBezTo>
                    <a:pt x="11423" y="8429"/>
                    <a:pt x="10907" y="8310"/>
                    <a:pt x="10451" y="8072"/>
                  </a:cubicBezTo>
                  <a:cubicBezTo>
                    <a:pt x="9638" y="7715"/>
                    <a:pt x="9063" y="6961"/>
                    <a:pt x="8904" y="6089"/>
                  </a:cubicBezTo>
                  <a:cubicBezTo>
                    <a:pt x="8765" y="5216"/>
                    <a:pt x="8865" y="4324"/>
                    <a:pt x="9182" y="3491"/>
                  </a:cubicBezTo>
                  <a:cubicBezTo>
                    <a:pt x="9420" y="2817"/>
                    <a:pt x="9757" y="2162"/>
                    <a:pt x="10173" y="1587"/>
                  </a:cubicBezTo>
                  <a:close/>
                  <a:moveTo>
                    <a:pt x="8171" y="338"/>
                  </a:moveTo>
                  <a:cubicBezTo>
                    <a:pt x="8607" y="338"/>
                    <a:pt x="9063" y="358"/>
                    <a:pt x="9519" y="417"/>
                  </a:cubicBezTo>
                  <a:cubicBezTo>
                    <a:pt x="8052" y="477"/>
                    <a:pt x="6544" y="655"/>
                    <a:pt x="5235" y="1329"/>
                  </a:cubicBezTo>
                  <a:cubicBezTo>
                    <a:pt x="3708" y="2142"/>
                    <a:pt x="2618" y="3590"/>
                    <a:pt x="2261" y="5296"/>
                  </a:cubicBezTo>
                  <a:cubicBezTo>
                    <a:pt x="2102" y="6228"/>
                    <a:pt x="2300" y="7239"/>
                    <a:pt x="3054" y="7874"/>
                  </a:cubicBezTo>
                  <a:cubicBezTo>
                    <a:pt x="3092" y="7903"/>
                    <a:pt x="3133" y="7916"/>
                    <a:pt x="3173" y="7916"/>
                  </a:cubicBezTo>
                  <a:cubicBezTo>
                    <a:pt x="3322" y="7916"/>
                    <a:pt x="3453" y="7741"/>
                    <a:pt x="3312" y="7616"/>
                  </a:cubicBezTo>
                  <a:cubicBezTo>
                    <a:pt x="1924" y="6486"/>
                    <a:pt x="2697" y="4403"/>
                    <a:pt x="3589" y="3213"/>
                  </a:cubicBezTo>
                  <a:cubicBezTo>
                    <a:pt x="4581" y="1905"/>
                    <a:pt x="6049" y="1230"/>
                    <a:pt x="7635" y="953"/>
                  </a:cubicBezTo>
                  <a:cubicBezTo>
                    <a:pt x="8250" y="853"/>
                    <a:pt x="8884" y="814"/>
                    <a:pt x="9519" y="794"/>
                  </a:cubicBezTo>
                  <a:lnTo>
                    <a:pt x="9519" y="794"/>
                  </a:lnTo>
                  <a:cubicBezTo>
                    <a:pt x="8270" y="1131"/>
                    <a:pt x="7080" y="1686"/>
                    <a:pt x="6029" y="2420"/>
                  </a:cubicBezTo>
                  <a:cubicBezTo>
                    <a:pt x="4819" y="3332"/>
                    <a:pt x="3847" y="4621"/>
                    <a:pt x="3629" y="6148"/>
                  </a:cubicBezTo>
                  <a:cubicBezTo>
                    <a:pt x="3510" y="6922"/>
                    <a:pt x="3609" y="7715"/>
                    <a:pt x="3927" y="8429"/>
                  </a:cubicBezTo>
                  <a:cubicBezTo>
                    <a:pt x="3679" y="8469"/>
                    <a:pt x="3425" y="8496"/>
                    <a:pt x="3173" y="8496"/>
                  </a:cubicBezTo>
                  <a:cubicBezTo>
                    <a:pt x="2798" y="8496"/>
                    <a:pt x="2426" y="8436"/>
                    <a:pt x="2082" y="8270"/>
                  </a:cubicBezTo>
                  <a:cubicBezTo>
                    <a:pt x="1587" y="8013"/>
                    <a:pt x="1190" y="7616"/>
                    <a:pt x="952" y="7120"/>
                  </a:cubicBezTo>
                  <a:cubicBezTo>
                    <a:pt x="337" y="5950"/>
                    <a:pt x="654" y="4582"/>
                    <a:pt x="1329" y="3531"/>
                  </a:cubicBezTo>
                  <a:cubicBezTo>
                    <a:pt x="1388" y="3412"/>
                    <a:pt x="1309" y="3253"/>
                    <a:pt x="1170" y="3253"/>
                  </a:cubicBezTo>
                  <a:cubicBezTo>
                    <a:pt x="952" y="3253"/>
                    <a:pt x="734" y="3253"/>
                    <a:pt x="516" y="3213"/>
                  </a:cubicBezTo>
                  <a:cubicBezTo>
                    <a:pt x="397" y="3213"/>
                    <a:pt x="456" y="3213"/>
                    <a:pt x="535" y="3154"/>
                  </a:cubicBezTo>
                  <a:cubicBezTo>
                    <a:pt x="635" y="3075"/>
                    <a:pt x="714" y="3015"/>
                    <a:pt x="793" y="2936"/>
                  </a:cubicBezTo>
                  <a:cubicBezTo>
                    <a:pt x="1091" y="2698"/>
                    <a:pt x="1408" y="2480"/>
                    <a:pt x="1725" y="2261"/>
                  </a:cubicBezTo>
                  <a:cubicBezTo>
                    <a:pt x="2360" y="1845"/>
                    <a:pt x="3034" y="1488"/>
                    <a:pt x="3728" y="1210"/>
                  </a:cubicBezTo>
                  <a:cubicBezTo>
                    <a:pt x="5136" y="635"/>
                    <a:pt x="6644" y="338"/>
                    <a:pt x="8171" y="338"/>
                  </a:cubicBezTo>
                  <a:close/>
                  <a:moveTo>
                    <a:pt x="8139" y="0"/>
                  </a:moveTo>
                  <a:cubicBezTo>
                    <a:pt x="5601" y="0"/>
                    <a:pt x="3095" y="806"/>
                    <a:pt x="992" y="2321"/>
                  </a:cubicBezTo>
                  <a:cubicBezTo>
                    <a:pt x="813" y="2460"/>
                    <a:pt x="635" y="2599"/>
                    <a:pt x="456" y="2757"/>
                  </a:cubicBezTo>
                  <a:cubicBezTo>
                    <a:pt x="317" y="2876"/>
                    <a:pt x="99" y="2995"/>
                    <a:pt x="60" y="3213"/>
                  </a:cubicBezTo>
                  <a:cubicBezTo>
                    <a:pt x="0" y="3590"/>
                    <a:pt x="476" y="3630"/>
                    <a:pt x="833" y="3630"/>
                  </a:cubicBezTo>
                  <a:cubicBezTo>
                    <a:pt x="218" y="4780"/>
                    <a:pt x="0" y="6168"/>
                    <a:pt x="635" y="7358"/>
                  </a:cubicBezTo>
                  <a:cubicBezTo>
                    <a:pt x="932" y="7894"/>
                    <a:pt x="1388" y="8330"/>
                    <a:pt x="1943" y="8588"/>
                  </a:cubicBezTo>
                  <a:cubicBezTo>
                    <a:pt x="2324" y="8768"/>
                    <a:pt x="2728" y="8829"/>
                    <a:pt x="3136" y="8829"/>
                  </a:cubicBezTo>
                  <a:cubicBezTo>
                    <a:pt x="3493" y="8829"/>
                    <a:pt x="3853" y="8782"/>
                    <a:pt x="4204" y="8726"/>
                  </a:cubicBezTo>
                  <a:cubicBezTo>
                    <a:pt x="4323" y="8707"/>
                    <a:pt x="4383" y="8568"/>
                    <a:pt x="4323" y="8469"/>
                  </a:cubicBezTo>
                  <a:cubicBezTo>
                    <a:pt x="3649" y="7100"/>
                    <a:pt x="3907" y="5474"/>
                    <a:pt x="4720" y="4245"/>
                  </a:cubicBezTo>
                  <a:cubicBezTo>
                    <a:pt x="5553" y="3035"/>
                    <a:pt x="6802" y="2202"/>
                    <a:pt x="8131" y="1667"/>
                  </a:cubicBezTo>
                  <a:cubicBezTo>
                    <a:pt x="8805" y="1389"/>
                    <a:pt x="9479" y="1151"/>
                    <a:pt x="10173" y="972"/>
                  </a:cubicBezTo>
                  <a:lnTo>
                    <a:pt x="10173" y="972"/>
                  </a:lnTo>
                  <a:cubicBezTo>
                    <a:pt x="9043" y="2400"/>
                    <a:pt x="8230" y="4304"/>
                    <a:pt x="8527" y="6129"/>
                  </a:cubicBezTo>
                  <a:cubicBezTo>
                    <a:pt x="8686" y="7100"/>
                    <a:pt x="9321" y="7953"/>
                    <a:pt x="10213" y="8370"/>
                  </a:cubicBezTo>
                  <a:cubicBezTo>
                    <a:pt x="10708" y="8638"/>
                    <a:pt x="11251" y="8772"/>
                    <a:pt x="11796" y="8772"/>
                  </a:cubicBezTo>
                  <a:cubicBezTo>
                    <a:pt x="12298" y="8772"/>
                    <a:pt x="12801" y="8657"/>
                    <a:pt x="13267" y="8429"/>
                  </a:cubicBezTo>
                  <a:cubicBezTo>
                    <a:pt x="14219" y="7933"/>
                    <a:pt x="14993" y="7021"/>
                    <a:pt x="15052" y="5930"/>
                  </a:cubicBezTo>
                  <a:cubicBezTo>
                    <a:pt x="15065" y="5810"/>
                    <a:pt x="14970" y="5752"/>
                    <a:pt x="14876" y="5752"/>
                  </a:cubicBezTo>
                  <a:cubicBezTo>
                    <a:pt x="14831" y="5752"/>
                    <a:pt x="14787" y="5766"/>
                    <a:pt x="14755" y="5791"/>
                  </a:cubicBezTo>
                  <a:cubicBezTo>
                    <a:pt x="14369" y="6108"/>
                    <a:pt x="13925" y="6245"/>
                    <a:pt x="13478" y="6245"/>
                  </a:cubicBezTo>
                  <a:cubicBezTo>
                    <a:pt x="12635" y="6245"/>
                    <a:pt x="11783" y="5757"/>
                    <a:pt x="11304" y="5058"/>
                  </a:cubicBezTo>
                  <a:cubicBezTo>
                    <a:pt x="10431" y="3729"/>
                    <a:pt x="10610" y="2083"/>
                    <a:pt x="11066" y="635"/>
                  </a:cubicBezTo>
                  <a:cubicBezTo>
                    <a:pt x="11106" y="536"/>
                    <a:pt x="11026" y="437"/>
                    <a:pt x="10927" y="437"/>
                  </a:cubicBezTo>
                  <a:cubicBezTo>
                    <a:pt x="10907" y="358"/>
                    <a:pt x="10868" y="298"/>
                    <a:pt x="10788" y="298"/>
                  </a:cubicBezTo>
                  <a:cubicBezTo>
                    <a:pt x="9912" y="98"/>
                    <a:pt x="9023" y="0"/>
                    <a:pt x="813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732900" y="1563075"/>
              <a:ext cx="48650" cy="12250"/>
            </a:xfrm>
            <a:custGeom>
              <a:avLst/>
              <a:gdLst/>
              <a:ahLst/>
              <a:cxnLst/>
              <a:rect l="l" t="t" r="r" b="b"/>
              <a:pathLst>
                <a:path w="1946" h="490" extrusionOk="0">
                  <a:moveTo>
                    <a:pt x="1679" y="0"/>
                  </a:moveTo>
                  <a:cubicBezTo>
                    <a:pt x="1662" y="0"/>
                    <a:pt x="1645" y="2"/>
                    <a:pt x="1627" y="7"/>
                  </a:cubicBezTo>
                  <a:cubicBezTo>
                    <a:pt x="1332" y="84"/>
                    <a:pt x="1030" y="128"/>
                    <a:pt x="729" y="128"/>
                  </a:cubicBezTo>
                  <a:cubicBezTo>
                    <a:pt x="564" y="128"/>
                    <a:pt x="400" y="114"/>
                    <a:pt x="239" y="86"/>
                  </a:cubicBezTo>
                  <a:cubicBezTo>
                    <a:pt x="226" y="84"/>
                    <a:pt x="213" y="83"/>
                    <a:pt x="200" y="83"/>
                  </a:cubicBezTo>
                  <a:cubicBezTo>
                    <a:pt x="115" y="83"/>
                    <a:pt x="38" y="139"/>
                    <a:pt x="21" y="225"/>
                  </a:cubicBezTo>
                  <a:cubicBezTo>
                    <a:pt x="1" y="324"/>
                    <a:pt x="60" y="423"/>
                    <a:pt x="140" y="443"/>
                  </a:cubicBezTo>
                  <a:cubicBezTo>
                    <a:pt x="346" y="474"/>
                    <a:pt x="552" y="490"/>
                    <a:pt x="757" y="490"/>
                  </a:cubicBezTo>
                  <a:cubicBezTo>
                    <a:pt x="1084" y="490"/>
                    <a:pt x="1409" y="449"/>
                    <a:pt x="1726" y="364"/>
                  </a:cubicBezTo>
                  <a:cubicBezTo>
                    <a:pt x="1946" y="309"/>
                    <a:pt x="1878" y="0"/>
                    <a:pt x="167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526650" y="1224400"/>
              <a:ext cx="61200" cy="50025"/>
            </a:xfrm>
            <a:custGeom>
              <a:avLst/>
              <a:gdLst/>
              <a:ahLst/>
              <a:cxnLst/>
              <a:rect l="l" t="t" r="r" b="b"/>
              <a:pathLst>
                <a:path w="2448" h="2001" extrusionOk="0">
                  <a:moveTo>
                    <a:pt x="241" y="1"/>
                  </a:moveTo>
                  <a:cubicBezTo>
                    <a:pt x="112" y="1"/>
                    <a:pt x="1" y="140"/>
                    <a:pt x="80" y="267"/>
                  </a:cubicBezTo>
                  <a:cubicBezTo>
                    <a:pt x="695" y="902"/>
                    <a:pt x="1389" y="1477"/>
                    <a:pt x="2123" y="1973"/>
                  </a:cubicBezTo>
                  <a:cubicBezTo>
                    <a:pt x="2151" y="1992"/>
                    <a:pt x="2180" y="2000"/>
                    <a:pt x="2207" y="2000"/>
                  </a:cubicBezTo>
                  <a:cubicBezTo>
                    <a:pt x="2349" y="2000"/>
                    <a:pt x="2448" y="1772"/>
                    <a:pt x="2281" y="1655"/>
                  </a:cubicBezTo>
                  <a:cubicBezTo>
                    <a:pt x="1587" y="1179"/>
                    <a:pt x="933" y="624"/>
                    <a:pt x="338" y="29"/>
                  </a:cubicBezTo>
                  <a:cubicBezTo>
                    <a:pt x="306" y="9"/>
                    <a:pt x="273" y="1"/>
                    <a:pt x="24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534625" y="1136575"/>
              <a:ext cx="109225" cy="75200"/>
            </a:xfrm>
            <a:custGeom>
              <a:avLst/>
              <a:gdLst/>
              <a:ahLst/>
              <a:cxnLst/>
              <a:rect l="l" t="t" r="r" b="b"/>
              <a:pathLst>
                <a:path w="4369" h="3008" extrusionOk="0">
                  <a:moveTo>
                    <a:pt x="236" y="1"/>
                  </a:moveTo>
                  <a:cubicBezTo>
                    <a:pt x="62" y="1"/>
                    <a:pt x="1" y="298"/>
                    <a:pt x="197" y="369"/>
                  </a:cubicBezTo>
                  <a:cubicBezTo>
                    <a:pt x="1665" y="865"/>
                    <a:pt x="2994" y="1757"/>
                    <a:pt x="4005" y="2947"/>
                  </a:cubicBezTo>
                  <a:cubicBezTo>
                    <a:pt x="4038" y="2990"/>
                    <a:pt x="4078" y="3007"/>
                    <a:pt x="4117" y="3007"/>
                  </a:cubicBezTo>
                  <a:cubicBezTo>
                    <a:pt x="4244" y="3007"/>
                    <a:pt x="4369" y="2825"/>
                    <a:pt x="4263" y="2689"/>
                  </a:cubicBezTo>
                  <a:cubicBezTo>
                    <a:pt x="3192" y="1460"/>
                    <a:pt x="1824" y="548"/>
                    <a:pt x="297" y="12"/>
                  </a:cubicBezTo>
                  <a:cubicBezTo>
                    <a:pt x="275" y="4"/>
                    <a:pt x="255" y="1"/>
                    <a:pt x="23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586150" y="1213700"/>
              <a:ext cx="59525" cy="49750"/>
            </a:xfrm>
            <a:custGeom>
              <a:avLst/>
              <a:gdLst/>
              <a:ahLst/>
              <a:cxnLst/>
              <a:rect l="l" t="t" r="r" b="b"/>
              <a:pathLst>
                <a:path w="2381" h="1990" extrusionOk="0">
                  <a:moveTo>
                    <a:pt x="199" y="1"/>
                  </a:moveTo>
                  <a:cubicBezTo>
                    <a:pt x="154" y="1"/>
                    <a:pt x="110" y="21"/>
                    <a:pt x="80" y="60"/>
                  </a:cubicBezTo>
                  <a:cubicBezTo>
                    <a:pt x="1" y="120"/>
                    <a:pt x="1" y="239"/>
                    <a:pt x="80" y="298"/>
                  </a:cubicBezTo>
                  <a:lnTo>
                    <a:pt x="2063" y="1944"/>
                  </a:lnTo>
                  <a:cubicBezTo>
                    <a:pt x="2093" y="1974"/>
                    <a:pt x="2137" y="1989"/>
                    <a:pt x="2182" y="1989"/>
                  </a:cubicBezTo>
                  <a:cubicBezTo>
                    <a:pt x="2227" y="1989"/>
                    <a:pt x="2271" y="1974"/>
                    <a:pt x="2301" y="1944"/>
                  </a:cubicBezTo>
                  <a:cubicBezTo>
                    <a:pt x="2380" y="1865"/>
                    <a:pt x="2380" y="1766"/>
                    <a:pt x="2301" y="1687"/>
                  </a:cubicBezTo>
                  <a:lnTo>
                    <a:pt x="318" y="60"/>
                  </a:lnTo>
                  <a:cubicBezTo>
                    <a:pt x="288" y="21"/>
                    <a:pt x="244" y="1"/>
                    <a:pt x="19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451300" y="1448425"/>
              <a:ext cx="472000" cy="776425"/>
            </a:xfrm>
            <a:custGeom>
              <a:avLst/>
              <a:gdLst/>
              <a:ahLst/>
              <a:cxnLst/>
              <a:rect l="l" t="t" r="r" b="b"/>
              <a:pathLst>
                <a:path w="18880" h="31057" extrusionOk="0">
                  <a:moveTo>
                    <a:pt x="17075" y="2213"/>
                  </a:moveTo>
                  <a:cubicBezTo>
                    <a:pt x="17155" y="2451"/>
                    <a:pt x="17194" y="2709"/>
                    <a:pt x="17254" y="2947"/>
                  </a:cubicBezTo>
                  <a:cubicBezTo>
                    <a:pt x="17210" y="2893"/>
                    <a:pt x="17149" y="2862"/>
                    <a:pt x="17089" y="2862"/>
                  </a:cubicBezTo>
                  <a:cubicBezTo>
                    <a:pt x="17040" y="2862"/>
                    <a:pt x="16992" y="2882"/>
                    <a:pt x="16956" y="2927"/>
                  </a:cubicBezTo>
                  <a:cubicBezTo>
                    <a:pt x="17016" y="2689"/>
                    <a:pt x="17055" y="2451"/>
                    <a:pt x="17075" y="2213"/>
                  </a:cubicBezTo>
                  <a:close/>
                  <a:moveTo>
                    <a:pt x="17274" y="3046"/>
                  </a:moveTo>
                  <a:cubicBezTo>
                    <a:pt x="17353" y="3502"/>
                    <a:pt x="17393" y="3958"/>
                    <a:pt x="17412" y="4415"/>
                  </a:cubicBezTo>
                  <a:cubicBezTo>
                    <a:pt x="17385" y="4332"/>
                    <a:pt x="17310" y="4288"/>
                    <a:pt x="17234" y="4288"/>
                  </a:cubicBezTo>
                  <a:cubicBezTo>
                    <a:pt x="17200" y="4288"/>
                    <a:pt x="17165" y="4297"/>
                    <a:pt x="17135" y="4315"/>
                  </a:cubicBezTo>
                  <a:cubicBezTo>
                    <a:pt x="17214" y="3899"/>
                    <a:pt x="17254" y="3463"/>
                    <a:pt x="17274" y="3046"/>
                  </a:cubicBezTo>
                  <a:close/>
                  <a:moveTo>
                    <a:pt x="17393" y="1995"/>
                  </a:moveTo>
                  <a:lnTo>
                    <a:pt x="17393" y="1995"/>
                  </a:lnTo>
                  <a:cubicBezTo>
                    <a:pt x="18384" y="3800"/>
                    <a:pt x="18701" y="5882"/>
                    <a:pt x="18285" y="7905"/>
                  </a:cubicBezTo>
                  <a:cubicBezTo>
                    <a:pt x="18007" y="9154"/>
                    <a:pt x="17472" y="10344"/>
                    <a:pt x="16718" y="11395"/>
                  </a:cubicBezTo>
                  <a:cubicBezTo>
                    <a:pt x="15985" y="12506"/>
                    <a:pt x="15112" y="13537"/>
                    <a:pt x="14418" y="14687"/>
                  </a:cubicBezTo>
                  <a:cubicBezTo>
                    <a:pt x="13704" y="15857"/>
                    <a:pt x="13188" y="17146"/>
                    <a:pt x="12891" y="18475"/>
                  </a:cubicBezTo>
                  <a:cubicBezTo>
                    <a:pt x="12375" y="17206"/>
                    <a:pt x="11919" y="15837"/>
                    <a:pt x="12197" y="14449"/>
                  </a:cubicBezTo>
                  <a:cubicBezTo>
                    <a:pt x="12225" y="14336"/>
                    <a:pt x="12123" y="14233"/>
                    <a:pt x="12019" y="14233"/>
                  </a:cubicBezTo>
                  <a:cubicBezTo>
                    <a:pt x="11976" y="14233"/>
                    <a:pt x="11934" y="14250"/>
                    <a:pt x="11899" y="14290"/>
                  </a:cubicBezTo>
                  <a:cubicBezTo>
                    <a:pt x="10888" y="15064"/>
                    <a:pt x="9995" y="15996"/>
                    <a:pt x="9282" y="17047"/>
                  </a:cubicBezTo>
                  <a:cubicBezTo>
                    <a:pt x="8548" y="18118"/>
                    <a:pt x="7933" y="19347"/>
                    <a:pt x="7794" y="20656"/>
                  </a:cubicBezTo>
                  <a:cubicBezTo>
                    <a:pt x="7655" y="21807"/>
                    <a:pt x="8012" y="22957"/>
                    <a:pt x="8786" y="23809"/>
                  </a:cubicBezTo>
                  <a:cubicBezTo>
                    <a:pt x="9319" y="24372"/>
                    <a:pt x="10042" y="24672"/>
                    <a:pt x="10785" y="24672"/>
                  </a:cubicBezTo>
                  <a:cubicBezTo>
                    <a:pt x="11064" y="24672"/>
                    <a:pt x="11346" y="24630"/>
                    <a:pt x="11622" y="24543"/>
                  </a:cubicBezTo>
                  <a:cubicBezTo>
                    <a:pt x="12157" y="24365"/>
                    <a:pt x="12633" y="23968"/>
                    <a:pt x="12891" y="23453"/>
                  </a:cubicBezTo>
                  <a:cubicBezTo>
                    <a:pt x="13129" y="22957"/>
                    <a:pt x="13248" y="22401"/>
                    <a:pt x="13248" y="21826"/>
                  </a:cubicBezTo>
                  <a:cubicBezTo>
                    <a:pt x="14081" y="22639"/>
                    <a:pt x="14656" y="23691"/>
                    <a:pt x="14874" y="24821"/>
                  </a:cubicBezTo>
                  <a:cubicBezTo>
                    <a:pt x="14893" y="24915"/>
                    <a:pt x="14960" y="24955"/>
                    <a:pt x="15032" y="24955"/>
                  </a:cubicBezTo>
                  <a:cubicBezTo>
                    <a:pt x="15113" y="24955"/>
                    <a:pt x="15200" y="24905"/>
                    <a:pt x="15231" y="24821"/>
                  </a:cubicBezTo>
                  <a:cubicBezTo>
                    <a:pt x="15568" y="23869"/>
                    <a:pt x="15846" y="22858"/>
                    <a:pt x="15727" y="21846"/>
                  </a:cubicBezTo>
                  <a:cubicBezTo>
                    <a:pt x="15647" y="21172"/>
                    <a:pt x="15350" y="20537"/>
                    <a:pt x="14874" y="20022"/>
                  </a:cubicBezTo>
                  <a:cubicBezTo>
                    <a:pt x="14925" y="20019"/>
                    <a:pt x="14976" y="20018"/>
                    <a:pt x="15027" y="20018"/>
                  </a:cubicBezTo>
                  <a:cubicBezTo>
                    <a:pt x="15788" y="20018"/>
                    <a:pt x="16539" y="20295"/>
                    <a:pt x="17115" y="20815"/>
                  </a:cubicBezTo>
                  <a:cubicBezTo>
                    <a:pt x="17869" y="21509"/>
                    <a:pt x="18305" y="22481"/>
                    <a:pt x="18325" y="23492"/>
                  </a:cubicBezTo>
                  <a:cubicBezTo>
                    <a:pt x="18424" y="25594"/>
                    <a:pt x="17274" y="27875"/>
                    <a:pt x="15509" y="29005"/>
                  </a:cubicBezTo>
                  <a:lnTo>
                    <a:pt x="15489" y="29025"/>
                  </a:lnTo>
                  <a:cubicBezTo>
                    <a:pt x="14497" y="29600"/>
                    <a:pt x="13387" y="29957"/>
                    <a:pt x="12256" y="30076"/>
                  </a:cubicBezTo>
                  <a:cubicBezTo>
                    <a:pt x="11860" y="30129"/>
                    <a:pt x="11461" y="30155"/>
                    <a:pt x="11063" y="30155"/>
                  </a:cubicBezTo>
                  <a:cubicBezTo>
                    <a:pt x="10269" y="30155"/>
                    <a:pt x="9480" y="30050"/>
                    <a:pt x="8726" y="29838"/>
                  </a:cubicBezTo>
                  <a:cubicBezTo>
                    <a:pt x="6882" y="29263"/>
                    <a:pt x="5355" y="27954"/>
                    <a:pt x="4502" y="26209"/>
                  </a:cubicBezTo>
                  <a:cubicBezTo>
                    <a:pt x="3411" y="24028"/>
                    <a:pt x="3570" y="21350"/>
                    <a:pt x="4720" y="19209"/>
                  </a:cubicBezTo>
                  <a:cubicBezTo>
                    <a:pt x="4791" y="19085"/>
                    <a:pt x="4704" y="18945"/>
                    <a:pt x="4571" y="18945"/>
                  </a:cubicBezTo>
                  <a:cubicBezTo>
                    <a:pt x="4555" y="18945"/>
                    <a:pt x="4539" y="18947"/>
                    <a:pt x="4522" y="18951"/>
                  </a:cubicBezTo>
                  <a:cubicBezTo>
                    <a:pt x="3788" y="19169"/>
                    <a:pt x="3134" y="19546"/>
                    <a:pt x="2559" y="20061"/>
                  </a:cubicBezTo>
                  <a:cubicBezTo>
                    <a:pt x="2717" y="18237"/>
                    <a:pt x="3729" y="16631"/>
                    <a:pt x="4919" y="15282"/>
                  </a:cubicBezTo>
                  <a:cubicBezTo>
                    <a:pt x="6347" y="13676"/>
                    <a:pt x="8032" y="12327"/>
                    <a:pt x="9678" y="10979"/>
                  </a:cubicBezTo>
                  <a:lnTo>
                    <a:pt x="10491" y="10304"/>
                  </a:lnTo>
                  <a:cubicBezTo>
                    <a:pt x="10987" y="10007"/>
                    <a:pt x="11463" y="9650"/>
                    <a:pt x="11899" y="9273"/>
                  </a:cubicBezTo>
                  <a:cubicBezTo>
                    <a:pt x="11939" y="9234"/>
                    <a:pt x="11959" y="9174"/>
                    <a:pt x="11939" y="9115"/>
                  </a:cubicBezTo>
                  <a:cubicBezTo>
                    <a:pt x="12851" y="8341"/>
                    <a:pt x="13744" y="7548"/>
                    <a:pt x="14577" y="6695"/>
                  </a:cubicBezTo>
                  <a:cubicBezTo>
                    <a:pt x="15251" y="6041"/>
                    <a:pt x="15846" y="5267"/>
                    <a:pt x="16322" y="4454"/>
                  </a:cubicBezTo>
                  <a:cubicBezTo>
                    <a:pt x="16579" y="4018"/>
                    <a:pt x="16758" y="3562"/>
                    <a:pt x="16917" y="3106"/>
                  </a:cubicBezTo>
                  <a:lnTo>
                    <a:pt x="16917" y="3106"/>
                  </a:lnTo>
                  <a:cubicBezTo>
                    <a:pt x="16857" y="5247"/>
                    <a:pt x="15727" y="7191"/>
                    <a:pt x="14319" y="8738"/>
                  </a:cubicBezTo>
                  <a:cubicBezTo>
                    <a:pt x="12792" y="10404"/>
                    <a:pt x="10908" y="11693"/>
                    <a:pt x="9143" y="13101"/>
                  </a:cubicBezTo>
                  <a:cubicBezTo>
                    <a:pt x="8131" y="13874"/>
                    <a:pt x="7199" y="14766"/>
                    <a:pt x="6347" y="15738"/>
                  </a:cubicBezTo>
                  <a:cubicBezTo>
                    <a:pt x="6243" y="15871"/>
                    <a:pt x="6349" y="16048"/>
                    <a:pt x="6475" y="16048"/>
                  </a:cubicBezTo>
                  <a:cubicBezTo>
                    <a:pt x="6518" y="16048"/>
                    <a:pt x="6564" y="16027"/>
                    <a:pt x="6604" y="15976"/>
                  </a:cubicBezTo>
                  <a:cubicBezTo>
                    <a:pt x="9579" y="12506"/>
                    <a:pt x="14200" y="10642"/>
                    <a:pt x="16381" y="6457"/>
                  </a:cubicBezTo>
                  <a:cubicBezTo>
                    <a:pt x="16441" y="6318"/>
                    <a:pt x="16500" y="6199"/>
                    <a:pt x="16560" y="6061"/>
                  </a:cubicBezTo>
                  <a:lnTo>
                    <a:pt x="16560" y="6061"/>
                  </a:lnTo>
                  <a:cubicBezTo>
                    <a:pt x="15528" y="8559"/>
                    <a:pt x="13426" y="10503"/>
                    <a:pt x="11463" y="12327"/>
                  </a:cubicBezTo>
                  <a:cubicBezTo>
                    <a:pt x="9143" y="14469"/>
                    <a:pt x="6545" y="16849"/>
                    <a:pt x="5930" y="20101"/>
                  </a:cubicBezTo>
                  <a:cubicBezTo>
                    <a:pt x="5613" y="21707"/>
                    <a:pt x="5831" y="23472"/>
                    <a:pt x="6803" y="24841"/>
                  </a:cubicBezTo>
                  <a:cubicBezTo>
                    <a:pt x="6837" y="24893"/>
                    <a:pt x="6889" y="24915"/>
                    <a:pt x="6942" y="24915"/>
                  </a:cubicBezTo>
                  <a:cubicBezTo>
                    <a:pt x="7068" y="24915"/>
                    <a:pt x="7198" y="24788"/>
                    <a:pt x="7100" y="24662"/>
                  </a:cubicBezTo>
                  <a:cubicBezTo>
                    <a:pt x="6267" y="23413"/>
                    <a:pt x="5970" y="21886"/>
                    <a:pt x="6228" y="20399"/>
                  </a:cubicBezTo>
                  <a:cubicBezTo>
                    <a:pt x="6485" y="18852"/>
                    <a:pt x="7219" y="17463"/>
                    <a:pt x="8171" y="16234"/>
                  </a:cubicBezTo>
                  <a:cubicBezTo>
                    <a:pt x="10194" y="13577"/>
                    <a:pt x="13050" y="11712"/>
                    <a:pt x="15132" y="9095"/>
                  </a:cubicBezTo>
                  <a:cubicBezTo>
                    <a:pt x="16203" y="7746"/>
                    <a:pt x="17095" y="6219"/>
                    <a:pt x="17432" y="4494"/>
                  </a:cubicBezTo>
                  <a:lnTo>
                    <a:pt x="17432" y="4494"/>
                  </a:lnTo>
                  <a:cubicBezTo>
                    <a:pt x="17472" y="5981"/>
                    <a:pt x="17194" y="7449"/>
                    <a:pt x="16619" y="8797"/>
                  </a:cubicBezTo>
                  <a:cubicBezTo>
                    <a:pt x="16322" y="9471"/>
                    <a:pt x="15965" y="10106"/>
                    <a:pt x="15528" y="10701"/>
                  </a:cubicBezTo>
                  <a:cubicBezTo>
                    <a:pt x="15430" y="10827"/>
                    <a:pt x="15550" y="10953"/>
                    <a:pt x="15678" y="10953"/>
                  </a:cubicBezTo>
                  <a:cubicBezTo>
                    <a:pt x="15731" y="10953"/>
                    <a:pt x="15785" y="10932"/>
                    <a:pt x="15826" y="10880"/>
                  </a:cubicBezTo>
                  <a:cubicBezTo>
                    <a:pt x="17432" y="8639"/>
                    <a:pt x="18087" y="5862"/>
                    <a:pt x="17650" y="3145"/>
                  </a:cubicBezTo>
                  <a:cubicBezTo>
                    <a:pt x="17591" y="2769"/>
                    <a:pt x="17512" y="2372"/>
                    <a:pt x="17393" y="1995"/>
                  </a:cubicBezTo>
                  <a:close/>
                  <a:moveTo>
                    <a:pt x="3828" y="9610"/>
                  </a:moveTo>
                  <a:lnTo>
                    <a:pt x="3828" y="9610"/>
                  </a:lnTo>
                  <a:cubicBezTo>
                    <a:pt x="4205" y="10562"/>
                    <a:pt x="5355" y="11098"/>
                    <a:pt x="6327" y="11256"/>
                  </a:cubicBezTo>
                  <a:cubicBezTo>
                    <a:pt x="6621" y="11299"/>
                    <a:pt x="6918" y="11321"/>
                    <a:pt x="7213" y="11321"/>
                  </a:cubicBezTo>
                  <a:cubicBezTo>
                    <a:pt x="7872" y="11321"/>
                    <a:pt x="8527" y="11211"/>
                    <a:pt x="9143" y="10979"/>
                  </a:cubicBezTo>
                  <a:lnTo>
                    <a:pt x="9143" y="10979"/>
                  </a:lnTo>
                  <a:lnTo>
                    <a:pt x="8786" y="11256"/>
                  </a:lnTo>
                  <a:cubicBezTo>
                    <a:pt x="7298" y="12486"/>
                    <a:pt x="5791" y="13735"/>
                    <a:pt x="4522" y="15183"/>
                  </a:cubicBezTo>
                  <a:cubicBezTo>
                    <a:pt x="3273" y="16650"/>
                    <a:pt x="2202" y="18475"/>
                    <a:pt x="2182" y="20498"/>
                  </a:cubicBezTo>
                  <a:cubicBezTo>
                    <a:pt x="2182" y="20603"/>
                    <a:pt x="2270" y="20674"/>
                    <a:pt x="2364" y="20674"/>
                  </a:cubicBezTo>
                  <a:cubicBezTo>
                    <a:pt x="2411" y="20674"/>
                    <a:pt x="2460" y="20656"/>
                    <a:pt x="2499" y="20617"/>
                  </a:cubicBezTo>
                  <a:cubicBezTo>
                    <a:pt x="2975" y="20121"/>
                    <a:pt x="3550" y="19724"/>
                    <a:pt x="4205" y="19466"/>
                  </a:cubicBezTo>
                  <a:lnTo>
                    <a:pt x="4205" y="19466"/>
                  </a:lnTo>
                  <a:cubicBezTo>
                    <a:pt x="3253" y="21450"/>
                    <a:pt x="3154" y="23750"/>
                    <a:pt x="3927" y="25812"/>
                  </a:cubicBezTo>
                  <a:cubicBezTo>
                    <a:pt x="4681" y="27736"/>
                    <a:pt x="6208" y="29243"/>
                    <a:pt x="8131" y="30017"/>
                  </a:cubicBezTo>
                  <a:cubicBezTo>
                    <a:pt x="9033" y="30343"/>
                    <a:pt x="9996" y="30511"/>
                    <a:pt x="10962" y="30511"/>
                  </a:cubicBezTo>
                  <a:cubicBezTo>
                    <a:pt x="11229" y="30511"/>
                    <a:pt x="11495" y="30498"/>
                    <a:pt x="11760" y="30473"/>
                  </a:cubicBezTo>
                  <a:cubicBezTo>
                    <a:pt x="11939" y="30473"/>
                    <a:pt x="12098" y="30453"/>
                    <a:pt x="12276" y="30433"/>
                  </a:cubicBezTo>
                  <a:lnTo>
                    <a:pt x="12276" y="30433"/>
                  </a:lnTo>
                  <a:cubicBezTo>
                    <a:pt x="11592" y="30609"/>
                    <a:pt x="10888" y="30693"/>
                    <a:pt x="10184" y="30693"/>
                  </a:cubicBezTo>
                  <a:cubicBezTo>
                    <a:pt x="8029" y="30693"/>
                    <a:pt x="5864" y="29904"/>
                    <a:pt x="4205" y="28529"/>
                  </a:cubicBezTo>
                  <a:cubicBezTo>
                    <a:pt x="2817" y="27359"/>
                    <a:pt x="1765" y="25852"/>
                    <a:pt x="1151" y="24166"/>
                  </a:cubicBezTo>
                  <a:cubicBezTo>
                    <a:pt x="496" y="22342"/>
                    <a:pt x="377" y="20379"/>
                    <a:pt x="794" y="18495"/>
                  </a:cubicBezTo>
                  <a:cubicBezTo>
                    <a:pt x="1032" y="17444"/>
                    <a:pt x="1428" y="16432"/>
                    <a:pt x="2003" y="15520"/>
                  </a:cubicBezTo>
                  <a:cubicBezTo>
                    <a:pt x="2519" y="14667"/>
                    <a:pt x="3233" y="13894"/>
                    <a:pt x="4225" y="13596"/>
                  </a:cubicBezTo>
                  <a:cubicBezTo>
                    <a:pt x="4363" y="13577"/>
                    <a:pt x="4403" y="13398"/>
                    <a:pt x="4324" y="13299"/>
                  </a:cubicBezTo>
                  <a:cubicBezTo>
                    <a:pt x="3431" y="12288"/>
                    <a:pt x="3253" y="10840"/>
                    <a:pt x="3828" y="9610"/>
                  </a:cubicBezTo>
                  <a:close/>
                  <a:moveTo>
                    <a:pt x="15537" y="0"/>
                  </a:moveTo>
                  <a:cubicBezTo>
                    <a:pt x="15441" y="0"/>
                    <a:pt x="15345" y="10"/>
                    <a:pt x="15251" y="32"/>
                  </a:cubicBezTo>
                  <a:cubicBezTo>
                    <a:pt x="14497" y="250"/>
                    <a:pt x="14200" y="1341"/>
                    <a:pt x="14894" y="1797"/>
                  </a:cubicBezTo>
                  <a:cubicBezTo>
                    <a:pt x="14925" y="1821"/>
                    <a:pt x="14956" y="1831"/>
                    <a:pt x="14985" y="1831"/>
                  </a:cubicBezTo>
                  <a:cubicBezTo>
                    <a:pt x="15124" y="1831"/>
                    <a:pt x="15220" y="1598"/>
                    <a:pt x="15072" y="1499"/>
                  </a:cubicBezTo>
                  <a:cubicBezTo>
                    <a:pt x="14795" y="1301"/>
                    <a:pt x="14815" y="904"/>
                    <a:pt x="14993" y="666"/>
                  </a:cubicBezTo>
                  <a:cubicBezTo>
                    <a:pt x="15131" y="465"/>
                    <a:pt x="15357" y="360"/>
                    <a:pt x="15589" y="360"/>
                  </a:cubicBezTo>
                  <a:cubicBezTo>
                    <a:pt x="15724" y="360"/>
                    <a:pt x="15861" y="395"/>
                    <a:pt x="15985" y="468"/>
                  </a:cubicBezTo>
                  <a:cubicBezTo>
                    <a:pt x="16897" y="904"/>
                    <a:pt x="16778" y="2114"/>
                    <a:pt x="16560" y="2927"/>
                  </a:cubicBezTo>
                  <a:cubicBezTo>
                    <a:pt x="16084" y="4692"/>
                    <a:pt x="14755" y="6061"/>
                    <a:pt x="13446" y="7270"/>
                  </a:cubicBezTo>
                  <a:cubicBezTo>
                    <a:pt x="12435" y="8242"/>
                    <a:pt x="11344" y="9134"/>
                    <a:pt x="10253" y="10027"/>
                  </a:cubicBezTo>
                  <a:cubicBezTo>
                    <a:pt x="9460" y="10542"/>
                    <a:pt x="8548" y="10860"/>
                    <a:pt x="7596" y="10959"/>
                  </a:cubicBezTo>
                  <a:cubicBezTo>
                    <a:pt x="7461" y="10970"/>
                    <a:pt x="7326" y="10975"/>
                    <a:pt x="7191" y="10975"/>
                  </a:cubicBezTo>
                  <a:cubicBezTo>
                    <a:pt x="6588" y="10975"/>
                    <a:pt x="5981" y="10865"/>
                    <a:pt x="5414" y="10622"/>
                  </a:cubicBezTo>
                  <a:cubicBezTo>
                    <a:pt x="4780" y="10364"/>
                    <a:pt x="4086" y="9868"/>
                    <a:pt x="4006" y="9134"/>
                  </a:cubicBezTo>
                  <a:cubicBezTo>
                    <a:pt x="4006" y="9027"/>
                    <a:pt x="3921" y="8963"/>
                    <a:pt x="3831" y="8963"/>
                  </a:cubicBezTo>
                  <a:cubicBezTo>
                    <a:pt x="3771" y="8963"/>
                    <a:pt x="3709" y="8992"/>
                    <a:pt x="3669" y="9055"/>
                  </a:cubicBezTo>
                  <a:cubicBezTo>
                    <a:pt x="2836" y="10384"/>
                    <a:pt x="2916" y="12089"/>
                    <a:pt x="3868" y="13339"/>
                  </a:cubicBezTo>
                  <a:cubicBezTo>
                    <a:pt x="2182" y="13993"/>
                    <a:pt x="1230" y="15877"/>
                    <a:pt x="695" y="17483"/>
                  </a:cubicBezTo>
                  <a:cubicBezTo>
                    <a:pt x="60" y="19447"/>
                    <a:pt x="0" y="21529"/>
                    <a:pt x="556" y="23512"/>
                  </a:cubicBezTo>
                  <a:cubicBezTo>
                    <a:pt x="1567" y="27181"/>
                    <a:pt x="4601" y="30155"/>
                    <a:pt x="8349" y="30869"/>
                  </a:cubicBezTo>
                  <a:cubicBezTo>
                    <a:pt x="8936" y="30995"/>
                    <a:pt x="9532" y="31056"/>
                    <a:pt x="10125" y="31056"/>
                  </a:cubicBezTo>
                  <a:cubicBezTo>
                    <a:pt x="11597" y="31056"/>
                    <a:pt x="13058" y="30678"/>
                    <a:pt x="14358" y="29957"/>
                  </a:cubicBezTo>
                  <a:cubicBezTo>
                    <a:pt x="14676" y="29838"/>
                    <a:pt x="14973" y="29719"/>
                    <a:pt x="15271" y="29561"/>
                  </a:cubicBezTo>
                  <a:cubicBezTo>
                    <a:pt x="17274" y="28509"/>
                    <a:pt x="18602" y="26189"/>
                    <a:pt x="18682" y="23948"/>
                  </a:cubicBezTo>
                  <a:cubicBezTo>
                    <a:pt x="18761" y="22719"/>
                    <a:pt x="18305" y="21509"/>
                    <a:pt x="17432" y="20656"/>
                  </a:cubicBezTo>
                  <a:cubicBezTo>
                    <a:pt x="16793" y="20017"/>
                    <a:pt x="15935" y="19661"/>
                    <a:pt x="15055" y="19661"/>
                  </a:cubicBezTo>
                  <a:cubicBezTo>
                    <a:pt x="14843" y="19661"/>
                    <a:pt x="14630" y="19682"/>
                    <a:pt x="14418" y="19724"/>
                  </a:cubicBezTo>
                  <a:cubicBezTo>
                    <a:pt x="14259" y="19784"/>
                    <a:pt x="14239" y="19982"/>
                    <a:pt x="14378" y="20061"/>
                  </a:cubicBezTo>
                  <a:cubicBezTo>
                    <a:pt x="15667" y="21033"/>
                    <a:pt x="15469" y="22739"/>
                    <a:pt x="15072" y="24147"/>
                  </a:cubicBezTo>
                  <a:cubicBezTo>
                    <a:pt x="14715" y="23036"/>
                    <a:pt x="14081" y="22045"/>
                    <a:pt x="13188" y="21311"/>
                  </a:cubicBezTo>
                  <a:cubicBezTo>
                    <a:pt x="13151" y="21280"/>
                    <a:pt x="13109" y="21266"/>
                    <a:pt x="13068" y="21266"/>
                  </a:cubicBezTo>
                  <a:cubicBezTo>
                    <a:pt x="12976" y="21266"/>
                    <a:pt x="12891" y="21334"/>
                    <a:pt x="12891" y="21430"/>
                  </a:cubicBezTo>
                  <a:cubicBezTo>
                    <a:pt x="12891" y="22481"/>
                    <a:pt x="12732" y="23671"/>
                    <a:pt x="11661" y="24127"/>
                  </a:cubicBezTo>
                  <a:cubicBezTo>
                    <a:pt x="11371" y="24249"/>
                    <a:pt x="11066" y="24309"/>
                    <a:pt x="10763" y="24309"/>
                  </a:cubicBezTo>
                  <a:cubicBezTo>
                    <a:pt x="10135" y="24309"/>
                    <a:pt x="9518" y="24053"/>
                    <a:pt x="9063" y="23572"/>
                  </a:cubicBezTo>
                  <a:cubicBezTo>
                    <a:pt x="8310" y="22818"/>
                    <a:pt x="8032" y="21688"/>
                    <a:pt x="8151" y="20656"/>
                  </a:cubicBezTo>
                  <a:cubicBezTo>
                    <a:pt x="8290" y="19447"/>
                    <a:pt x="8845" y="18336"/>
                    <a:pt x="9520" y="17344"/>
                  </a:cubicBezTo>
                  <a:cubicBezTo>
                    <a:pt x="10134" y="16412"/>
                    <a:pt x="10908" y="15560"/>
                    <a:pt x="11780" y="14846"/>
                  </a:cubicBezTo>
                  <a:lnTo>
                    <a:pt x="11780" y="14846"/>
                  </a:lnTo>
                  <a:cubicBezTo>
                    <a:pt x="11641" y="16333"/>
                    <a:pt x="12217" y="17801"/>
                    <a:pt x="12792" y="19169"/>
                  </a:cubicBezTo>
                  <a:cubicBezTo>
                    <a:pt x="12826" y="19229"/>
                    <a:pt x="12886" y="19255"/>
                    <a:pt x="12946" y="19255"/>
                  </a:cubicBezTo>
                  <a:cubicBezTo>
                    <a:pt x="13026" y="19255"/>
                    <a:pt x="13106" y="19208"/>
                    <a:pt x="13129" y="19129"/>
                  </a:cubicBezTo>
                  <a:cubicBezTo>
                    <a:pt x="13387" y="17682"/>
                    <a:pt x="13882" y="16313"/>
                    <a:pt x="14616" y="15044"/>
                  </a:cubicBezTo>
                  <a:cubicBezTo>
                    <a:pt x="15310" y="13854"/>
                    <a:pt x="16183" y="12803"/>
                    <a:pt x="16956" y="11653"/>
                  </a:cubicBezTo>
                  <a:cubicBezTo>
                    <a:pt x="17730" y="10602"/>
                    <a:pt x="18285" y="9392"/>
                    <a:pt x="18602" y="8123"/>
                  </a:cubicBezTo>
                  <a:cubicBezTo>
                    <a:pt x="18860" y="6913"/>
                    <a:pt x="18880" y="5664"/>
                    <a:pt x="18642" y="4454"/>
                  </a:cubicBezTo>
                  <a:cubicBezTo>
                    <a:pt x="18384" y="3066"/>
                    <a:pt x="17809" y="1777"/>
                    <a:pt x="16956" y="666"/>
                  </a:cubicBezTo>
                  <a:cubicBezTo>
                    <a:pt x="16924" y="624"/>
                    <a:pt x="16881" y="604"/>
                    <a:pt x="16839" y="604"/>
                  </a:cubicBezTo>
                  <a:cubicBezTo>
                    <a:pt x="16802" y="604"/>
                    <a:pt x="16766" y="619"/>
                    <a:pt x="16738" y="647"/>
                  </a:cubicBezTo>
                  <a:cubicBezTo>
                    <a:pt x="16659" y="547"/>
                    <a:pt x="16579" y="448"/>
                    <a:pt x="16480" y="369"/>
                  </a:cubicBezTo>
                  <a:cubicBezTo>
                    <a:pt x="16232" y="136"/>
                    <a:pt x="15885" y="0"/>
                    <a:pt x="1553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84050" y="1749425"/>
              <a:ext cx="37125" cy="48250"/>
            </a:xfrm>
            <a:custGeom>
              <a:avLst/>
              <a:gdLst/>
              <a:ahLst/>
              <a:cxnLst/>
              <a:rect l="l" t="t" r="r" b="b"/>
              <a:pathLst>
                <a:path w="1485" h="1930" extrusionOk="0">
                  <a:moveTo>
                    <a:pt x="1288" y="1"/>
                  </a:moveTo>
                  <a:cubicBezTo>
                    <a:pt x="1225" y="1"/>
                    <a:pt x="1167" y="36"/>
                    <a:pt x="1128" y="89"/>
                  </a:cubicBezTo>
                  <a:lnTo>
                    <a:pt x="96" y="1656"/>
                  </a:lnTo>
                  <a:cubicBezTo>
                    <a:pt x="1" y="1792"/>
                    <a:pt x="132" y="1929"/>
                    <a:pt x="261" y="1929"/>
                  </a:cubicBezTo>
                  <a:cubicBezTo>
                    <a:pt x="319" y="1929"/>
                    <a:pt x="377" y="1902"/>
                    <a:pt x="414" y="1834"/>
                  </a:cubicBezTo>
                  <a:lnTo>
                    <a:pt x="1445" y="267"/>
                  </a:lnTo>
                  <a:cubicBezTo>
                    <a:pt x="1485" y="188"/>
                    <a:pt x="1465" y="69"/>
                    <a:pt x="1386" y="29"/>
                  </a:cubicBezTo>
                  <a:cubicBezTo>
                    <a:pt x="1352" y="10"/>
                    <a:pt x="1319" y="1"/>
                    <a:pt x="128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566825" y="1868925"/>
              <a:ext cx="21325" cy="25500"/>
            </a:xfrm>
            <a:custGeom>
              <a:avLst/>
              <a:gdLst/>
              <a:ahLst/>
              <a:cxnLst/>
              <a:rect l="l" t="t" r="r" b="b"/>
              <a:pathLst>
                <a:path w="853" h="1020" extrusionOk="0">
                  <a:moveTo>
                    <a:pt x="646" y="0"/>
                  </a:moveTo>
                  <a:cubicBezTo>
                    <a:pt x="584" y="0"/>
                    <a:pt x="522" y="35"/>
                    <a:pt x="496" y="88"/>
                  </a:cubicBezTo>
                  <a:lnTo>
                    <a:pt x="60" y="743"/>
                  </a:lnTo>
                  <a:cubicBezTo>
                    <a:pt x="0" y="842"/>
                    <a:pt x="20" y="941"/>
                    <a:pt x="119" y="1000"/>
                  </a:cubicBezTo>
                  <a:cubicBezTo>
                    <a:pt x="144" y="1013"/>
                    <a:pt x="173" y="1020"/>
                    <a:pt x="203" y="1020"/>
                  </a:cubicBezTo>
                  <a:cubicBezTo>
                    <a:pt x="266" y="1020"/>
                    <a:pt x="330" y="989"/>
                    <a:pt x="357" y="921"/>
                  </a:cubicBezTo>
                  <a:lnTo>
                    <a:pt x="793" y="267"/>
                  </a:lnTo>
                  <a:cubicBezTo>
                    <a:pt x="853" y="187"/>
                    <a:pt x="813" y="68"/>
                    <a:pt x="734" y="29"/>
                  </a:cubicBezTo>
                  <a:cubicBezTo>
                    <a:pt x="708" y="9"/>
                    <a:pt x="677" y="0"/>
                    <a:pt x="64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657800" y="2070250"/>
              <a:ext cx="128100" cy="43525"/>
            </a:xfrm>
            <a:custGeom>
              <a:avLst/>
              <a:gdLst/>
              <a:ahLst/>
              <a:cxnLst/>
              <a:rect l="l" t="t" r="r" b="b"/>
              <a:pathLst>
                <a:path w="5124" h="1741" extrusionOk="0">
                  <a:moveTo>
                    <a:pt x="4871" y="0"/>
                  </a:moveTo>
                  <a:cubicBezTo>
                    <a:pt x="4813" y="0"/>
                    <a:pt x="4753" y="26"/>
                    <a:pt x="4710" y="87"/>
                  </a:cubicBezTo>
                  <a:cubicBezTo>
                    <a:pt x="4065" y="930"/>
                    <a:pt x="3087" y="1385"/>
                    <a:pt x="2091" y="1385"/>
                  </a:cubicBezTo>
                  <a:cubicBezTo>
                    <a:pt x="1494" y="1385"/>
                    <a:pt x="890" y="1222"/>
                    <a:pt x="347" y="880"/>
                  </a:cubicBezTo>
                  <a:cubicBezTo>
                    <a:pt x="317" y="862"/>
                    <a:pt x="287" y="854"/>
                    <a:pt x="259" y="854"/>
                  </a:cubicBezTo>
                  <a:cubicBezTo>
                    <a:pt x="103" y="854"/>
                    <a:pt x="1" y="1097"/>
                    <a:pt x="169" y="1197"/>
                  </a:cubicBezTo>
                  <a:cubicBezTo>
                    <a:pt x="770" y="1564"/>
                    <a:pt x="1437" y="1741"/>
                    <a:pt x="2095" y="1741"/>
                  </a:cubicBezTo>
                  <a:cubicBezTo>
                    <a:pt x="3217" y="1741"/>
                    <a:pt x="4315" y="1227"/>
                    <a:pt x="5027" y="265"/>
                  </a:cubicBezTo>
                  <a:cubicBezTo>
                    <a:pt x="5124" y="128"/>
                    <a:pt x="5001" y="0"/>
                    <a:pt x="487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96925" y="2277950"/>
              <a:ext cx="286250" cy="158950"/>
            </a:xfrm>
            <a:custGeom>
              <a:avLst/>
              <a:gdLst/>
              <a:ahLst/>
              <a:cxnLst/>
              <a:rect l="l" t="t" r="r" b="b"/>
              <a:pathLst>
                <a:path w="11450" h="6358" extrusionOk="0">
                  <a:moveTo>
                    <a:pt x="252" y="1"/>
                  </a:moveTo>
                  <a:cubicBezTo>
                    <a:pt x="99" y="1"/>
                    <a:pt x="0" y="226"/>
                    <a:pt x="167" y="326"/>
                  </a:cubicBezTo>
                  <a:cubicBezTo>
                    <a:pt x="980" y="822"/>
                    <a:pt x="1456" y="1694"/>
                    <a:pt x="2070" y="2388"/>
                  </a:cubicBezTo>
                  <a:cubicBezTo>
                    <a:pt x="2615" y="2982"/>
                    <a:pt x="3296" y="3439"/>
                    <a:pt x="4092" y="3439"/>
                  </a:cubicBezTo>
                  <a:cubicBezTo>
                    <a:pt x="4253" y="3439"/>
                    <a:pt x="4419" y="3420"/>
                    <a:pt x="4589" y="3380"/>
                  </a:cubicBezTo>
                  <a:cubicBezTo>
                    <a:pt x="5144" y="3221"/>
                    <a:pt x="5640" y="2964"/>
                    <a:pt x="6096" y="2626"/>
                  </a:cubicBezTo>
                  <a:lnTo>
                    <a:pt x="6096" y="2626"/>
                  </a:lnTo>
                  <a:cubicBezTo>
                    <a:pt x="5838" y="3836"/>
                    <a:pt x="5700" y="5165"/>
                    <a:pt x="6632" y="6137"/>
                  </a:cubicBezTo>
                  <a:cubicBezTo>
                    <a:pt x="6651" y="6156"/>
                    <a:pt x="6691" y="6176"/>
                    <a:pt x="6731" y="6176"/>
                  </a:cubicBezTo>
                  <a:cubicBezTo>
                    <a:pt x="6697" y="6290"/>
                    <a:pt x="6786" y="6358"/>
                    <a:pt x="6884" y="6358"/>
                  </a:cubicBezTo>
                  <a:cubicBezTo>
                    <a:pt x="6957" y="6358"/>
                    <a:pt x="7034" y="6320"/>
                    <a:pt x="7068" y="6236"/>
                  </a:cubicBezTo>
                  <a:cubicBezTo>
                    <a:pt x="7425" y="5304"/>
                    <a:pt x="7980" y="4431"/>
                    <a:pt x="8694" y="3737"/>
                  </a:cubicBezTo>
                  <a:cubicBezTo>
                    <a:pt x="9448" y="3063"/>
                    <a:pt x="10320" y="2527"/>
                    <a:pt x="11272" y="2190"/>
                  </a:cubicBezTo>
                  <a:cubicBezTo>
                    <a:pt x="11450" y="2119"/>
                    <a:pt x="11405" y="1841"/>
                    <a:pt x="11236" y="1841"/>
                  </a:cubicBezTo>
                  <a:cubicBezTo>
                    <a:pt x="11217" y="1841"/>
                    <a:pt x="11196" y="1845"/>
                    <a:pt x="11173" y="1853"/>
                  </a:cubicBezTo>
                  <a:cubicBezTo>
                    <a:pt x="10162" y="2210"/>
                    <a:pt x="9230" y="2765"/>
                    <a:pt x="8436" y="3479"/>
                  </a:cubicBezTo>
                  <a:cubicBezTo>
                    <a:pt x="7762" y="4153"/>
                    <a:pt x="7227" y="4947"/>
                    <a:pt x="6850" y="5839"/>
                  </a:cubicBezTo>
                  <a:cubicBezTo>
                    <a:pt x="5957" y="4887"/>
                    <a:pt x="6255" y="3499"/>
                    <a:pt x="6532" y="2369"/>
                  </a:cubicBezTo>
                  <a:cubicBezTo>
                    <a:pt x="6567" y="2248"/>
                    <a:pt x="6482" y="2143"/>
                    <a:pt x="6381" y="2143"/>
                  </a:cubicBezTo>
                  <a:cubicBezTo>
                    <a:pt x="6366" y="2143"/>
                    <a:pt x="6350" y="2145"/>
                    <a:pt x="6334" y="2150"/>
                  </a:cubicBezTo>
                  <a:cubicBezTo>
                    <a:pt x="6304" y="2141"/>
                    <a:pt x="6275" y="2136"/>
                    <a:pt x="6247" y="2136"/>
                  </a:cubicBezTo>
                  <a:cubicBezTo>
                    <a:pt x="6220" y="2136"/>
                    <a:pt x="6195" y="2141"/>
                    <a:pt x="6175" y="2150"/>
                  </a:cubicBezTo>
                  <a:cubicBezTo>
                    <a:pt x="5561" y="2527"/>
                    <a:pt x="4946" y="3043"/>
                    <a:pt x="4192" y="3083"/>
                  </a:cubicBezTo>
                  <a:cubicBezTo>
                    <a:pt x="4168" y="3083"/>
                    <a:pt x="4144" y="3084"/>
                    <a:pt x="4120" y="3084"/>
                  </a:cubicBezTo>
                  <a:cubicBezTo>
                    <a:pt x="3571" y="3084"/>
                    <a:pt x="3045" y="2867"/>
                    <a:pt x="2665" y="2468"/>
                  </a:cubicBezTo>
                  <a:cubicBezTo>
                    <a:pt x="1832" y="1714"/>
                    <a:pt x="1337" y="623"/>
                    <a:pt x="345" y="29"/>
                  </a:cubicBezTo>
                  <a:cubicBezTo>
                    <a:pt x="313" y="9"/>
                    <a:pt x="282" y="1"/>
                    <a:pt x="252"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96875" y="2125875"/>
              <a:ext cx="286300" cy="159400"/>
            </a:xfrm>
            <a:custGeom>
              <a:avLst/>
              <a:gdLst/>
              <a:ahLst/>
              <a:cxnLst/>
              <a:rect l="l" t="t" r="r" b="b"/>
              <a:pathLst>
                <a:path w="11452" h="6376" extrusionOk="0">
                  <a:moveTo>
                    <a:pt x="6886" y="0"/>
                  </a:moveTo>
                  <a:cubicBezTo>
                    <a:pt x="6788" y="0"/>
                    <a:pt x="6699" y="68"/>
                    <a:pt x="6733" y="182"/>
                  </a:cubicBezTo>
                  <a:cubicBezTo>
                    <a:pt x="6693" y="182"/>
                    <a:pt x="6653" y="202"/>
                    <a:pt x="6634" y="241"/>
                  </a:cubicBezTo>
                  <a:cubicBezTo>
                    <a:pt x="5702" y="1193"/>
                    <a:pt x="5840" y="2522"/>
                    <a:pt x="6098" y="3732"/>
                  </a:cubicBezTo>
                  <a:cubicBezTo>
                    <a:pt x="5642" y="3395"/>
                    <a:pt x="5146" y="3137"/>
                    <a:pt x="4591" y="2978"/>
                  </a:cubicBezTo>
                  <a:cubicBezTo>
                    <a:pt x="4421" y="2938"/>
                    <a:pt x="4256" y="2919"/>
                    <a:pt x="4095" y="2919"/>
                  </a:cubicBezTo>
                  <a:cubicBezTo>
                    <a:pt x="3299" y="2919"/>
                    <a:pt x="2617" y="3379"/>
                    <a:pt x="2072" y="3990"/>
                  </a:cubicBezTo>
                  <a:cubicBezTo>
                    <a:pt x="1458" y="4664"/>
                    <a:pt x="982" y="5536"/>
                    <a:pt x="169" y="6032"/>
                  </a:cubicBezTo>
                  <a:cubicBezTo>
                    <a:pt x="1" y="6133"/>
                    <a:pt x="103" y="6376"/>
                    <a:pt x="258" y="6376"/>
                  </a:cubicBezTo>
                  <a:cubicBezTo>
                    <a:pt x="287" y="6376"/>
                    <a:pt x="317" y="6368"/>
                    <a:pt x="347" y="6349"/>
                  </a:cubicBezTo>
                  <a:cubicBezTo>
                    <a:pt x="1319" y="5755"/>
                    <a:pt x="1834" y="4664"/>
                    <a:pt x="2648" y="3910"/>
                  </a:cubicBezTo>
                  <a:cubicBezTo>
                    <a:pt x="3047" y="3511"/>
                    <a:pt x="3573" y="3294"/>
                    <a:pt x="4122" y="3294"/>
                  </a:cubicBezTo>
                  <a:cubicBezTo>
                    <a:pt x="4146" y="3294"/>
                    <a:pt x="4170" y="3295"/>
                    <a:pt x="4194" y="3295"/>
                  </a:cubicBezTo>
                  <a:cubicBezTo>
                    <a:pt x="4948" y="3335"/>
                    <a:pt x="5563" y="3851"/>
                    <a:pt x="6177" y="4208"/>
                  </a:cubicBezTo>
                  <a:cubicBezTo>
                    <a:pt x="6201" y="4231"/>
                    <a:pt x="6231" y="4241"/>
                    <a:pt x="6264" y="4241"/>
                  </a:cubicBezTo>
                  <a:cubicBezTo>
                    <a:pt x="6287" y="4241"/>
                    <a:pt x="6311" y="4236"/>
                    <a:pt x="6336" y="4228"/>
                  </a:cubicBezTo>
                  <a:cubicBezTo>
                    <a:pt x="6353" y="4232"/>
                    <a:pt x="6369" y="4234"/>
                    <a:pt x="6384" y="4234"/>
                  </a:cubicBezTo>
                  <a:cubicBezTo>
                    <a:pt x="6501" y="4234"/>
                    <a:pt x="6587" y="4112"/>
                    <a:pt x="6534" y="3990"/>
                  </a:cubicBezTo>
                  <a:cubicBezTo>
                    <a:pt x="6257" y="2859"/>
                    <a:pt x="5959" y="1471"/>
                    <a:pt x="6852" y="519"/>
                  </a:cubicBezTo>
                  <a:cubicBezTo>
                    <a:pt x="7209" y="1411"/>
                    <a:pt x="7764" y="2205"/>
                    <a:pt x="8438" y="2879"/>
                  </a:cubicBezTo>
                  <a:cubicBezTo>
                    <a:pt x="9232" y="3593"/>
                    <a:pt x="10164" y="4148"/>
                    <a:pt x="11175" y="4505"/>
                  </a:cubicBezTo>
                  <a:cubicBezTo>
                    <a:pt x="11198" y="4513"/>
                    <a:pt x="11219" y="4517"/>
                    <a:pt x="11238" y="4517"/>
                  </a:cubicBezTo>
                  <a:cubicBezTo>
                    <a:pt x="11407" y="4517"/>
                    <a:pt x="11452" y="4239"/>
                    <a:pt x="11274" y="4168"/>
                  </a:cubicBezTo>
                  <a:cubicBezTo>
                    <a:pt x="10322" y="3831"/>
                    <a:pt x="9450" y="3295"/>
                    <a:pt x="8696" y="2621"/>
                  </a:cubicBezTo>
                  <a:cubicBezTo>
                    <a:pt x="7982" y="1927"/>
                    <a:pt x="7427" y="1055"/>
                    <a:pt x="7070" y="122"/>
                  </a:cubicBezTo>
                  <a:cubicBezTo>
                    <a:pt x="7036" y="38"/>
                    <a:pt x="6959" y="0"/>
                    <a:pt x="688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368000" y="2194200"/>
              <a:ext cx="263800" cy="162175"/>
            </a:xfrm>
            <a:custGeom>
              <a:avLst/>
              <a:gdLst/>
              <a:ahLst/>
              <a:cxnLst/>
              <a:rect l="l" t="t" r="r" b="b"/>
              <a:pathLst>
                <a:path w="10552" h="6487" extrusionOk="0">
                  <a:moveTo>
                    <a:pt x="4443" y="0"/>
                  </a:moveTo>
                  <a:cubicBezTo>
                    <a:pt x="4318" y="0"/>
                    <a:pt x="4182" y="128"/>
                    <a:pt x="4265" y="265"/>
                  </a:cubicBezTo>
                  <a:cubicBezTo>
                    <a:pt x="5117" y="1851"/>
                    <a:pt x="6684" y="2645"/>
                    <a:pt x="8330" y="3101"/>
                  </a:cubicBezTo>
                  <a:cubicBezTo>
                    <a:pt x="7695" y="3081"/>
                    <a:pt x="7041" y="3002"/>
                    <a:pt x="6426" y="2843"/>
                  </a:cubicBezTo>
                  <a:cubicBezTo>
                    <a:pt x="5673" y="2605"/>
                    <a:pt x="4959" y="2288"/>
                    <a:pt x="4304" y="1851"/>
                  </a:cubicBezTo>
                  <a:cubicBezTo>
                    <a:pt x="4277" y="1838"/>
                    <a:pt x="4250" y="1832"/>
                    <a:pt x="4225" y="1832"/>
                  </a:cubicBezTo>
                  <a:cubicBezTo>
                    <a:pt x="4068" y="1832"/>
                    <a:pt x="3972" y="2066"/>
                    <a:pt x="4126" y="2169"/>
                  </a:cubicBezTo>
                  <a:cubicBezTo>
                    <a:pt x="4820" y="2605"/>
                    <a:pt x="5554" y="2942"/>
                    <a:pt x="6327" y="3200"/>
                  </a:cubicBezTo>
                  <a:cubicBezTo>
                    <a:pt x="6684" y="3279"/>
                    <a:pt x="7041" y="3339"/>
                    <a:pt x="7398" y="3379"/>
                  </a:cubicBezTo>
                  <a:cubicBezTo>
                    <a:pt x="6956" y="3402"/>
                    <a:pt x="6515" y="3411"/>
                    <a:pt x="6074" y="3411"/>
                  </a:cubicBezTo>
                  <a:cubicBezTo>
                    <a:pt x="5761" y="3411"/>
                    <a:pt x="5449" y="3407"/>
                    <a:pt x="5137" y="3398"/>
                  </a:cubicBezTo>
                  <a:cubicBezTo>
                    <a:pt x="3783" y="3349"/>
                    <a:pt x="2442" y="3314"/>
                    <a:pt x="1092" y="3314"/>
                  </a:cubicBezTo>
                  <a:cubicBezTo>
                    <a:pt x="801" y="3314"/>
                    <a:pt x="511" y="3315"/>
                    <a:pt x="219" y="3319"/>
                  </a:cubicBezTo>
                  <a:cubicBezTo>
                    <a:pt x="1" y="3339"/>
                    <a:pt x="1" y="3636"/>
                    <a:pt x="219" y="3676"/>
                  </a:cubicBezTo>
                  <a:cubicBezTo>
                    <a:pt x="1825" y="3676"/>
                    <a:pt x="3451" y="3696"/>
                    <a:pt x="5038" y="3755"/>
                  </a:cubicBezTo>
                  <a:cubicBezTo>
                    <a:pt x="5375" y="3765"/>
                    <a:pt x="5712" y="3770"/>
                    <a:pt x="6049" y="3770"/>
                  </a:cubicBezTo>
                  <a:cubicBezTo>
                    <a:pt x="6387" y="3770"/>
                    <a:pt x="6724" y="3765"/>
                    <a:pt x="7061" y="3755"/>
                  </a:cubicBezTo>
                  <a:lnTo>
                    <a:pt x="7061" y="3755"/>
                  </a:lnTo>
                  <a:lnTo>
                    <a:pt x="6347" y="3993"/>
                  </a:lnTo>
                  <a:cubicBezTo>
                    <a:pt x="5613" y="4251"/>
                    <a:pt x="4859" y="4489"/>
                    <a:pt x="4284" y="5044"/>
                  </a:cubicBezTo>
                  <a:cubicBezTo>
                    <a:pt x="4164" y="5165"/>
                    <a:pt x="4284" y="5343"/>
                    <a:pt x="4418" y="5343"/>
                  </a:cubicBezTo>
                  <a:cubicBezTo>
                    <a:pt x="4460" y="5343"/>
                    <a:pt x="4504" y="5325"/>
                    <a:pt x="4542" y="5282"/>
                  </a:cubicBezTo>
                  <a:cubicBezTo>
                    <a:pt x="5097" y="4767"/>
                    <a:pt x="5811" y="4549"/>
                    <a:pt x="6525" y="4291"/>
                  </a:cubicBezTo>
                  <a:cubicBezTo>
                    <a:pt x="6843" y="4192"/>
                    <a:pt x="7160" y="4073"/>
                    <a:pt x="7497" y="3973"/>
                  </a:cubicBezTo>
                  <a:lnTo>
                    <a:pt x="7497" y="3973"/>
                  </a:lnTo>
                  <a:cubicBezTo>
                    <a:pt x="7219" y="4112"/>
                    <a:pt x="6942" y="4251"/>
                    <a:pt x="6664" y="4430"/>
                  </a:cubicBezTo>
                  <a:cubicBezTo>
                    <a:pt x="5930" y="4886"/>
                    <a:pt x="5276" y="5500"/>
                    <a:pt x="4780" y="6234"/>
                  </a:cubicBezTo>
                  <a:cubicBezTo>
                    <a:pt x="4682" y="6360"/>
                    <a:pt x="4812" y="6487"/>
                    <a:pt x="4946" y="6487"/>
                  </a:cubicBezTo>
                  <a:cubicBezTo>
                    <a:pt x="5001" y="6487"/>
                    <a:pt x="5057" y="6465"/>
                    <a:pt x="5097" y="6413"/>
                  </a:cubicBezTo>
                  <a:cubicBezTo>
                    <a:pt x="5593" y="5699"/>
                    <a:pt x="6228" y="5104"/>
                    <a:pt x="6962" y="4668"/>
                  </a:cubicBezTo>
                  <a:cubicBezTo>
                    <a:pt x="7378" y="4410"/>
                    <a:pt x="7814" y="4211"/>
                    <a:pt x="8270" y="4033"/>
                  </a:cubicBezTo>
                  <a:cubicBezTo>
                    <a:pt x="8539" y="3937"/>
                    <a:pt x="8826" y="3878"/>
                    <a:pt x="9096" y="3803"/>
                  </a:cubicBezTo>
                  <a:lnTo>
                    <a:pt x="9096" y="3803"/>
                  </a:lnTo>
                  <a:cubicBezTo>
                    <a:pt x="8724" y="4180"/>
                    <a:pt x="8566" y="4750"/>
                    <a:pt x="8350" y="5223"/>
                  </a:cubicBezTo>
                  <a:cubicBezTo>
                    <a:pt x="8281" y="5360"/>
                    <a:pt x="8402" y="5497"/>
                    <a:pt x="8516" y="5497"/>
                  </a:cubicBezTo>
                  <a:cubicBezTo>
                    <a:pt x="8567" y="5497"/>
                    <a:pt x="8617" y="5469"/>
                    <a:pt x="8647" y="5401"/>
                  </a:cubicBezTo>
                  <a:cubicBezTo>
                    <a:pt x="8865" y="4965"/>
                    <a:pt x="8984" y="4449"/>
                    <a:pt x="9322" y="4092"/>
                  </a:cubicBezTo>
                  <a:cubicBezTo>
                    <a:pt x="9599" y="3815"/>
                    <a:pt x="10016" y="3716"/>
                    <a:pt x="10373" y="3577"/>
                  </a:cubicBezTo>
                  <a:cubicBezTo>
                    <a:pt x="10551" y="3517"/>
                    <a:pt x="10551" y="3279"/>
                    <a:pt x="10373" y="3220"/>
                  </a:cubicBezTo>
                  <a:cubicBezTo>
                    <a:pt x="9639" y="2942"/>
                    <a:pt x="8826" y="2486"/>
                    <a:pt x="8568" y="1673"/>
                  </a:cubicBezTo>
                  <a:cubicBezTo>
                    <a:pt x="8545" y="1588"/>
                    <a:pt x="8479" y="1551"/>
                    <a:pt x="8411" y="1551"/>
                  </a:cubicBezTo>
                  <a:cubicBezTo>
                    <a:pt x="8305" y="1551"/>
                    <a:pt x="8195" y="1639"/>
                    <a:pt x="8231" y="1772"/>
                  </a:cubicBezTo>
                  <a:cubicBezTo>
                    <a:pt x="8370" y="2208"/>
                    <a:pt x="8647" y="2605"/>
                    <a:pt x="9024" y="2883"/>
                  </a:cubicBezTo>
                  <a:cubicBezTo>
                    <a:pt x="7259" y="2486"/>
                    <a:pt x="5494" y="1772"/>
                    <a:pt x="4582" y="87"/>
                  </a:cubicBezTo>
                  <a:cubicBezTo>
                    <a:pt x="4551" y="25"/>
                    <a:pt x="4498" y="0"/>
                    <a:pt x="444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526650" y="2058400"/>
              <a:ext cx="536475" cy="745375"/>
            </a:xfrm>
            <a:custGeom>
              <a:avLst/>
              <a:gdLst/>
              <a:ahLst/>
              <a:cxnLst/>
              <a:rect l="l" t="t" r="r" b="b"/>
              <a:pathLst>
                <a:path w="21459" h="29815" extrusionOk="0">
                  <a:moveTo>
                    <a:pt x="17889" y="2028"/>
                  </a:moveTo>
                  <a:lnTo>
                    <a:pt x="17889" y="2346"/>
                  </a:lnTo>
                  <a:cubicBezTo>
                    <a:pt x="17571" y="5201"/>
                    <a:pt x="15866" y="7700"/>
                    <a:pt x="13308" y="8989"/>
                  </a:cubicBezTo>
                  <a:cubicBezTo>
                    <a:pt x="12495" y="9405"/>
                    <a:pt x="11642" y="9782"/>
                    <a:pt x="10829" y="10219"/>
                  </a:cubicBezTo>
                  <a:cubicBezTo>
                    <a:pt x="10016" y="10635"/>
                    <a:pt x="9203" y="11091"/>
                    <a:pt x="8429" y="11567"/>
                  </a:cubicBezTo>
                  <a:cubicBezTo>
                    <a:pt x="7001" y="12420"/>
                    <a:pt x="5474" y="13312"/>
                    <a:pt x="4364" y="14562"/>
                  </a:cubicBezTo>
                  <a:cubicBezTo>
                    <a:pt x="3075" y="16029"/>
                    <a:pt x="2718" y="17913"/>
                    <a:pt x="2440" y="19797"/>
                  </a:cubicBezTo>
                  <a:cubicBezTo>
                    <a:pt x="2428" y="19927"/>
                    <a:pt x="2542" y="20014"/>
                    <a:pt x="2645" y="20014"/>
                  </a:cubicBezTo>
                  <a:cubicBezTo>
                    <a:pt x="2716" y="20014"/>
                    <a:pt x="2781" y="19973"/>
                    <a:pt x="2797" y="19876"/>
                  </a:cubicBezTo>
                  <a:cubicBezTo>
                    <a:pt x="3035" y="18191"/>
                    <a:pt x="3333" y="16406"/>
                    <a:pt x="4423" y="15057"/>
                  </a:cubicBezTo>
                  <a:cubicBezTo>
                    <a:pt x="5494" y="13729"/>
                    <a:pt x="7041" y="12816"/>
                    <a:pt x="8489" y="11944"/>
                  </a:cubicBezTo>
                  <a:cubicBezTo>
                    <a:pt x="9282" y="11448"/>
                    <a:pt x="10095" y="10992"/>
                    <a:pt x="10928" y="10575"/>
                  </a:cubicBezTo>
                  <a:cubicBezTo>
                    <a:pt x="11761" y="10139"/>
                    <a:pt x="12594" y="9762"/>
                    <a:pt x="13407" y="9346"/>
                  </a:cubicBezTo>
                  <a:cubicBezTo>
                    <a:pt x="15291" y="8434"/>
                    <a:pt x="16778" y="6867"/>
                    <a:pt x="17591" y="4943"/>
                  </a:cubicBezTo>
                  <a:lnTo>
                    <a:pt x="17591" y="4943"/>
                  </a:lnTo>
                  <a:cubicBezTo>
                    <a:pt x="17234" y="6312"/>
                    <a:pt x="16600" y="7581"/>
                    <a:pt x="15727" y="8692"/>
                  </a:cubicBezTo>
                  <a:cubicBezTo>
                    <a:pt x="15251" y="9286"/>
                    <a:pt x="14696" y="9822"/>
                    <a:pt x="14081" y="10298"/>
                  </a:cubicBezTo>
                  <a:cubicBezTo>
                    <a:pt x="13935" y="10411"/>
                    <a:pt x="14028" y="10631"/>
                    <a:pt x="14165" y="10631"/>
                  </a:cubicBezTo>
                  <a:cubicBezTo>
                    <a:pt x="14195" y="10631"/>
                    <a:pt x="14227" y="10621"/>
                    <a:pt x="14260" y="10595"/>
                  </a:cubicBezTo>
                  <a:cubicBezTo>
                    <a:pt x="16540" y="8830"/>
                    <a:pt x="17988" y="6193"/>
                    <a:pt x="18226" y="3297"/>
                  </a:cubicBezTo>
                  <a:cubicBezTo>
                    <a:pt x="18246" y="3000"/>
                    <a:pt x="18246" y="2702"/>
                    <a:pt x="18246" y="2385"/>
                  </a:cubicBezTo>
                  <a:lnTo>
                    <a:pt x="18246" y="2246"/>
                  </a:lnTo>
                  <a:lnTo>
                    <a:pt x="18246" y="2246"/>
                  </a:lnTo>
                  <a:cubicBezTo>
                    <a:pt x="18682" y="4626"/>
                    <a:pt x="17988" y="7105"/>
                    <a:pt x="16739" y="9128"/>
                  </a:cubicBezTo>
                  <a:cubicBezTo>
                    <a:pt x="15965" y="10357"/>
                    <a:pt x="15033" y="11488"/>
                    <a:pt x="13982" y="12499"/>
                  </a:cubicBezTo>
                  <a:cubicBezTo>
                    <a:pt x="12971" y="13491"/>
                    <a:pt x="11820" y="14363"/>
                    <a:pt x="10968" y="15494"/>
                  </a:cubicBezTo>
                  <a:cubicBezTo>
                    <a:pt x="10075" y="16703"/>
                    <a:pt x="9679" y="18211"/>
                    <a:pt x="9837" y="19698"/>
                  </a:cubicBezTo>
                  <a:cubicBezTo>
                    <a:pt x="8469" y="18825"/>
                    <a:pt x="8171" y="16961"/>
                    <a:pt x="9203" y="15732"/>
                  </a:cubicBezTo>
                  <a:cubicBezTo>
                    <a:pt x="9312" y="15604"/>
                    <a:pt x="9220" y="15410"/>
                    <a:pt x="9066" y="15410"/>
                  </a:cubicBezTo>
                  <a:cubicBezTo>
                    <a:pt x="9053" y="15410"/>
                    <a:pt x="9039" y="15411"/>
                    <a:pt x="9024" y="15414"/>
                  </a:cubicBezTo>
                  <a:cubicBezTo>
                    <a:pt x="7418" y="15811"/>
                    <a:pt x="6426" y="17239"/>
                    <a:pt x="5573" y="18567"/>
                  </a:cubicBezTo>
                  <a:cubicBezTo>
                    <a:pt x="5137" y="19281"/>
                    <a:pt x="4661" y="19956"/>
                    <a:pt x="4126" y="20610"/>
                  </a:cubicBezTo>
                  <a:cubicBezTo>
                    <a:pt x="3610" y="21225"/>
                    <a:pt x="3035" y="21780"/>
                    <a:pt x="2420" y="22296"/>
                  </a:cubicBezTo>
                  <a:cubicBezTo>
                    <a:pt x="1845" y="22752"/>
                    <a:pt x="1230" y="23168"/>
                    <a:pt x="576" y="23545"/>
                  </a:cubicBezTo>
                  <a:cubicBezTo>
                    <a:pt x="913" y="22633"/>
                    <a:pt x="1111" y="21661"/>
                    <a:pt x="1131" y="20689"/>
                  </a:cubicBezTo>
                  <a:cubicBezTo>
                    <a:pt x="1171" y="19539"/>
                    <a:pt x="992" y="18389"/>
                    <a:pt x="992" y="17219"/>
                  </a:cubicBezTo>
                  <a:cubicBezTo>
                    <a:pt x="973" y="16128"/>
                    <a:pt x="1290" y="15038"/>
                    <a:pt x="1924" y="14125"/>
                  </a:cubicBezTo>
                  <a:cubicBezTo>
                    <a:pt x="2559" y="13273"/>
                    <a:pt x="3352" y="12559"/>
                    <a:pt x="4265" y="12003"/>
                  </a:cubicBezTo>
                  <a:cubicBezTo>
                    <a:pt x="5296" y="11329"/>
                    <a:pt x="6446" y="10833"/>
                    <a:pt x="7636" y="10536"/>
                  </a:cubicBezTo>
                  <a:cubicBezTo>
                    <a:pt x="7795" y="10476"/>
                    <a:pt x="7814" y="10278"/>
                    <a:pt x="7676" y="10199"/>
                  </a:cubicBezTo>
                  <a:cubicBezTo>
                    <a:pt x="6981" y="9743"/>
                    <a:pt x="6208" y="9207"/>
                    <a:pt x="5911" y="8414"/>
                  </a:cubicBezTo>
                  <a:lnTo>
                    <a:pt x="5911" y="8414"/>
                  </a:lnTo>
                  <a:cubicBezTo>
                    <a:pt x="6883" y="8925"/>
                    <a:pt x="7972" y="9153"/>
                    <a:pt x="9070" y="9153"/>
                  </a:cubicBezTo>
                  <a:cubicBezTo>
                    <a:pt x="10144" y="9153"/>
                    <a:pt x="11227" y="8935"/>
                    <a:pt x="12217" y="8553"/>
                  </a:cubicBezTo>
                  <a:cubicBezTo>
                    <a:pt x="14339" y="7740"/>
                    <a:pt x="16223" y="6173"/>
                    <a:pt x="17214" y="4091"/>
                  </a:cubicBezTo>
                  <a:cubicBezTo>
                    <a:pt x="17532" y="3436"/>
                    <a:pt x="17750" y="2742"/>
                    <a:pt x="17889" y="2028"/>
                  </a:cubicBezTo>
                  <a:close/>
                  <a:moveTo>
                    <a:pt x="18722" y="957"/>
                  </a:moveTo>
                  <a:lnTo>
                    <a:pt x="18722" y="957"/>
                  </a:lnTo>
                  <a:cubicBezTo>
                    <a:pt x="19991" y="1929"/>
                    <a:pt x="20685" y="3516"/>
                    <a:pt x="20943" y="5082"/>
                  </a:cubicBezTo>
                  <a:cubicBezTo>
                    <a:pt x="21082" y="6213"/>
                    <a:pt x="21101" y="7363"/>
                    <a:pt x="21002" y="8493"/>
                  </a:cubicBezTo>
                  <a:cubicBezTo>
                    <a:pt x="20943" y="9643"/>
                    <a:pt x="20824" y="10813"/>
                    <a:pt x="20645" y="11964"/>
                  </a:cubicBezTo>
                  <a:cubicBezTo>
                    <a:pt x="20447" y="13114"/>
                    <a:pt x="20229" y="14244"/>
                    <a:pt x="19951" y="15335"/>
                  </a:cubicBezTo>
                  <a:cubicBezTo>
                    <a:pt x="19674" y="16406"/>
                    <a:pt x="19317" y="17477"/>
                    <a:pt x="18999" y="18548"/>
                  </a:cubicBezTo>
                  <a:cubicBezTo>
                    <a:pt x="18424" y="20511"/>
                    <a:pt x="17909" y="22554"/>
                    <a:pt x="18226" y="24616"/>
                  </a:cubicBezTo>
                  <a:cubicBezTo>
                    <a:pt x="18404" y="26024"/>
                    <a:pt x="19039" y="27353"/>
                    <a:pt x="20031" y="28364"/>
                  </a:cubicBezTo>
                  <a:cubicBezTo>
                    <a:pt x="18781" y="27868"/>
                    <a:pt x="17750" y="26956"/>
                    <a:pt x="17115" y="25766"/>
                  </a:cubicBezTo>
                  <a:cubicBezTo>
                    <a:pt x="16163" y="23962"/>
                    <a:pt x="16421" y="21800"/>
                    <a:pt x="16996" y="19916"/>
                  </a:cubicBezTo>
                  <a:cubicBezTo>
                    <a:pt x="17314" y="18885"/>
                    <a:pt x="17730" y="17893"/>
                    <a:pt x="18107" y="16882"/>
                  </a:cubicBezTo>
                  <a:cubicBezTo>
                    <a:pt x="18504" y="15890"/>
                    <a:pt x="18860" y="14879"/>
                    <a:pt x="19178" y="13848"/>
                  </a:cubicBezTo>
                  <a:cubicBezTo>
                    <a:pt x="19812" y="11785"/>
                    <a:pt x="20368" y="9643"/>
                    <a:pt x="20566" y="7502"/>
                  </a:cubicBezTo>
                  <a:cubicBezTo>
                    <a:pt x="20744" y="5519"/>
                    <a:pt x="20467" y="3397"/>
                    <a:pt x="19217" y="1810"/>
                  </a:cubicBezTo>
                  <a:cubicBezTo>
                    <a:pt x="19059" y="1513"/>
                    <a:pt x="18900" y="1235"/>
                    <a:pt x="18722" y="957"/>
                  </a:cubicBezTo>
                  <a:close/>
                  <a:moveTo>
                    <a:pt x="20189" y="5340"/>
                  </a:moveTo>
                  <a:cubicBezTo>
                    <a:pt x="20268" y="5994"/>
                    <a:pt x="20268" y="6649"/>
                    <a:pt x="20229" y="7303"/>
                  </a:cubicBezTo>
                  <a:cubicBezTo>
                    <a:pt x="20110" y="8414"/>
                    <a:pt x="19931" y="9505"/>
                    <a:pt x="19674" y="10595"/>
                  </a:cubicBezTo>
                  <a:cubicBezTo>
                    <a:pt x="19436" y="11666"/>
                    <a:pt x="19138" y="12737"/>
                    <a:pt x="18821" y="13808"/>
                  </a:cubicBezTo>
                  <a:cubicBezTo>
                    <a:pt x="18484" y="14839"/>
                    <a:pt x="18127" y="15870"/>
                    <a:pt x="17730" y="16882"/>
                  </a:cubicBezTo>
                  <a:cubicBezTo>
                    <a:pt x="17333" y="17893"/>
                    <a:pt x="16937" y="18865"/>
                    <a:pt x="16620" y="19896"/>
                  </a:cubicBezTo>
                  <a:cubicBezTo>
                    <a:pt x="16064" y="21780"/>
                    <a:pt x="15826" y="23902"/>
                    <a:pt x="16699" y="25727"/>
                  </a:cubicBezTo>
                  <a:cubicBezTo>
                    <a:pt x="17492" y="27392"/>
                    <a:pt x="18999" y="28602"/>
                    <a:pt x="20804" y="28999"/>
                  </a:cubicBezTo>
                  <a:cubicBezTo>
                    <a:pt x="20883" y="29038"/>
                    <a:pt x="20943" y="29098"/>
                    <a:pt x="21002" y="29138"/>
                  </a:cubicBezTo>
                  <a:cubicBezTo>
                    <a:pt x="20863" y="29296"/>
                    <a:pt x="20645" y="29395"/>
                    <a:pt x="20427" y="29415"/>
                  </a:cubicBezTo>
                  <a:lnTo>
                    <a:pt x="20407" y="29415"/>
                  </a:lnTo>
                  <a:cubicBezTo>
                    <a:pt x="20130" y="29435"/>
                    <a:pt x="19852" y="29455"/>
                    <a:pt x="19555" y="29455"/>
                  </a:cubicBezTo>
                  <a:cubicBezTo>
                    <a:pt x="18979" y="29455"/>
                    <a:pt x="18385" y="29376"/>
                    <a:pt x="17829" y="29217"/>
                  </a:cubicBezTo>
                  <a:cubicBezTo>
                    <a:pt x="16699" y="28939"/>
                    <a:pt x="15687" y="28324"/>
                    <a:pt x="14914" y="27452"/>
                  </a:cubicBezTo>
                  <a:cubicBezTo>
                    <a:pt x="13109" y="25389"/>
                    <a:pt x="13387" y="22335"/>
                    <a:pt x="14418" y="19995"/>
                  </a:cubicBezTo>
                  <a:cubicBezTo>
                    <a:pt x="15053" y="18508"/>
                    <a:pt x="15945" y="17159"/>
                    <a:pt x="16838" y="15831"/>
                  </a:cubicBezTo>
                  <a:cubicBezTo>
                    <a:pt x="16928" y="15695"/>
                    <a:pt x="16801" y="15571"/>
                    <a:pt x="16666" y="15571"/>
                  </a:cubicBezTo>
                  <a:cubicBezTo>
                    <a:pt x="16623" y="15571"/>
                    <a:pt x="16578" y="15584"/>
                    <a:pt x="16540" y="15613"/>
                  </a:cubicBezTo>
                  <a:cubicBezTo>
                    <a:pt x="15963" y="16103"/>
                    <a:pt x="15239" y="16352"/>
                    <a:pt x="14505" y="16352"/>
                  </a:cubicBezTo>
                  <a:cubicBezTo>
                    <a:pt x="14231" y="16352"/>
                    <a:pt x="13955" y="16317"/>
                    <a:pt x="13684" y="16247"/>
                  </a:cubicBezTo>
                  <a:cubicBezTo>
                    <a:pt x="15747" y="15057"/>
                    <a:pt x="17492" y="13392"/>
                    <a:pt x="18722" y="11369"/>
                  </a:cubicBezTo>
                  <a:cubicBezTo>
                    <a:pt x="19812" y="9544"/>
                    <a:pt x="20328" y="7442"/>
                    <a:pt x="20189" y="5340"/>
                  </a:cubicBezTo>
                  <a:close/>
                  <a:moveTo>
                    <a:pt x="17814" y="0"/>
                  </a:moveTo>
                  <a:cubicBezTo>
                    <a:pt x="17725" y="0"/>
                    <a:pt x="17641" y="55"/>
                    <a:pt x="17651" y="164"/>
                  </a:cubicBezTo>
                  <a:cubicBezTo>
                    <a:pt x="17770" y="2465"/>
                    <a:pt x="16877" y="4705"/>
                    <a:pt x="15172" y="6292"/>
                  </a:cubicBezTo>
                  <a:cubicBezTo>
                    <a:pt x="13565" y="7819"/>
                    <a:pt x="11444" y="8711"/>
                    <a:pt x="9222" y="8791"/>
                  </a:cubicBezTo>
                  <a:cubicBezTo>
                    <a:pt x="9154" y="8793"/>
                    <a:pt x="9085" y="8794"/>
                    <a:pt x="9017" y="8794"/>
                  </a:cubicBezTo>
                  <a:cubicBezTo>
                    <a:pt x="7859" y="8794"/>
                    <a:pt x="6725" y="8478"/>
                    <a:pt x="5732" y="7878"/>
                  </a:cubicBezTo>
                  <a:cubicBezTo>
                    <a:pt x="5698" y="7857"/>
                    <a:pt x="5664" y="7847"/>
                    <a:pt x="5633" y="7847"/>
                  </a:cubicBezTo>
                  <a:cubicBezTo>
                    <a:pt x="5521" y="7847"/>
                    <a:pt x="5439" y="7968"/>
                    <a:pt x="5454" y="8077"/>
                  </a:cubicBezTo>
                  <a:cubicBezTo>
                    <a:pt x="5593" y="9068"/>
                    <a:pt x="6387" y="9743"/>
                    <a:pt x="7180" y="10278"/>
                  </a:cubicBezTo>
                  <a:cubicBezTo>
                    <a:pt x="5236" y="10833"/>
                    <a:pt x="3333" y="11904"/>
                    <a:pt x="2004" y="13451"/>
                  </a:cubicBezTo>
                  <a:cubicBezTo>
                    <a:pt x="1290" y="14244"/>
                    <a:pt x="834" y="15256"/>
                    <a:pt x="695" y="16327"/>
                  </a:cubicBezTo>
                  <a:cubicBezTo>
                    <a:pt x="556" y="17497"/>
                    <a:pt x="715" y="18667"/>
                    <a:pt x="774" y="19837"/>
                  </a:cubicBezTo>
                  <a:cubicBezTo>
                    <a:pt x="854" y="21205"/>
                    <a:pt x="616" y="22573"/>
                    <a:pt x="80" y="23843"/>
                  </a:cubicBezTo>
                  <a:cubicBezTo>
                    <a:pt x="1" y="23970"/>
                    <a:pt x="99" y="24109"/>
                    <a:pt x="233" y="24109"/>
                  </a:cubicBezTo>
                  <a:cubicBezTo>
                    <a:pt x="267" y="24109"/>
                    <a:pt x="302" y="24100"/>
                    <a:pt x="338" y="24081"/>
                  </a:cubicBezTo>
                  <a:cubicBezTo>
                    <a:pt x="1726" y="23367"/>
                    <a:pt x="2976" y="22415"/>
                    <a:pt x="4046" y="21245"/>
                  </a:cubicBezTo>
                  <a:cubicBezTo>
                    <a:pt x="4582" y="20670"/>
                    <a:pt x="5078" y="20035"/>
                    <a:pt x="5494" y="19381"/>
                  </a:cubicBezTo>
                  <a:cubicBezTo>
                    <a:pt x="5950" y="18627"/>
                    <a:pt x="6446" y="17893"/>
                    <a:pt x="6981" y="17219"/>
                  </a:cubicBezTo>
                  <a:cubicBezTo>
                    <a:pt x="7438" y="16664"/>
                    <a:pt x="8013" y="16227"/>
                    <a:pt x="8667" y="15930"/>
                  </a:cubicBezTo>
                  <a:lnTo>
                    <a:pt x="8667" y="15930"/>
                  </a:lnTo>
                  <a:cubicBezTo>
                    <a:pt x="7775" y="17457"/>
                    <a:pt x="8390" y="19420"/>
                    <a:pt x="9976" y="20174"/>
                  </a:cubicBezTo>
                  <a:cubicBezTo>
                    <a:pt x="10004" y="20190"/>
                    <a:pt x="10033" y="20197"/>
                    <a:pt x="10061" y="20197"/>
                  </a:cubicBezTo>
                  <a:cubicBezTo>
                    <a:pt x="10172" y="20197"/>
                    <a:pt x="10269" y="20086"/>
                    <a:pt x="10254" y="19976"/>
                  </a:cubicBezTo>
                  <a:cubicBezTo>
                    <a:pt x="9996" y="18488"/>
                    <a:pt x="10353" y="16941"/>
                    <a:pt x="11245" y="15732"/>
                  </a:cubicBezTo>
                  <a:cubicBezTo>
                    <a:pt x="12098" y="14562"/>
                    <a:pt x="13288" y="13669"/>
                    <a:pt x="14319" y="12658"/>
                  </a:cubicBezTo>
                  <a:cubicBezTo>
                    <a:pt x="16401" y="10635"/>
                    <a:pt x="18166" y="8136"/>
                    <a:pt x="18642" y="5221"/>
                  </a:cubicBezTo>
                  <a:cubicBezTo>
                    <a:pt x="18880" y="3813"/>
                    <a:pt x="18781" y="2365"/>
                    <a:pt x="18345" y="1017"/>
                  </a:cubicBezTo>
                  <a:lnTo>
                    <a:pt x="18345" y="1017"/>
                  </a:lnTo>
                  <a:cubicBezTo>
                    <a:pt x="18444" y="1156"/>
                    <a:pt x="18543" y="1314"/>
                    <a:pt x="18642" y="1473"/>
                  </a:cubicBezTo>
                  <a:cubicBezTo>
                    <a:pt x="18603" y="1532"/>
                    <a:pt x="18622" y="1632"/>
                    <a:pt x="18682" y="1671"/>
                  </a:cubicBezTo>
                  <a:cubicBezTo>
                    <a:pt x="18761" y="1770"/>
                    <a:pt x="18860" y="1889"/>
                    <a:pt x="18940" y="1989"/>
                  </a:cubicBezTo>
                  <a:cubicBezTo>
                    <a:pt x="19793" y="3674"/>
                    <a:pt x="20070" y="5598"/>
                    <a:pt x="19793" y="7462"/>
                  </a:cubicBezTo>
                  <a:cubicBezTo>
                    <a:pt x="19416" y="9862"/>
                    <a:pt x="18147" y="12003"/>
                    <a:pt x="16441" y="13689"/>
                  </a:cubicBezTo>
                  <a:cubicBezTo>
                    <a:pt x="15469" y="14641"/>
                    <a:pt x="14379" y="15454"/>
                    <a:pt x="13189" y="16108"/>
                  </a:cubicBezTo>
                  <a:cubicBezTo>
                    <a:pt x="13070" y="16188"/>
                    <a:pt x="13070" y="16346"/>
                    <a:pt x="13189" y="16426"/>
                  </a:cubicBezTo>
                  <a:cubicBezTo>
                    <a:pt x="13615" y="16598"/>
                    <a:pt x="14066" y="16683"/>
                    <a:pt x="14518" y="16683"/>
                  </a:cubicBezTo>
                  <a:cubicBezTo>
                    <a:pt x="15053" y="16683"/>
                    <a:pt x="15589" y="16563"/>
                    <a:pt x="16084" y="16327"/>
                  </a:cubicBezTo>
                  <a:lnTo>
                    <a:pt x="16084" y="16327"/>
                  </a:lnTo>
                  <a:cubicBezTo>
                    <a:pt x="14597" y="18587"/>
                    <a:pt x="13189" y="21046"/>
                    <a:pt x="13268" y="23843"/>
                  </a:cubicBezTo>
                  <a:cubicBezTo>
                    <a:pt x="13288" y="25211"/>
                    <a:pt x="13764" y="26559"/>
                    <a:pt x="14617" y="27611"/>
                  </a:cubicBezTo>
                  <a:cubicBezTo>
                    <a:pt x="15430" y="28562"/>
                    <a:pt x="16520" y="29237"/>
                    <a:pt x="17710" y="29554"/>
                  </a:cubicBezTo>
                  <a:cubicBezTo>
                    <a:pt x="18328" y="29717"/>
                    <a:pt x="18978" y="29814"/>
                    <a:pt x="19616" y="29814"/>
                  </a:cubicBezTo>
                  <a:cubicBezTo>
                    <a:pt x="19675" y="29814"/>
                    <a:pt x="19734" y="29813"/>
                    <a:pt x="19793" y="29812"/>
                  </a:cubicBezTo>
                  <a:cubicBezTo>
                    <a:pt x="20328" y="29792"/>
                    <a:pt x="21300" y="29772"/>
                    <a:pt x="21399" y="29098"/>
                  </a:cubicBezTo>
                  <a:cubicBezTo>
                    <a:pt x="21419" y="29019"/>
                    <a:pt x="21379" y="28939"/>
                    <a:pt x="21320" y="28900"/>
                  </a:cubicBezTo>
                  <a:cubicBezTo>
                    <a:pt x="21260" y="28860"/>
                    <a:pt x="21181" y="28820"/>
                    <a:pt x="21121" y="28781"/>
                  </a:cubicBezTo>
                  <a:cubicBezTo>
                    <a:pt x="21101" y="28721"/>
                    <a:pt x="21062" y="28681"/>
                    <a:pt x="21002" y="28681"/>
                  </a:cubicBezTo>
                  <a:lnTo>
                    <a:pt x="20943" y="28662"/>
                  </a:lnTo>
                  <a:cubicBezTo>
                    <a:pt x="19634" y="27789"/>
                    <a:pt x="18900" y="26302"/>
                    <a:pt x="18622" y="24775"/>
                  </a:cubicBezTo>
                  <a:cubicBezTo>
                    <a:pt x="18226" y="22692"/>
                    <a:pt x="18781" y="20590"/>
                    <a:pt x="19356" y="18607"/>
                  </a:cubicBezTo>
                  <a:cubicBezTo>
                    <a:pt x="19693" y="17516"/>
                    <a:pt x="20031" y="16426"/>
                    <a:pt x="20308" y="15335"/>
                  </a:cubicBezTo>
                  <a:cubicBezTo>
                    <a:pt x="20586" y="14224"/>
                    <a:pt x="20804" y="13114"/>
                    <a:pt x="20982" y="12003"/>
                  </a:cubicBezTo>
                  <a:cubicBezTo>
                    <a:pt x="21181" y="10873"/>
                    <a:pt x="21280" y="9762"/>
                    <a:pt x="21359" y="8652"/>
                  </a:cubicBezTo>
                  <a:cubicBezTo>
                    <a:pt x="21458" y="7541"/>
                    <a:pt x="21439" y="6411"/>
                    <a:pt x="21320" y="5281"/>
                  </a:cubicBezTo>
                  <a:cubicBezTo>
                    <a:pt x="21062" y="3218"/>
                    <a:pt x="20090" y="1076"/>
                    <a:pt x="18107" y="184"/>
                  </a:cubicBezTo>
                  <a:cubicBezTo>
                    <a:pt x="18067" y="164"/>
                    <a:pt x="18028" y="164"/>
                    <a:pt x="18008" y="164"/>
                  </a:cubicBezTo>
                  <a:cubicBezTo>
                    <a:pt x="17998" y="55"/>
                    <a:pt x="17904" y="0"/>
                    <a:pt x="1781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769525" y="2354500"/>
              <a:ext cx="68100" cy="76050"/>
            </a:xfrm>
            <a:custGeom>
              <a:avLst/>
              <a:gdLst/>
              <a:ahLst/>
              <a:cxnLst/>
              <a:rect l="l" t="t" r="r" b="b"/>
              <a:pathLst>
                <a:path w="2724" h="3042" extrusionOk="0">
                  <a:moveTo>
                    <a:pt x="2447" y="1"/>
                  </a:moveTo>
                  <a:cubicBezTo>
                    <a:pt x="2411" y="1"/>
                    <a:pt x="2375" y="12"/>
                    <a:pt x="2343" y="40"/>
                  </a:cubicBezTo>
                  <a:cubicBezTo>
                    <a:pt x="1471" y="834"/>
                    <a:pt x="697" y="1766"/>
                    <a:pt x="83" y="2777"/>
                  </a:cubicBezTo>
                  <a:cubicBezTo>
                    <a:pt x="0" y="2914"/>
                    <a:pt x="127" y="3042"/>
                    <a:pt x="252" y="3042"/>
                  </a:cubicBezTo>
                  <a:cubicBezTo>
                    <a:pt x="308" y="3042"/>
                    <a:pt x="363" y="3017"/>
                    <a:pt x="400" y="2956"/>
                  </a:cubicBezTo>
                  <a:cubicBezTo>
                    <a:pt x="995" y="1964"/>
                    <a:pt x="1729" y="1072"/>
                    <a:pt x="2581" y="298"/>
                  </a:cubicBezTo>
                  <a:cubicBezTo>
                    <a:pt x="2724" y="187"/>
                    <a:pt x="2588" y="1"/>
                    <a:pt x="244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652025" y="2377825"/>
              <a:ext cx="94550" cy="81000"/>
            </a:xfrm>
            <a:custGeom>
              <a:avLst/>
              <a:gdLst/>
              <a:ahLst/>
              <a:cxnLst/>
              <a:rect l="l" t="t" r="r" b="b"/>
              <a:pathLst>
                <a:path w="3782" h="3240" extrusionOk="0">
                  <a:moveTo>
                    <a:pt x="3498" y="1"/>
                  </a:moveTo>
                  <a:cubicBezTo>
                    <a:pt x="3471" y="1"/>
                    <a:pt x="3443" y="6"/>
                    <a:pt x="3414" y="20"/>
                  </a:cubicBezTo>
                  <a:cubicBezTo>
                    <a:pt x="2046" y="654"/>
                    <a:pt x="876" y="1685"/>
                    <a:pt x="83" y="2974"/>
                  </a:cubicBezTo>
                  <a:cubicBezTo>
                    <a:pt x="0" y="3112"/>
                    <a:pt x="127" y="3239"/>
                    <a:pt x="252" y="3239"/>
                  </a:cubicBezTo>
                  <a:cubicBezTo>
                    <a:pt x="308" y="3239"/>
                    <a:pt x="363" y="3214"/>
                    <a:pt x="400" y="3153"/>
                  </a:cubicBezTo>
                  <a:cubicBezTo>
                    <a:pt x="1173" y="1904"/>
                    <a:pt x="2284" y="932"/>
                    <a:pt x="3593" y="317"/>
                  </a:cubicBezTo>
                  <a:cubicBezTo>
                    <a:pt x="3782" y="248"/>
                    <a:pt x="3673" y="1"/>
                    <a:pt x="349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35825" y="2623025"/>
              <a:ext cx="396750" cy="740600"/>
            </a:xfrm>
            <a:custGeom>
              <a:avLst/>
              <a:gdLst/>
              <a:ahLst/>
              <a:cxnLst/>
              <a:rect l="l" t="t" r="r" b="b"/>
              <a:pathLst>
                <a:path w="15870" h="29624" extrusionOk="0">
                  <a:moveTo>
                    <a:pt x="10768" y="361"/>
                  </a:moveTo>
                  <a:cubicBezTo>
                    <a:pt x="12459" y="361"/>
                    <a:pt x="14012" y="1357"/>
                    <a:pt x="14700" y="2923"/>
                  </a:cubicBezTo>
                  <a:cubicBezTo>
                    <a:pt x="15116" y="3915"/>
                    <a:pt x="15295" y="4986"/>
                    <a:pt x="15215" y="6057"/>
                  </a:cubicBezTo>
                  <a:lnTo>
                    <a:pt x="15215" y="6037"/>
                  </a:lnTo>
                  <a:cubicBezTo>
                    <a:pt x="15136" y="5561"/>
                    <a:pt x="14977" y="5085"/>
                    <a:pt x="14759" y="4629"/>
                  </a:cubicBezTo>
                  <a:cubicBezTo>
                    <a:pt x="14402" y="3974"/>
                    <a:pt x="13926" y="3399"/>
                    <a:pt x="13371" y="2904"/>
                  </a:cubicBezTo>
                  <a:cubicBezTo>
                    <a:pt x="13336" y="2868"/>
                    <a:pt x="13296" y="2854"/>
                    <a:pt x="13256" y="2854"/>
                  </a:cubicBezTo>
                  <a:cubicBezTo>
                    <a:pt x="13119" y="2854"/>
                    <a:pt x="12994" y="3034"/>
                    <a:pt x="13133" y="3142"/>
                  </a:cubicBezTo>
                  <a:cubicBezTo>
                    <a:pt x="13649" y="3618"/>
                    <a:pt x="14085" y="4153"/>
                    <a:pt x="14442" y="4768"/>
                  </a:cubicBezTo>
                  <a:cubicBezTo>
                    <a:pt x="14640" y="5164"/>
                    <a:pt x="14779" y="5601"/>
                    <a:pt x="14858" y="6037"/>
                  </a:cubicBezTo>
                  <a:cubicBezTo>
                    <a:pt x="14501" y="5164"/>
                    <a:pt x="13748" y="4312"/>
                    <a:pt x="12816" y="4133"/>
                  </a:cubicBezTo>
                  <a:cubicBezTo>
                    <a:pt x="12706" y="4114"/>
                    <a:pt x="12599" y="4105"/>
                    <a:pt x="12494" y="4105"/>
                  </a:cubicBezTo>
                  <a:cubicBezTo>
                    <a:pt x="11517" y="4105"/>
                    <a:pt x="10753" y="4900"/>
                    <a:pt x="10377" y="5759"/>
                  </a:cubicBezTo>
                  <a:cubicBezTo>
                    <a:pt x="10079" y="6453"/>
                    <a:pt x="9960" y="7227"/>
                    <a:pt x="9742" y="7961"/>
                  </a:cubicBezTo>
                  <a:cubicBezTo>
                    <a:pt x="9583" y="8496"/>
                    <a:pt x="9385" y="9012"/>
                    <a:pt x="9107" y="9507"/>
                  </a:cubicBezTo>
                  <a:cubicBezTo>
                    <a:pt x="9167" y="9111"/>
                    <a:pt x="9167" y="8714"/>
                    <a:pt x="9107" y="8337"/>
                  </a:cubicBezTo>
                  <a:cubicBezTo>
                    <a:pt x="8968" y="7663"/>
                    <a:pt x="8612" y="7048"/>
                    <a:pt x="8136" y="6572"/>
                  </a:cubicBezTo>
                  <a:cubicBezTo>
                    <a:pt x="8098" y="6535"/>
                    <a:pt x="8052" y="6521"/>
                    <a:pt x="8009" y="6521"/>
                  </a:cubicBezTo>
                  <a:cubicBezTo>
                    <a:pt x="7983" y="6521"/>
                    <a:pt x="7959" y="6525"/>
                    <a:pt x="7937" y="6533"/>
                  </a:cubicBezTo>
                  <a:cubicBezTo>
                    <a:pt x="8274" y="5977"/>
                    <a:pt x="8532" y="5343"/>
                    <a:pt x="8849" y="4768"/>
                  </a:cubicBezTo>
                  <a:cubicBezTo>
                    <a:pt x="9107" y="4272"/>
                    <a:pt x="9464" y="3855"/>
                    <a:pt x="9920" y="3538"/>
                  </a:cubicBezTo>
                  <a:cubicBezTo>
                    <a:pt x="10377" y="3280"/>
                    <a:pt x="10872" y="3122"/>
                    <a:pt x="11388" y="3062"/>
                  </a:cubicBezTo>
                  <a:cubicBezTo>
                    <a:pt x="11600" y="3043"/>
                    <a:pt x="11625" y="2704"/>
                    <a:pt x="11407" y="2704"/>
                  </a:cubicBezTo>
                  <a:cubicBezTo>
                    <a:pt x="11401" y="2704"/>
                    <a:pt x="11394" y="2705"/>
                    <a:pt x="11388" y="2705"/>
                  </a:cubicBezTo>
                  <a:cubicBezTo>
                    <a:pt x="10833" y="2765"/>
                    <a:pt x="10317" y="2923"/>
                    <a:pt x="9841" y="3181"/>
                  </a:cubicBezTo>
                  <a:cubicBezTo>
                    <a:pt x="9365" y="3459"/>
                    <a:pt x="8968" y="3855"/>
                    <a:pt x="8691" y="4312"/>
                  </a:cubicBezTo>
                  <a:cubicBezTo>
                    <a:pt x="8096" y="5283"/>
                    <a:pt x="7798" y="6453"/>
                    <a:pt x="6926" y="7247"/>
                  </a:cubicBezTo>
                  <a:cubicBezTo>
                    <a:pt x="6331" y="7742"/>
                    <a:pt x="5597" y="8060"/>
                    <a:pt x="4804" y="8119"/>
                  </a:cubicBezTo>
                  <a:cubicBezTo>
                    <a:pt x="4636" y="8134"/>
                    <a:pt x="4468" y="8141"/>
                    <a:pt x="4301" y="8141"/>
                  </a:cubicBezTo>
                  <a:cubicBezTo>
                    <a:pt x="3084" y="8141"/>
                    <a:pt x="1891" y="7763"/>
                    <a:pt x="897" y="7048"/>
                  </a:cubicBezTo>
                  <a:lnTo>
                    <a:pt x="897" y="7048"/>
                  </a:lnTo>
                  <a:cubicBezTo>
                    <a:pt x="1049" y="7065"/>
                    <a:pt x="1201" y="7074"/>
                    <a:pt x="1352" y="7074"/>
                  </a:cubicBezTo>
                  <a:cubicBezTo>
                    <a:pt x="1733" y="7074"/>
                    <a:pt x="2109" y="7017"/>
                    <a:pt x="2464" y="6890"/>
                  </a:cubicBezTo>
                  <a:cubicBezTo>
                    <a:pt x="3138" y="6632"/>
                    <a:pt x="3733" y="6255"/>
                    <a:pt x="4229" y="5739"/>
                  </a:cubicBezTo>
                  <a:cubicBezTo>
                    <a:pt x="6212" y="3836"/>
                    <a:pt x="7422" y="524"/>
                    <a:pt x="10575" y="365"/>
                  </a:cubicBezTo>
                  <a:cubicBezTo>
                    <a:pt x="10640" y="362"/>
                    <a:pt x="10704" y="361"/>
                    <a:pt x="10768" y="361"/>
                  </a:cubicBezTo>
                  <a:close/>
                  <a:moveTo>
                    <a:pt x="15096" y="17975"/>
                  </a:moveTo>
                  <a:lnTo>
                    <a:pt x="15096" y="17975"/>
                  </a:lnTo>
                  <a:cubicBezTo>
                    <a:pt x="15057" y="18035"/>
                    <a:pt x="14997" y="18094"/>
                    <a:pt x="14958" y="18174"/>
                  </a:cubicBezTo>
                  <a:cubicBezTo>
                    <a:pt x="14898" y="18273"/>
                    <a:pt x="14839" y="18392"/>
                    <a:pt x="14819" y="18511"/>
                  </a:cubicBezTo>
                  <a:cubicBezTo>
                    <a:pt x="14720" y="18769"/>
                    <a:pt x="14660" y="19046"/>
                    <a:pt x="14640" y="19324"/>
                  </a:cubicBezTo>
                  <a:cubicBezTo>
                    <a:pt x="14601" y="19859"/>
                    <a:pt x="14640" y="20415"/>
                    <a:pt x="14720" y="20970"/>
                  </a:cubicBezTo>
                  <a:cubicBezTo>
                    <a:pt x="14819" y="21842"/>
                    <a:pt x="14938" y="22755"/>
                    <a:pt x="14720" y="23627"/>
                  </a:cubicBezTo>
                  <a:cubicBezTo>
                    <a:pt x="14541" y="24282"/>
                    <a:pt x="14204" y="24896"/>
                    <a:pt x="13708" y="25372"/>
                  </a:cubicBezTo>
                  <a:lnTo>
                    <a:pt x="13708" y="25353"/>
                  </a:lnTo>
                  <a:cubicBezTo>
                    <a:pt x="13252" y="25809"/>
                    <a:pt x="12657" y="26106"/>
                    <a:pt x="12003" y="26186"/>
                  </a:cubicBezTo>
                  <a:cubicBezTo>
                    <a:pt x="11927" y="26192"/>
                    <a:pt x="11852" y="26195"/>
                    <a:pt x="11777" y="26195"/>
                  </a:cubicBezTo>
                  <a:cubicBezTo>
                    <a:pt x="11160" y="26195"/>
                    <a:pt x="10554" y="25980"/>
                    <a:pt x="10059" y="25591"/>
                  </a:cubicBezTo>
                  <a:cubicBezTo>
                    <a:pt x="10039" y="25551"/>
                    <a:pt x="10000" y="25551"/>
                    <a:pt x="9960" y="25551"/>
                  </a:cubicBezTo>
                  <a:cubicBezTo>
                    <a:pt x="9603" y="25214"/>
                    <a:pt x="9286" y="24837"/>
                    <a:pt x="9068" y="24401"/>
                  </a:cubicBezTo>
                  <a:cubicBezTo>
                    <a:pt x="9028" y="24348"/>
                    <a:pt x="8962" y="24313"/>
                    <a:pt x="8899" y="24313"/>
                  </a:cubicBezTo>
                  <a:cubicBezTo>
                    <a:pt x="8867" y="24313"/>
                    <a:pt x="8836" y="24321"/>
                    <a:pt x="8810" y="24341"/>
                  </a:cubicBezTo>
                  <a:cubicBezTo>
                    <a:pt x="8731" y="24381"/>
                    <a:pt x="8691" y="24500"/>
                    <a:pt x="8750" y="24579"/>
                  </a:cubicBezTo>
                  <a:cubicBezTo>
                    <a:pt x="9008" y="25075"/>
                    <a:pt x="9365" y="25531"/>
                    <a:pt x="9801" y="25888"/>
                  </a:cubicBezTo>
                  <a:cubicBezTo>
                    <a:pt x="9782" y="25928"/>
                    <a:pt x="9782" y="25967"/>
                    <a:pt x="9801" y="26007"/>
                  </a:cubicBezTo>
                  <a:cubicBezTo>
                    <a:pt x="10139" y="27217"/>
                    <a:pt x="9563" y="28486"/>
                    <a:pt x="8512" y="29140"/>
                  </a:cubicBezTo>
                  <a:cubicBezTo>
                    <a:pt x="8552" y="28942"/>
                    <a:pt x="8651" y="28744"/>
                    <a:pt x="8691" y="28585"/>
                  </a:cubicBezTo>
                  <a:cubicBezTo>
                    <a:pt x="9068" y="27197"/>
                    <a:pt x="8512" y="25829"/>
                    <a:pt x="7878" y="24619"/>
                  </a:cubicBezTo>
                  <a:cubicBezTo>
                    <a:pt x="7521" y="24024"/>
                    <a:pt x="7223" y="23409"/>
                    <a:pt x="6966" y="22775"/>
                  </a:cubicBezTo>
                  <a:cubicBezTo>
                    <a:pt x="6728" y="22080"/>
                    <a:pt x="6668" y="21367"/>
                    <a:pt x="6767" y="20653"/>
                  </a:cubicBezTo>
                  <a:cubicBezTo>
                    <a:pt x="6966" y="19681"/>
                    <a:pt x="7402" y="18749"/>
                    <a:pt x="8056" y="17995"/>
                  </a:cubicBezTo>
                  <a:lnTo>
                    <a:pt x="8056" y="18174"/>
                  </a:lnTo>
                  <a:cubicBezTo>
                    <a:pt x="8043" y="18170"/>
                    <a:pt x="8029" y="18169"/>
                    <a:pt x="8016" y="18169"/>
                  </a:cubicBezTo>
                  <a:cubicBezTo>
                    <a:pt x="7951" y="18169"/>
                    <a:pt x="7891" y="18207"/>
                    <a:pt x="7858" y="18273"/>
                  </a:cubicBezTo>
                  <a:cubicBezTo>
                    <a:pt x="7580" y="18987"/>
                    <a:pt x="7481" y="19740"/>
                    <a:pt x="7600" y="20494"/>
                  </a:cubicBezTo>
                  <a:cubicBezTo>
                    <a:pt x="7739" y="21248"/>
                    <a:pt x="7937" y="21981"/>
                    <a:pt x="8155" y="22695"/>
                  </a:cubicBezTo>
                  <a:cubicBezTo>
                    <a:pt x="8187" y="22774"/>
                    <a:pt x="8253" y="22809"/>
                    <a:pt x="8319" y="22809"/>
                  </a:cubicBezTo>
                  <a:cubicBezTo>
                    <a:pt x="8421" y="22809"/>
                    <a:pt x="8524" y="22728"/>
                    <a:pt x="8512" y="22596"/>
                  </a:cubicBezTo>
                  <a:cubicBezTo>
                    <a:pt x="8314" y="21902"/>
                    <a:pt x="8076" y="21228"/>
                    <a:pt x="7977" y="20494"/>
                  </a:cubicBezTo>
                  <a:cubicBezTo>
                    <a:pt x="7878" y="19919"/>
                    <a:pt x="7917" y="19324"/>
                    <a:pt x="8076" y="18769"/>
                  </a:cubicBezTo>
                  <a:cubicBezTo>
                    <a:pt x="8116" y="19304"/>
                    <a:pt x="8255" y="19839"/>
                    <a:pt x="8473" y="20335"/>
                  </a:cubicBezTo>
                  <a:cubicBezTo>
                    <a:pt x="8770" y="21010"/>
                    <a:pt x="9266" y="21664"/>
                    <a:pt x="10000" y="21823"/>
                  </a:cubicBezTo>
                  <a:cubicBezTo>
                    <a:pt x="10132" y="21853"/>
                    <a:pt x="10264" y="21867"/>
                    <a:pt x="10396" y="21867"/>
                  </a:cubicBezTo>
                  <a:cubicBezTo>
                    <a:pt x="11036" y="21867"/>
                    <a:pt x="11658" y="21530"/>
                    <a:pt x="12102" y="21069"/>
                  </a:cubicBezTo>
                  <a:cubicBezTo>
                    <a:pt x="13093" y="20018"/>
                    <a:pt x="13510" y="18174"/>
                    <a:pt x="15096" y="17975"/>
                  </a:cubicBezTo>
                  <a:close/>
                  <a:moveTo>
                    <a:pt x="10782" y="1"/>
                  </a:moveTo>
                  <a:cubicBezTo>
                    <a:pt x="10693" y="1"/>
                    <a:pt x="10604" y="3"/>
                    <a:pt x="10515" y="8"/>
                  </a:cubicBezTo>
                  <a:cubicBezTo>
                    <a:pt x="9682" y="68"/>
                    <a:pt x="8869" y="326"/>
                    <a:pt x="8175" y="801"/>
                  </a:cubicBezTo>
                  <a:cubicBezTo>
                    <a:pt x="7620" y="1178"/>
                    <a:pt x="7124" y="1634"/>
                    <a:pt x="6708" y="2150"/>
                  </a:cubicBezTo>
                  <a:cubicBezTo>
                    <a:pt x="5776" y="3241"/>
                    <a:pt x="5022" y="4470"/>
                    <a:pt x="3991" y="5482"/>
                  </a:cubicBezTo>
                  <a:cubicBezTo>
                    <a:pt x="3535" y="5938"/>
                    <a:pt x="2999" y="6315"/>
                    <a:pt x="2384" y="6553"/>
                  </a:cubicBezTo>
                  <a:cubicBezTo>
                    <a:pt x="2023" y="6669"/>
                    <a:pt x="1645" y="6729"/>
                    <a:pt x="1268" y="6729"/>
                  </a:cubicBezTo>
                  <a:cubicBezTo>
                    <a:pt x="941" y="6729"/>
                    <a:pt x="615" y="6684"/>
                    <a:pt x="302" y="6592"/>
                  </a:cubicBezTo>
                  <a:cubicBezTo>
                    <a:pt x="282" y="6585"/>
                    <a:pt x="261" y="6582"/>
                    <a:pt x="242" y="6582"/>
                  </a:cubicBezTo>
                  <a:cubicBezTo>
                    <a:pt x="95" y="6582"/>
                    <a:pt x="1" y="6767"/>
                    <a:pt x="124" y="6890"/>
                  </a:cubicBezTo>
                  <a:cubicBezTo>
                    <a:pt x="798" y="7485"/>
                    <a:pt x="1591" y="7941"/>
                    <a:pt x="2464" y="8199"/>
                  </a:cubicBezTo>
                  <a:cubicBezTo>
                    <a:pt x="3053" y="8385"/>
                    <a:pt x="3688" y="8492"/>
                    <a:pt x="4319" y="8492"/>
                  </a:cubicBezTo>
                  <a:cubicBezTo>
                    <a:pt x="5303" y="8492"/>
                    <a:pt x="6280" y="8232"/>
                    <a:pt x="7065" y="7604"/>
                  </a:cubicBezTo>
                  <a:cubicBezTo>
                    <a:pt x="7342" y="7346"/>
                    <a:pt x="7600" y="7048"/>
                    <a:pt x="7798" y="6731"/>
                  </a:cubicBezTo>
                  <a:cubicBezTo>
                    <a:pt x="7798" y="6771"/>
                    <a:pt x="7818" y="6810"/>
                    <a:pt x="7858" y="6850"/>
                  </a:cubicBezTo>
                  <a:cubicBezTo>
                    <a:pt x="8294" y="7286"/>
                    <a:pt x="8592" y="7842"/>
                    <a:pt x="8731" y="8437"/>
                  </a:cubicBezTo>
                  <a:cubicBezTo>
                    <a:pt x="8810" y="9051"/>
                    <a:pt x="8750" y="9686"/>
                    <a:pt x="8572" y="10261"/>
                  </a:cubicBezTo>
                  <a:cubicBezTo>
                    <a:pt x="8529" y="10389"/>
                    <a:pt x="8629" y="10496"/>
                    <a:pt x="8740" y="10496"/>
                  </a:cubicBezTo>
                  <a:cubicBezTo>
                    <a:pt x="8784" y="10496"/>
                    <a:pt x="8830" y="10479"/>
                    <a:pt x="8869" y="10439"/>
                  </a:cubicBezTo>
                  <a:cubicBezTo>
                    <a:pt x="9127" y="10142"/>
                    <a:pt x="9345" y="9825"/>
                    <a:pt x="9524" y="9468"/>
                  </a:cubicBezTo>
                  <a:cubicBezTo>
                    <a:pt x="9861" y="8774"/>
                    <a:pt x="10099" y="8060"/>
                    <a:pt x="10277" y="7306"/>
                  </a:cubicBezTo>
                  <a:cubicBezTo>
                    <a:pt x="10436" y="6652"/>
                    <a:pt x="10575" y="5977"/>
                    <a:pt x="10971" y="5402"/>
                  </a:cubicBezTo>
                  <a:cubicBezTo>
                    <a:pt x="11249" y="4946"/>
                    <a:pt x="11685" y="4629"/>
                    <a:pt x="12201" y="4510"/>
                  </a:cubicBezTo>
                  <a:cubicBezTo>
                    <a:pt x="12284" y="4498"/>
                    <a:pt x="12367" y="4493"/>
                    <a:pt x="12448" y="4493"/>
                  </a:cubicBezTo>
                  <a:cubicBezTo>
                    <a:pt x="12933" y="4493"/>
                    <a:pt x="13389" y="4692"/>
                    <a:pt x="13728" y="5065"/>
                  </a:cubicBezTo>
                  <a:cubicBezTo>
                    <a:pt x="14382" y="5680"/>
                    <a:pt x="14739" y="6553"/>
                    <a:pt x="14720" y="7445"/>
                  </a:cubicBezTo>
                  <a:cubicBezTo>
                    <a:pt x="14660" y="8397"/>
                    <a:pt x="14402" y="9329"/>
                    <a:pt x="13966" y="10162"/>
                  </a:cubicBezTo>
                  <a:cubicBezTo>
                    <a:pt x="13530" y="11034"/>
                    <a:pt x="13014" y="11887"/>
                    <a:pt x="12439" y="12680"/>
                  </a:cubicBezTo>
                  <a:cubicBezTo>
                    <a:pt x="11824" y="13533"/>
                    <a:pt x="11150" y="14326"/>
                    <a:pt x="10396" y="15080"/>
                  </a:cubicBezTo>
                  <a:cubicBezTo>
                    <a:pt x="8473" y="16984"/>
                    <a:pt x="5914" y="19066"/>
                    <a:pt x="6410" y="22120"/>
                  </a:cubicBezTo>
                  <a:cubicBezTo>
                    <a:pt x="6628" y="23409"/>
                    <a:pt x="7441" y="24480"/>
                    <a:pt x="7977" y="25670"/>
                  </a:cubicBezTo>
                  <a:cubicBezTo>
                    <a:pt x="8255" y="26304"/>
                    <a:pt x="8413" y="26999"/>
                    <a:pt x="8413" y="27713"/>
                  </a:cubicBezTo>
                  <a:cubicBezTo>
                    <a:pt x="8413" y="28050"/>
                    <a:pt x="8354" y="28387"/>
                    <a:pt x="8255" y="28704"/>
                  </a:cubicBezTo>
                  <a:cubicBezTo>
                    <a:pt x="8136" y="28942"/>
                    <a:pt x="8096" y="29220"/>
                    <a:pt x="8136" y="29497"/>
                  </a:cubicBezTo>
                  <a:cubicBezTo>
                    <a:pt x="8163" y="29579"/>
                    <a:pt x="8228" y="29624"/>
                    <a:pt x="8299" y="29624"/>
                  </a:cubicBezTo>
                  <a:cubicBezTo>
                    <a:pt x="8330" y="29624"/>
                    <a:pt x="8363" y="29615"/>
                    <a:pt x="8393" y="29596"/>
                  </a:cubicBezTo>
                  <a:cubicBezTo>
                    <a:pt x="9722" y="28962"/>
                    <a:pt x="10436" y="27534"/>
                    <a:pt x="10198" y="26086"/>
                  </a:cubicBezTo>
                  <a:lnTo>
                    <a:pt x="10198" y="26086"/>
                  </a:lnTo>
                  <a:cubicBezTo>
                    <a:pt x="10677" y="26400"/>
                    <a:pt x="11238" y="26562"/>
                    <a:pt x="11812" y="26562"/>
                  </a:cubicBezTo>
                  <a:cubicBezTo>
                    <a:pt x="11928" y="26562"/>
                    <a:pt x="12045" y="26556"/>
                    <a:pt x="12161" y="26542"/>
                  </a:cubicBezTo>
                  <a:cubicBezTo>
                    <a:pt x="13569" y="26324"/>
                    <a:pt x="14700" y="25115"/>
                    <a:pt x="15057" y="23766"/>
                  </a:cubicBezTo>
                  <a:cubicBezTo>
                    <a:pt x="15334" y="22814"/>
                    <a:pt x="15176" y="21823"/>
                    <a:pt x="15077" y="20871"/>
                  </a:cubicBezTo>
                  <a:cubicBezTo>
                    <a:pt x="14997" y="20335"/>
                    <a:pt x="14977" y="19820"/>
                    <a:pt x="15017" y="19284"/>
                  </a:cubicBezTo>
                  <a:cubicBezTo>
                    <a:pt x="15037" y="18987"/>
                    <a:pt x="15116" y="18689"/>
                    <a:pt x="15255" y="18412"/>
                  </a:cubicBezTo>
                  <a:cubicBezTo>
                    <a:pt x="15414" y="18213"/>
                    <a:pt x="15513" y="18015"/>
                    <a:pt x="15552" y="17777"/>
                  </a:cubicBezTo>
                  <a:cubicBezTo>
                    <a:pt x="15552" y="17678"/>
                    <a:pt x="15473" y="17599"/>
                    <a:pt x="15374" y="17599"/>
                  </a:cubicBezTo>
                  <a:cubicBezTo>
                    <a:pt x="14541" y="17618"/>
                    <a:pt x="13768" y="18035"/>
                    <a:pt x="13292" y="18709"/>
                  </a:cubicBezTo>
                  <a:cubicBezTo>
                    <a:pt x="12836" y="19304"/>
                    <a:pt x="12538" y="19998"/>
                    <a:pt x="12062" y="20573"/>
                  </a:cubicBezTo>
                  <a:cubicBezTo>
                    <a:pt x="11654" y="21106"/>
                    <a:pt x="11070" y="21544"/>
                    <a:pt x="10426" y="21544"/>
                  </a:cubicBezTo>
                  <a:cubicBezTo>
                    <a:pt x="10351" y="21544"/>
                    <a:pt x="10275" y="21538"/>
                    <a:pt x="10198" y="21525"/>
                  </a:cubicBezTo>
                  <a:cubicBezTo>
                    <a:pt x="9444" y="21406"/>
                    <a:pt x="9008" y="20712"/>
                    <a:pt x="8750" y="20077"/>
                  </a:cubicBezTo>
                  <a:cubicBezTo>
                    <a:pt x="8473" y="19383"/>
                    <a:pt x="8354" y="18650"/>
                    <a:pt x="8433" y="17916"/>
                  </a:cubicBezTo>
                  <a:cubicBezTo>
                    <a:pt x="8453" y="17817"/>
                    <a:pt x="8413" y="17737"/>
                    <a:pt x="8334" y="17698"/>
                  </a:cubicBezTo>
                  <a:cubicBezTo>
                    <a:pt x="8552" y="17440"/>
                    <a:pt x="8790" y="17182"/>
                    <a:pt x="9028" y="16944"/>
                  </a:cubicBezTo>
                  <a:cubicBezTo>
                    <a:pt x="10000" y="15953"/>
                    <a:pt x="11051" y="15040"/>
                    <a:pt x="11923" y="13969"/>
                  </a:cubicBezTo>
                  <a:cubicBezTo>
                    <a:pt x="13113" y="12482"/>
                    <a:pt x="14303" y="10816"/>
                    <a:pt x="14858" y="8972"/>
                  </a:cubicBezTo>
                  <a:cubicBezTo>
                    <a:pt x="14878" y="8893"/>
                    <a:pt x="14898" y="8813"/>
                    <a:pt x="14918" y="8714"/>
                  </a:cubicBezTo>
                  <a:cubicBezTo>
                    <a:pt x="14938" y="8694"/>
                    <a:pt x="14977" y="8674"/>
                    <a:pt x="14977" y="8635"/>
                  </a:cubicBezTo>
                  <a:cubicBezTo>
                    <a:pt x="15790" y="6691"/>
                    <a:pt x="15870" y="4212"/>
                    <a:pt x="14819" y="2328"/>
                  </a:cubicBezTo>
                  <a:cubicBezTo>
                    <a:pt x="13971" y="879"/>
                    <a:pt x="12445" y="1"/>
                    <a:pt x="10782"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740925" y="3191450"/>
              <a:ext cx="40500" cy="57350"/>
            </a:xfrm>
            <a:custGeom>
              <a:avLst/>
              <a:gdLst/>
              <a:ahLst/>
              <a:cxnLst/>
              <a:rect l="l" t="t" r="r" b="b"/>
              <a:pathLst>
                <a:path w="1620" h="2294" extrusionOk="0">
                  <a:moveTo>
                    <a:pt x="1399" y="0"/>
                  </a:moveTo>
                  <a:cubicBezTo>
                    <a:pt x="1329" y="0"/>
                    <a:pt x="1262" y="41"/>
                    <a:pt x="1246" y="137"/>
                  </a:cubicBezTo>
                  <a:cubicBezTo>
                    <a:pt x="1167" y="494"/>
                    <a:pt x="1048" y="851"/>
                    <a:pt x="889" y="1188"/>
                  </a:cubicBezTo>
                  <a:cubicBezTo>
                    <a:pt x="731" y="1525"/>
                    <a:pt x="473" y="1783"/>
                    <a:pt x="156" y="1981"/>
                  </a:cubicBezTo>
                  <a:cubicBezTo>
                    <a:pt x="0" y="2085"/>
                    <a:pt x="100" y="2293"/>
                    <a:pt x="260" y="2293"/>
                  </a:cubicBezTo>
                  <a:cubicBezTo>
                    <a:pt x="283" y="2293"/>
                    <a:pt x="308" y="2289"/>
                    <a:pt x="334" y="2278"/>
                  </a:cubicBezTo>
                  <a:cubicBezTo>
                    <a:pt x="691" y="2080"/>
                    <a:pt x="1008" y="1783"/>
                    <a:pt x="1207" y="1406"/>
                  </a:cubicBezTo>
                  <a:cubicBezTo>
                    <a:pt x="1385" y="1029"/>
                    <a:pt x="1504" y="632"/>
                    <a:pt x="1584" y="236"/>
                  </a:cubicBezTo>
                  <a:cubicBezTo>
                    <a:pt x="1619" y="93"/>
                    <a:pt x="1505" y="0"/>
                    <a:pt x="139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772575" y="3140700"/>
              <a:ext cx="15875" cy="33675"/>
            </a:xfrm>
            <a:custGeom>
              <a:avLst/>
              <a:gdLst/>
              <a:ahLst/>
              <a:cxnLst/>
              <a:rect l="l" t="t" r="r" b="b"/>
              <a:pathLst>
                <a:path w="635" h="1347" extrusionOk="0">
                  <a:moveTo>
                    <a:pt x="427" y="0"/>
                  </a:moveTo>
                  <a:cubicBezTo>
                    <a:pt x="346" y="0"/>
                    <a:pt x="275" y="41"/>
                    <a:pt x="258" y="124"/>
                  </a:cubicBezTo>
                  <a:cubicBezTo>
                    <a:pt x="218" y="461"/>
                    <a:pt x="139" y="798"/>
                    <a:pt x="20" y="1116"/>
                  </a:cubicBezTo>
                  <a:cubicBezTo>
                    <a:pt x="0" y="1215"/>
                    <a:pt x="60" y="1314"/>
                    <a:pt x="159" y="1334"/>
                  </a:cubicBezTo>
                  <a:cubicBezTo>
                    <a:pt x="176" y="1342"/>
                    <a:pt x="194" y="1346"/>
                    <a:pt x="212" y="1346"/>
                  </a:cubicBezTo>
                  <a:cubicBezTo>
                    <a:pt x="278" y="1346"/>
                    <a:pt x="346" y="1293"/>
                    <a:pt x="377" y="1215"/>
                  </a:cubicBezTo>
                  <a:cubicBezTo>
                    <a:pt x="476" y="897"/>
                    <a:pt x="555" y="560"/>
                    <a:pt x="595" y="223"/>
                  </a:cubicBezTo>
                  <a:cubicBezTo>
                    <a:pt x="635" y="124"/>
                    <a:pt x="575" y="25"/>
                    <a:pt x="476" y="5"/>
                  </a:cubicBezTo>
                  <a:cubicBezTo>
                    <a:pt x="460" y="2"/>
                    <a:pt x="443" y="0"/>
                    <a:pt x="42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757200" y="2848300"/>
              <a:ext cx="77375" cy="151325"/>
            </a:xfrm>
            <a:custGeom>
              <a:avLst/>
              <a:gdLst/>
              <a:ahLst/>
              <a:cxnLst/>
              <a:rect l="l" t="t" r="r" b="b"/>
              <a:pathLst>
                <a:path w="3095" h="6053" extrusionOk="0">
                  <a:moveTo>
                    <a:pt x="2499" y="1904"/>
                  </a:moveTo>
                  <a:cubicBezTo>
                    <a:pt x="2460" y="2083"/>
                    <a:pt x="2440" y="2261"/>
                    <a:pt x="2400" y="2440"/>
                  </a:cubicBezTo>
                  <a:cubicBezTo>
                    <a:pt x="2301" y="2876"/>
                    <a:pt x="2202" y="3332"/>
                    <a:pt x="2063" y="3749"/>
                  </a:cubicBezTo>
                  <a:cubicBezTo>
                    <a:pt x="1944" y="4205"/>
                    <a:pt x="1765" y="4641"/>
                    <a:pt x="1527" y="5038"/>
                  </a:cubicBezTo>
                  <a:cubicBezTo>
                    <a:pt x="1349" y="5375"/>
                    <a:pt x="1032" y="5613"/>
                    <a:pt x="655" y="5672"/>
                  </a:cubicBezTo>
                  <a:cubicBezTo>
                    <a:pt x="625" y="5675"/>
                    <a:pt x="599" y="5677"/>
                    <a:pt x="576" y="5677"/>
                  </a:cubicBezTo>
                  <a:cubicBezTo>
                    <a:pt x="441" y="5677"/>
                    <a:pt x="400" y="5623"/>
                    <a:pt x="417" y="5454"/>
                  </a:cubicBezTo>
                  <a:cubicBezTo>
                    <a:pt x="457" y="5196"/>
                    <a:pt x="556" y="4939"/>
                    <a:pt x="714" y="4720"/>
                  </a:cubicBezTo>
                  <a:cubicBezTo>
                    <a:pt x="972" y="4245"/>
                    <a:pt x="1270" y="3788"/>
                    <a:pt x="1607" y="3352"/>
                  </a:cubicBezTo>
                  <a:cubicBezTo>
                    <a:pt x="1924" y="2896"/>
                    <a:pt x="2222" y="2400"/>
                    <a:pt x="2499" y="1904"/>
                  </a:cubicBezTo>
                  <a:close/>
                  <a:moveTo>
                    <a:pt x="2911" y="1"/>
                  </a:moveTo>
                  <a:cubicBezTo>
                    <a:pt x="2821" y="1"/>
                    <a:pt x="2727" y="60"/>
                    <a:pt x="2717" y="179"/>
                  </a:cubicBezTo>
                  <a:cubicBezTo>
                    <a:pt x="2539" y="1409"/>
                    <a:pt x="1785" y="2460"/>
                    <a:pt x="1091" y="3451"/>
                  </a:cubicBezTo>
                  <a:cubicBezTo>
                    <a:pt x="675" y="3967"/>
                    <a:pt x="338" y="4542"/>
                    <a:pt x="100" y="5177"/>
                  </a:cubicBezTo>
                  <a:cubicBezTo>
                    <a:pt x="0" y="5415"/>
                    <a:pt x="20" y="5672"/>
                    <a:pt x="159" y="5891"/>
                  </a:cubicBezTo>
                  <a:cubicBezTo>
                    <a:pt x="269" y="6011"/>
                    <a:pt x="426" y="6053"/>
                    <a:pt x="589" y="6053"/>
                  </a:cubicBezTo>
                  <a:cubicBezTo>
                    <a:pt x="721" y="6053"/>
                    <a:pt x="857" y="6025"/>
                    <a:pt x="972" y="5990"/>
                  </a:cubicBezTo>
                  <a:cubicBezTo>
                    <a:pt x="1845" y="5692"/>
                    <a:pt x="2222" y="4522"/>
                    <a:pt x="2440" y="3749"/>
                  </a:cubicBezTo>
                  <a:cubicBezTo>
                    <a:pt x="2559" y="3312"/>
                    <a:pt x="2678" y="2896"/>
                    <a:pt x="2757" y="2460"/>
                  </a:cubicBezTo>
                  <a:cubicBezTo>
                    <a:pt x="2916" y="1726"/>
                    <a:pt x="2935" y="992"/>
                    <a:pt x="3074" y="278"/>
                  </a:cubicBezTo>
                  <a:cubicBezTo>
                    <a:pt x="3094" y="239"/>
                    <a:pt x="3094" y="199"/>
                    <a:pt x="3074" y="179"/>
                  </a:cubicBezTo>
                  <a:cubicBezTo>
                    <a:pt x="3084" y="60"/>
                    <a:pt x="3000" y="1"/>
                    <a:pt x="291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780000" y="1047000"/>
              <a:ext cx="234525" cy="374475"/>
            </a:xfrm>
            <a:custGeom>
              <a:avLst/>
              <a:gdLst/>
              <a:ahLst/>
              <a:cxnLst/>
              <a:rect l="l" t="t" r="r" b="b"/>
              <a:pathLst>
                <a:path w="9381" h="14979" extrusionOk="0">
                  <a:moveTo>
                    <a:pt x="3675" y="355"/>
                  </a:moveTo>
                  <a:cubicBezTo>
                    <a:pt x="3680" y="355"/>
                    <a:pt x="3681" y="374"/>
                    <a:pt x="3689" y="422"/>
                  </a:cubicBezTo>
                  <a:cubicBezTo>
                    <a:pt x="3709" y="640"/>
                    <a:pt x="3709" y="858"/>
                    <a:pt x="3729" y="1077"/>
                  </a:cubicBezTo>
                  <a:cubicBezTo>
                    <a:pt x="3729" y="1177"/>
                    <a:pt x="3802" y="1247"/>
                    <a:pt x="3888" y="1247"/>
                  </a:cubicBezTo>
                  <a:cubicBezTo>
                    <a:pt x="3920" y="1247"/>
                    <a:pt x="3954" y="1237"/>
                    <a:pt x="3987" y="1215"/>
                  </a:cubicBezTo>
                  <a:cubicBezTo>
                    <a:pt x="4650" y="802"/>
                    <a:pt x="5440" y="524"/>
                    <a:pt x="6226" y="524"/>
                  </a:cubicBezTo>
                  <a:cubicBezTo>
                    <a:pt x="6686" y="524"/>
                    <a:pt x="7144" y="619"/>
                    <a:pt x="7576" y="839"/>
                  </a:cubicBezTo>
                  <a:cubicBezTo>
                    <a:pt x="8072" y="1096"/>
                    <a:pt x="8469" y="1493"/>
                    <a:pt x="8726" y="1989"/>
                  </a:cubicBezTo>
                  <a:cubicBezTo>
                    <a:pt x="9004" y="2564"/>
                    <a:pt x="8964" y="3218"/>
                    <a:pt x="8885" y="3833"/>
                  </a:cubicBezTo>
                  <a:cubicBezTo>
                    <a:pt x="8354" y="3618"/>
                    <a:pt x="7792" y="3506"/>
                    <a:pt x="7228" y="3506"/>
                  </a:cubicBezTo>
                  <a:cubicBezTo>
                    <a:pt x="7013" y="3506"/>
                    <a:pt x="6798" y="3523"/>
                    <a:pt x="6585" y="3555"/>
                  </a:cubicBezTo>
                  <a:cubicBezTo>
                    <a:pt x="5058" y="3774"/>
                    <a:pt x="3769" y="4745"/>
                    <a:pt x="2876" y="5955"/>
                  </a:cubicBezTo>
                  <a:cubicBezTo>
                    <a:pt x="2123" y="7006"/>
                    <a:pt x="1587" y="8176"/>
                    <a:pt x="1250" y="9425"/>
                  </a:cubicBezTo>
                  <a:cubicBezTo>
                    <a:pt x="1270" y="8791"/>
                    <a:pt x="1329" y="8156"/>
                    <a:pt x="1429" y="7542"/>
                  </a:cubicBezTo>
                  <a:cubicBezTo>
                    <a:pt x="1686" y="5955"/>
                    <a:pt x="2361" y="4468"/>
                    <a:pt x="3669" y="3496"/>
                  </a:cubicBezTo>
                  <a:cubicBezTo>
                    <a:pt x="4390" y="2956"/>
                    <a:pt x="5444" y="2459"/>
                    <a:pt x="6415" y="2459"/>
                  </a:cubicBezTo>
                  <a:cubicBezTo>
                    <a:pt x="7048" y="2459"/>
                    <a:pt x="7646" y="2670"/>
                    <a:pt x="8092" y="3218"/>
                  </a:cubicBezTo>
                  <a:cubicBezTo>
                    <a:pt x="8125" y="3261"/>
                    <a:pt x="8165" y="3279"/>
                    <a:pt x="8204" y="3279"/>
                  </a:cubicBezTo>
                  <a:cubicBezTo>
                    <a:pt x="8330" y="3279"/>
                    <a:pt x="8451" y="3097"/>
                    <a:pt x="8330" y="2961"/>
                  </a:cubicBezTo>
                  <a:cubicBezTo>
                    <a:pt x="7844" y="2365"/>
                    <a:pt x="7099" y="2116"/>
                    <a:pt x="6347" y="2116"/>
                  </a:cubicBezTo>
                  <a:cubicBezTo>
                    <a:pt x="6148" y="2116"/>
                    <a:pt x="5947" y="2134"/>
                    <a:pt x="5752" y="2167"/>
                  </a:cubicBezTo>
                  <a:cubicBezTo>
                    <a:pt x="4046" y="2524"/>
                    <a:pt x="2599" y="3615"/>
                    <a:pt x="1805" y="5142"/>
                  </a:cubicBezTo>
                  <a:cubicBezTo>
                    <a:pt x="1131" y="6471"/>
                    <a:pt x="953" y="7958"/>
                    <a:pt x="893" y="9425"/>
                  </a:cubicBezTo>
                  <a:cubicBezTo>
                    <a:pt x="834" y="8969"/>
                    <a:pt x="794" y="8513"/>
                    <a:pt x="794" y="8057"/>
                  </a:cubicBezTo>
                  <a:cubicBezTo>
                    <a:pt x="814" y="6550"/>
                    <a:pt x="1111" y="5043"/>
                    <a:pt x="1667" y="3635"/>
                  </a:cubicBezTo>
                  <a:cubicBezTo>
                    <a:pt x="1964" y="2941"/>
                    <a:pt x="2301" y="2266"/>
                    <a:pt x="2718" y="1632"/>
                  </a:cubicBezTo>
                  <a:cubicBezTo>
                    <a:pt x="2936" y="1315"/>
                    <a:pt x="3154" y="997"/>
                    <a:pt x="3412" y="700"/>
                  </a:cubicBezTo>
                  <a:cubicBezTo>
                    <a:pt x="3471" y="620"/>
                    <a:pt x="3550" y="521"/>
                    <a:pt x="3610" y="442"/>
                  </a:cubicBezTo>
                  <a:cubicBezTo>
                    <a:pt x="3657" y="395"/>
                    <a:pt x="3669" y="355"/>
                    <a:pt x="3675" y="355"/>
                  </a:cubicBezTo>
                  <a:close/>
                  <a:moveTo>
                    <a:pt x="5769" y="8769"/>
                  </a:moveTo>
                  <a:cubicBezTo>
                    <a:pt x="6028" y="8769"/>
                    <a:pt x="6287" y="8790"/>
                    <a:pt x="6545" y="8831"/>
                  </a:cubicBezTo>
                  <a:cubicBezTo>
                    <a:pt x="7418" y="8989"/>
                    <a:pt x="8171" y="9564"/>
                    <a:pt x="8528" y="10377"/>
                  </a:cubicBezTo>
                  <a:cubicBezTo>
                    <a:pt x="8766" y="10834"/>
                    <a:pt x="8885" y="11349"/>
                    <a:pt x="8885" y="11865"/>
                  </a:cubicBezTo>
                  <a:cubicBezTo>
                    <a:pt x="8786" y="13114"/>
                    <a:pt x="7953" y="14185"/>
                    <a:pt x="6763" y="14562"/>
                  </a:cubicBezTo>
                  <a:cubicBezTo>
                    <a:pt x="6981" y="14126"/>
                    <a:pt x="7080" y="13650"/>
                    <a:pt x="7041" y="13174"/>
                  </a:cubicBezTo>
                  <a:cubicBezTo>
                    <a:pt x="6961" y="11964"/>
                    <a:pt x="6109" y="11032"/>
                    <a:pt x="5018" y="10576"/>
                  </a:cubicBezTo>
                  <a:cubicBezTo>
                    <a:pt x="4460" y="10358"/>
                    <a:pt x="3865" y="10252"/>
                    <a:pt x="3270" y="10252"/>
                  </a:cubicBezTo>
                  <a:cubicBezTo>
                    <a:pt x="2999" y="10252"/>
                    <a:pt x="2727" y="10274"/>
                    <a:pt x="2460" y="10318"/>
                  </a:cubicBezTo>
                  <a:cubicBezTo>
                    <a:pt x="3134" y="9981"/>
                    <a:pt x="3888" y="9802"/>
                    <a:pt x="4641" y="9743"/>
                  </a:cubicBezTo>
                  <a:cubicBezTo>
                    <a:pt x="4671" y="9742"/>
                    <a:pt x="4701" y="9742"/>
                    <a:pt x="4732" y="9742"/>
                  </a:cubicBezTo>
                  <a:cubicBezTo>
                    <a:pt x="5617" y="9742"/>
                    <a:pt x="6543" y="10026"/>
                    <a:pt x="7080" y="10774"/>
                  </a:cubicBezTo>
                  <a:cubicBezTo>
                    <a:pt x="7121" y="10826"/>
                    <a:pt x="7176" y="10847"/>
                    <a:pt x="7231" y="10847"/>
                  </a:cubicBezTo>
                  <a:cubicBezTo>
                    <a:pt x="7365" y="10847"/>
                    <a:pt x="7496" y="10717"/>
                    <a:pt x="7398" y="10576"/>
                  </a:cubicBezTo>
                  <a:cubicBezTo>
                    <a:pt x="6789" y="9833"/>
                    <a:pt x="5869" y="9383"/>
                    <a:pt x="4902" y="9383"/>
                  </a:cubicBezTo>
                  <a:cubicBezTo>
                    <a:pt x="4861" y="9383"/>
                    <a:pt x="4821" y="9384"/>
                    <a:pt x="4780" y="9386"/>
                  </a:cubicBezTo>
                  <a:cubicBezTo>
                    <a:pt x="3828" y="9386"/>
                    <a:pt x="2916" y="9703"/>
                    <a:pt x="2043" y="10100"/>
                  </a:cubicBezTo>
                  <a:cubicBezTo>
                    <a:pt x="2618" y="9683"/>
                    <a:pt x="3273" y="9346"/>
                    <a:pt x="3947" y="9108"/>
                  </a:cubicBezTo>
                  <a:cubicBezTo>
                    <a:pt x="4534" y="8885"/>
                    <a:pt x="5151" y="8769"/>
                    <a:pt x="5769" y="8769"/>
                  </a:cubicBezTo>
                  <a:close/>
                  <a:moveTo>
                    <a:pt x="3750" y="0"/>
                  </a:moveTo>
                  <a:cubicBezTo>
                    <a:pt x="3731" y="0"/>
                    <a:pt x="3711" y="2"/>
                    <a:pt x="3689" y="6"/>
                  </a:cubicBezTo>
                  <a:cubicBezTo>
                    <a:pt x="3471" y="45"/>
                    <a:pt x="3332" y="263"/>
                    <a:pt x="3213" y="402"/>
                  </a:cubicBezTo>
                  <a:cubicBezTo>
                    <a:pt x="3094" y="541"/>
                    <a:pt x="2936" y="759"/>
                    <a:pt x="2797" y="938"/>
                  </a:cubicBezTo>
                  <a:cubicBezTo>
                    <a:pt x="734" y="3754"/>
                    <a:pt x="1" y="7323"/>
                    <a:pt x="754" y="10734"/>
                  </a:cubicBezTo>
                  <a:cubicBezTo>
                    <a:pt x="774" y="10794"/>
                    <a:pt x="834" y="10853"/>
                    <a:pt x="893" y="10853"/>
                  </a:cubicBezTo>
                  <a:cubicBezTo>
                    <a:pt x="909" y="10948"/>
                    <a:pt x="974" y="11004"/>
                    <a:pt x="1050" y="11004"/>
                  </a:cubicBezTo>
                  <a:cubicBezTo>
                    <a:pt x="1070" y="11004"/>
                    <a:pt x="1091" y="11000"/>
                    <a:pt x="1111" y="10992"/>
                  </a:cubicBezTo>
                  <a:cubicBezTo>
                    <a:pt x="1814" y="10771"/>
                    <a:pt x="2563" y="10615"/>
                    <a:pt x="3297" y="10615"/>
                  </a:cubicBezTo>
                  <a:cubicBezTo>
                    <a:pt x="4077" y="10615"/>
                    <a:pt x="4840" y="10791"/>
                    <a:pt x="5514" y="11250"/>
                  </a:cubicBezTo>
                  <a:cubicBezTo>
                    <a:pt x="6605" y="11984"/>
                    <a:pt x="7180" y="13570"/>
                    <a:pt x="6267" y="14681"/>
                  </a:cubicBezTo>
                  <a:cubicBezTo>
                    <a:pt x="6168" y="14780"/>
                    <a:pt x="6208" y="14978"/>
                    <a:pt x="6386" y="14978"/>
                  </a:cubicBezTo>
                  <a:cubicBezTo>
                    <a:pt x="7477" y="14919"/>
                    <a:pt x="8389" y="14145"/>
                    <a:pt x="8865" y="13193"/>
                  </a:cubicBezTo>
                  <a:cubicBezTo>
                    <a:pt x="9341" y="12242"/>
                    <a:pt x="9321" y="11091"/>
                    <a:pt x="8826" y="10159"/>
                  </a:cubicBezTo>
                  <a:cubicBezTo>
                    <a:pt x="8389" y="9247"/>
                    <a:pt x="7556" y="8632"/>
                    <a:pt x="6565" y="8474"/>
                  </a:cubicBezTo>
                  <a:cubicBezTo>
                    <a:pt x="6297" y="8427"/>
                    <a:pt x="6028" y="8404"/>
                    <a:pt x="5758" y="8404"/>
                  </a:cubicBezTo>
                  <a:cubicBezTo>
                    <a:pt x="4206" y="8404"/>
                    <a:pt x="2645" y="9137"/>
                    <a:pt x="1429" y="10100"/>
                  </a:cubicBezTo>
                  <a:cubicBezTo>
                    <a:pt x="1607" y="9406"/>
                    <a:pt x="1825" y="8731"/>
                    <a:pt x="2103" y="8057"/>
                  </a:cubicBezTo>
                  <a:cubicBezTo>
                    <a:pt x="2678" y="6748"/>
                    <a:pt x="3511" y="5479"/>
                    <a:pt x="4721" y="4666"/>
                  </a:cubicBezTo>
                  <a:cubicBezTo>
                    <a:pt x="5474" y="4168"/>
                    <a:pt x="6385" y="3870"/>
                    <a:pt x="7287" y="3870"/>
                  </a:cubicBezTo>
                  <a:cubicBezTo>
                    <a:pt x="7857" y="3870"/>
                    <a:pt x="8423" y="3989"/>
                    <a:pt x="8945" y="4250"/>
                  </a:cubicBezTo>
                  <a:cubicBezTo>
                    <a:pt x="8972" y="4266"/>
                    <a:pt x="9001" y="4273"/>
                    <a:pt x="9029" y="4273"/>
                  </a:cubicBezTo>
                  <a:cubicBezTo>
                    <a:pt x="9103" y="4273"/>
                    <a:pt x="9174" y="4222"/>
                    <a:pt x="9202" y="4150"/>
                  </a:cubicBezTo>
                  <a:cubicBezTo>
                    <a:pt x="9321" y="3377"/>
                    <a:pt x="9381" y="2604"/>
                    <a:pt x="9064" y="1890"/>
                  </a:cubicBezTo>
                  <a:cubicBezTo>
                    <a:pt x="8806" y="1334"/>
                    <a:pt x="8370" y="878"/>
                    <a:pt x="7814" y="581"/>
                  </a:cubicBezTo>
                  <a:cubicBezTo>
                    <a:pt x="7321" y="305"/>
                    <a:pt x="6786" y="184"/>
                    <a:pt x="6247" y="184"/>
                  </a:cubicBezTo>
                  <a:cubicBezTo>
                    <a:pt x="5507" y="184"/>
                    <a:pt x="4760" y="412"/>
                    <a:pt x="4106" y="779"/>
                  </a:cubicBezTo>
                  <a:cubicBezTo>
                    <a:pt x="4106" y="425"/>
                    <a:pt x="4053" y="0"/>
                    <a:pt x="375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963050" y="1334100"/>
              <a:ext cx="13800" cy="46200"/>
            </a:xfrm>
            <a:custGeom>
              <a:avLst/>
              <a:gdLst/>
              <a:ahLst/>
              <a:cxnLst/>
              <a:rect l="l" t="t" r="r" b="b"/>
              <a:pathLst>
                <a:path w="552" h="1848" extrusionOk="0">
                  <a:moveTo>
                    <a:pt x="293" y="0"/>
                  </a:moveTo>
                  <a:cubicBezTo>
                    <a:pt x="280" y="0"/>
                    <a:pt x="267" y="1"/>
                    <a:pt x="254" y="4"/>
                  </a:cubicBezTo>
                  <a:cubicBezTo>
                    <a:pt x="155" y="44"/>
                    <a:pt x="96" y="143"/>
                    <a:pt x="115" y="222"/>
                  </a:cubicBezTo>
                  <a:cubicBezTo>
                    <a:pt x="195" y="698"/>
                    <a:pt x="175" y="1174"/>
                    <a:pt x="36" y="1630"/>
                  </a:cubicBezTo>
                  <a:cubicBezTo>
                    <a:pt x="1" y="1760"/>
                    <a:pt x="112" y="1847"/>
                    <a:pt x="221" y="1847"/>
                  </a:cubicBezTo>
                  <a:cubicBezTo>
                    <a:pt x="296" y="1847"/>
                    <a:pt x="369" y="1806"/>
                    <a:pt x="393" y="1709"/>
                  </a:cubicBezTo>
                  <a:cubicBezTo>
                    <a:pt x="532" y="1214"/>
                    <a:pt x="552" y="658"/>
                    <a:pt x="472" y="143"/>
                  </a:cubicBezTo>
                  <a:cubicBezTo>
                    <a:pt x="455" y="56"/>
                    <a:pt x="378" y="0"/>
                    <a:pt x="29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847425" y="1056875"/>
              <a:ext cx="784350" cy="466000"/>
            </a:xfrm>
            <a:custGeom>
              <a:avLst/>
              <a:gdLst/>
              <a:ahLst/>
              <a:cxnLst/>
              <a:rect l="l" t="t" r="r" b="b"/>
              <a:pathLst>
                <a:path w="31374" h="18640" extrusionOk="0">
                  <a:moveTo>
                    <a:pt x="20784" y="339"/>
                  </a:moveTo>
                  <a:cubicBezTo>
                    <a:pt x="21953" y="339"/>
                    <a:pt x="23120" y="539"/>
                    <a:pt x="24235" y="939"/>
                  </a:cubicBezTo>
                  <a:cubicBezTo>
                    <a:pt x="25940" y="1554"/>
                    <a:pt x="27428" y="2605"/>
                    <a:pt x="28598" y="3993"/>
                  </a:cubicBezTo>
                  <a:cubicBezTo>
                    <a:pt x="30422" y="6214"/>
                    <a:pt x="31215" y="9328"/>
                    <a:pt x="30501" y="12104"/>
                  </a:cubicBezTo>
                  <a:lnTo>
                    <a:pt x="30501" y="12085"/>
                  </a:lnTo>
                  <a:cubicBezTo>
                    <a:pt x="30521" y="11906"/>
                    <a:pt x="30541" y="11728"/>
                    <a:pt x="30541" y="11549"/>
                  </a:cubicBezTo>
                  <a:cubicBezTo>
                    <a:pt x="30660" y="10339"/>
                    <a:pt x="30501" y="9090"/>
                    <a:pt x="30085" y="7940"/>
                  </a:cubicBezTo>
                  <a:cubicBezTo>
                    <a:pt x="29311" y="6016"/>
                    <a:pt x="27784" y="4489"/>
                    <a:pt x="25861" y="3736"/>
                  </a:cubicBezTo>
                  <a:cubicBezTo>
                    <a:pt x="24942" y="3391"/>
                    <a:pt x="23980" y="3220"/>
                    <a:pt x="23019" y="3220"/>
                  </a:cubicBezTo>
                  <a:cubicBezTo>
                    <a:pt x="21822" y="3220"/>
                    <a:pt x="20626" y="3485"/>
                    <a:pt x="19515" y="4013"/>
                  </a:cubicBezTo>
                  <a:cubicBezTo>
                    <a:pt x="19792" y="3359"/>
                    <a:pt x="20189" y="2784"/>
                    <a:pt x="20685" y="2288"/>
                  </a:cubicBezTo>
                  <a:cubicBezTo>
                    <a:pt x="20804" y="2189"/>
                    <a:pt x="20725" y="1990"/>
                    <a:pt x="20566" y="1990"/>
                  </a:cubicBezTo>
                  <a:cubicBezTo>
                    <a:pt x="18543" y="2010"/>
                    <a:pt x="16758" y="3061"/>
                    <a:pt x="15271" y="4330"/>
                  </a:cubicBezTo>
                  <a:cubicBezTo>
                    <a:pt x="13764" y="5620"/>
                    <a:pt x="12534" y="7107"/>
                    <a:pt x="11324" y="8594"/>
                  </a:cubicBezTo>
                  <a:lnTo>
                    <a:pt x="11047" y="8931"/>
                  </a:lnTo>
                  <a:cubicBezTo>
                    <a:pt x="11384" y="8019"/>
                    <a:pt x="11463" y="7067"/>
                    <a:pt x="11324" y="6115"/>
                  </a:cubicBezTo>
                  <a:cubicBezTo>
                    <a:pt x="11166" y="5144"/>
                    <a:pt x="10630" y="3993"/>
                    <a:pt x="9678" y="3617"/>
                  </a:cubicBezTo>
                  <a:cubicBezTo>
                    <a:pt x="10152" y="3395"/>
                    <a:pt x="10659" y="3285"/>
                    <a:pt x="11160" y="3285"/>
                  </a:cubicBezTo>
                  <a:cubicBezTo>
                    <a:pt x="11959" y="3285"/>
                    <a:pt x="12746" y="3564"/>
                    <a:pt x="13367" y="4112"/>
                  </a:cubicBezTo>
                  <a:cubicBezTo>
                    <a:pt x="13402" y="4140"/>
                    <a:pt x="13447" y="4154"/>
                    <a:pt x="13492" y="4154"/>
                  </a:cubicBezTo>
                  <a:cubicBezTo>
                    <a:pt x="13573" y="4154"/>
                    <a:pt x="13652" y="4110"/>
                    <a:pt x="13665" y="4033"/>
                  </a:cubicBezTo>
                  <a:cubicBezTo>
                    <a:pt x="13962" y="3041"/>
                    <a:pt x="14735" y="2328"/>
                    <a:pt x="15588" y="1792"/>
                  </a:cubicBezTo>
                  <a:cubicBezTo>
                    <a:pt x="16500" y="1237"/>
                    <a:pt x="17512" y="820"/>
                    <a:pt x="18563" y="582"/>
                  </a:cubicBezTo>
                  <a:cubicBezTo>
                    <a:pt x="19296" y="420"/>
                    <a:pt x="20040" y="339"/>
                    <a:pt x="20784" y="339"/>
                  </a:cubicBezTo>
                  <a:close/>
                  <a:moveTo>
                    <a:pt x="2955" y="16790"/>
                  </a:moveTo>
                  <a:cubicBezTo>
                    <a:pt x="2901" y="16871"/>
                    <a:pt x="2926" y="16991"/>
                    <a:pt x="3015" y="17062"/>
                  </a:cubicBezTo>
                  <a:cubicBezTo>
                    <a:pt x="2757" y="17003"/>
                    <a:pt x="2519" y="16963"/>
                    <a:pt x="2262" y="16884"/>
                  </a:cubicBezTo>
                  <a:cubicBezTo>
                    <a:pt x="2493" y="16884"/>
                    <a:pt x="2724" y="16846"/>
                    <a:pt x="2955" y="16790"/>
                  </a:cubicBezTo>
                  <a:close/>
                  <a:moveTo>
                    <a:pt x="4372" y="16965"/>
                  </a:moveTo>
                  <a:cubicBezTo>
                    <a:pt x="4330" y="17062"/>
                    <a:pt x="4372" y="17184"/>
                    <a:pt x="4483" y="17221"/>
                  </a:cubicBezTo>
                  <a:cubicBezTo>
                    <a:pt x="4027" y="17201"/>
                    <a:pt x="3570" y="17161"/>
                    <a:pt x="3114" y="17082"/>
                  </a:cubicBezTo>
                  <a:cubicBezTo>
                    <a:pt x="3527" y="17082"/>
                    <a:pt x="3959" y="17043"/>
                    <a:pt x="4372" y="16965"/>
                  </a:cubicBezTo>
                  <a:close/>
                  <a:moveTo>
                    <a:pt x="20130" y="2387"/>
                  </a:moveTo>
                  <a:cubicBezTo>
                    <a:pt x="19634" y="2962"/>
                    <a:pt x="19257" y="3617"/>
                    <a:pt x="19019" y="4350"/>
                  </a:cubicBezTo>
                  <a:cubicBezTo>
                    <a:pt x="18988" y="4474"/>
                    <a:pt x="19090" y="4574"/>
                    <a:pt x="19202" y="4574"/>
                  </a:cubicBezTo>
                  <a:cubicBezTo>
                    <a:pt x="19234" y="4574"/>
                    <a:pt x="19266" y="4566"/>
                    <a:pt x="19297" y="4549"/>
                  </a:cubicBezTo>
                  <a:cubicBezTo>
                    <a:pt x="20446" y="3925"/>
                    <a:pt x="21759" y="3593"/>
                    <a:pt x="23071" y="3593"/>
                  </a:cubicBezTo>
                  <a:cubicBezTo>
                    <a:pt x="24180" y="3593"/>
                    <a:pt x="25289" y="3831"/>
                    <a:pt x="26297" y="4330"/>
                  </a:cubicBezTo>
                  <a:cubicBezTo>
                    <a:pt x="28022" y="5183"/>
                    <a:pt x="29331" y="6710"/>
                    <a:pt x="29906" y="8555"/>
                  </a:cubicBezTo>
                  <a:cubicBezTo>
                    <a:pt x="30224" y="9705"/>
                    <a:pt x="30303" y="10895"/>
                    <a:pt x="30144" y="12085"/>
                  </a:cubicBezTo>
                  <a:cubicBezTo>
                    <a:pt x="30025" y="13235"/>
                    <a:pt x="29668" y="14345"/>
                    <a:pt x="29074" y="15337"/>
                  </a:cubicBezTo>
                  <a:cubicBezTo>
                    <a:pt x="27989" y="17030"/>
                    <a:pt x="25846" y="18139"/>
                    <a:pt x="23818" y="18139"/>
                  </a:cubicBezTo>
                  <a:cubicBezTo>
                    <a:pt x="23732" y="18139"/>
                    <a:pt x="23646" y="18137"/>
                    <a:pt x="23560" y="18133"/>
                  </a:cubicBezTo>
                  <a:lnTo>
                    <a:pt x="23560" y="18113"/>
                  </a:lnTo>
                  <a:cubicBezTo>
                    <a:pt x="22529" y="18093"/>
                    <a:pt x="21557" y="17657"/>
                    <a:pt x="20883" y="16904"/>
                  </a:cubicBezTo>
                  <a:cubicBezTo>
                    <a:pt x="20308" y="16289"/>
                    <a:pt x="20030" y="15495"/>
                    <a:pt x="20090" y="14663"/>
                  </a:cubicBezTo>
                  <a:lnTo>
                    <a:pt x="20090" y="14663"/>
                  </a:lnTo>
                  <a:cubicBezTo>
                    <a:pt x="20586" y="15139"/>
                    <a:pt x="21220" y="15436"/>
                    <a:pt x="21914" y="15515"/>
                  </a:cubicBezTo>
                  <a:cubicBezTo>
                    <a:pt x="22089" y="15539"/>
                    <a:pt x="22264" y="15550"/>
                    <a:pt x="22438" y="15550"/>
                  </a:cubicBezTo>
                  <a:cubicBezTo>
                    <a:pt x="23273" y="15550"/>
                    <a:pt x="24102" y="15298"/>
                    <a:pt x="24889" y="15020"/>
                  </a:cubicBezTo>
                  <a:cubicBezTo>
                    <a:pt x="25028" y="14960"/>
                    <a:pt x="25068" y="14722"/>
                    <a:pt x="24889" y="14682"/>
                  </a:cubicBezTo>
                  <a:cubicBezTo>
                    <a:pt x="23739" y="14444"/>
                    <a:pt x="22688" y="13869"/>
                    <a:pt x="21895" y="13036"/>
                  </a:cubicBezTo>
                  <a:cubicBezTo>
                    <a:pt x="22450" y="13036"/>
                    <a:pt x="23005" y="12917"/>
                    <a:pt x="23521" y="12679"/>
                  </a:cubicBezTo>
                  <a:cubicBezTo>
                    <a:pt x="24017" y="12422"/>
                    <a:pt x="24413" y="11966"/>
                    <a:pt x="24592" y="11410"/>
                  </a:cubicBezTo>
                  <a:cubicBezTo>
                    <a:pt x="24909" y="10399"/>
                    <a:pt x="24631" y="9308"/>
                    <a:pt x="23858" y="8574"/>
                  </a:cubicBezTo>
                  <a:cubicBezTo>
                    <a:pt x="23126" y="7910"/>
                    <a:pt x="22175" y="7553"/>
                    <a:pt x="21192" y="7553"/>
                  </a:cubicBezTo>
                  <a:cubicBezTo>
                    <a:pt x="21030" y="7553"/>
                    <a:pt x="20868" y="7563"/>
                    <a:pt x="20705" y="7583"/>
                  </a:cubicBezTo>
                  <a:cubicBezTo>
                    <a:pt x="19396" y="7722"/>
                    <a:pt x="18166" y="8336"/>
                    <a:pt x="17095" y="9070"/>
                  </a:cubicBezTo>
                  <a:cubicBezTo>
                    <a:pt x="16044" y="9804"/>
                    <a:pt x="15112" y="10676"/>
                    <a:pt x="14339" y="11688"/>
                  </a:cubicBezTo>
                  <a:cubicBezTo>
                    <a:pt x="14230" y="11814"/>
                    <a:pt x="14320" y="11991"/>
                    <a:pt x="14472" y="11991"/>
                  </a:cubicBezTo>
                  <a:cubicBezTo>
                    <a:pt x="14486" y="11991"/>
                    <a:pt x="14502" y="11989"/>
                    <a:pt x="14517" y="11985"/>
                  </a:cubicBezTo>
                  <a:cubicBezTo>
                    <a:pt x="14804" y="11927"/>
                    <a:pt x="15090" y="11901"/>
                    <a:pt x="15376" y="11901"/>
                  </a:cubicBezTo>
                  <a:cubicBezTo>
                    <a:pt x="16454" y="11901"/>
                    <a:pt x="17520" y="12272"/>
                    <a:pt x="18523" y="12679"/>
                  </a:cubicBezTo>
                  <a:cubicBezTo>
                    <a:pt x="17195" y="12997"/>
                    <a:pt x="15905" y="13512"/>
                    <a:pt x="14735" y="14206"/>
                  </a:cubicBezTo>
                  <a:cubicBezTo>
                    <a:pt x="13585" y="14901"/>
                    <a:pt x="12554" y="15773"/>
                    <a:pt x="11443" y="16507"/>
                  </a:cubicBezTo>
                  <a:cubicBezTo>
                    <a:pt x="10392" y="17260"/>
                    <a:pt x="9222" y="17796"/>
                    <a:pt x="7953" y="18074"/>
                  </a:cubicBezTo>
                  <a:cubicBezTo>
                    <a:pt x="7378" y="18193"/>
                    <a:pt x="6796" y="18252"/>
                    <a:pt x="6217" y="18252"/>
                  </a:cubicBezTo>
                  <a:cubicBezTo>
                    <a:pt x="4777" y="18252"/>
                    <a:pt x="3350" y="17888"/>
                    <a:pt x="2063" y="17181"/>
                  </a:cubicBezTo>
                  <a:lnTo>
                    <a:pt x="2063" y="17181"/>
                  </a:lnTo>
                  <a:cubicBezTo>
                    <a:pt x="2440" y="17300"/>
                    <a:pt x="2817" y="17379"/>
                    <a:pt x="3213" y="17439"/>
                  </a:cubicBezTo>
                  <a:cubicBezTo>
                    <a:pt x="3764" y="17527"/>
                    <a:pt x="4317" y="17571"/>
                    <a:pt x="4867" y="17571"/>
                  </a:cubicBezTo>
                  <a:cubicBezTo>
                    <a:pt x="7033" y="17571"/>
                    <a:pt x="9157" y="16895"/>
                    <a:pt x="10928" y="15614"/>
                  </a:cubicBezTo>
                  <a:cubicBezTo>
                    <a:pt x="11092" y="15516"/>
                    <a:pt x="10985" y="15283"/>
                    <a:pt x="10842" y="15283"/>
                  </a:cubicBezTo>
                  <a:cubicBezTo>
                    <a:pt x="10812" y="15283"/>
                    <a:pt x="10780" y="15293"/>
                    <a:pt x="10749" y="15317"/>
                  </a:cubicBezTo>
                  <a:cubicBezTo>
                    <a:pt x="10154" y="15753"/>
                    <a:pt x="9520" y="16110"/>
                    <a:pt x="8846" y="16408"/>
                  </a:cubicBezTo>
                  <a:cubicBezTo>
                    <a:pt x="7577" y="16949"/>
                    <a:pt x="6220" y="17244"/>
                    <a:pt x="4842" y="17244"/>
                  </a:cubicBezTo>
                  <a:cubicBezTo>
                    <a:pt x="4755" y="17244"/>
                    <a:pt x="4669" y="17243"/>
                    <a:pt x="4582" y="17241"/>
                  </a:cubicBezTo>
                  <a:cubicBezTo>
                    <a:pt x="6287" y="16904"/>
                    <a:pt x="7814" y="16031"/>
                    <a:pt x="9183" y="14940"/>
                  </a:cubicBezTo>
                  <a:cubicBezTo>
                    <a:pt x="11781" y="12858"/>
                    <a:pt x="13645" y="10022"/>
                    <a:pt x="16302" y="7979"/>
                  </a:cubicBezTo>
                  <a:cubicBezTo>
                    <a:pt x="17532" y="7047"/>
                    <a:pt x="18940" y="6294"/>
                    <a:pt x="20467" y="6056"/>
                  </a:cubicBezTo>
                  <a:cubicBezTo>
                    <a:pt x="20819" y="5990"/>
                    <a:pt x="21174" y="5958"/>
                    <a:pt x="21527" y="5958"/>
                  </a:cubicBezTo>
                  <a:cubicBezTo>
                    <a:pt x="22662" y="5958"/>
                    <a:pt x="23777" y="6293"/>
                    <a:pt x="24730" y="6928"/>
                  </a:cubicBezTo>
                  <a:cubicBezTo>
                    <a:pt x="24765" y="6952"/>
                    <a:pt x="24798" y="6963"/>
                    <a:pt x="24830" y="6963"/>
                  </a:cubicBezTo>
                  <a:cubicBezTo>
                    <a:pt x="24979" y="6963"/>
                    <a:pt x="25073" y="6726"/>
                    <a:pt x="24909" y="6611"/>
                  </a:cubicBezTo>
                  <a:cubicBezTo>
                    <a:pt x="23924" y="5912"/>
                    <a:pt x="22744" y="5603"/>
                    <a:pt x="21554" y="5603"/>
                  </a:cubicBezTo>
                  <a:cubicBezTo>
                    <a:pt x="21090" y="5603"/>
                    <a:pt x="20625" y="5650"/>
                    <a:pt x="20169" y="5739"/>
                  </a:cubicBezTo>
                  <a:cubicBezTo>
                    <a:pt x="16917" y="6353"/>
                    <a:pt x="14537" y="8951"/>
                    <a:pt x="12395" y="11271"/>
                  </a:cubicBezTo>
                  <a:cubicBezTo>
                    <a:pt x="10591" y="13235"/>
                    <a:pt x="8627" y="15337"/>
                    <a:pt x="6148" y="16388"/>
                  </a:cubicBezTo>
                  <a:cubicBezTo>
                    <a:pt x="6267" y="16328"/>
                    <a:pt x="6406" y="16249"/>
                    <a:pt x="6525" y="16190"/>
                  </a:cubicBezTo>
                  <a:cubicBezTo>
                    <a:pt x="10730" y="14028"/>
                    <a:pt x="12574" y="9387"/>
                    <a:pt x="16064" y="6413"/>
                  </a:cubicBezTo>
                  <a:cubicBezTo>
                    <a:pt x="16205" y="6288"/>
                    <a:pt x="16074" y="6113"/>
                    <a:pt x="15925" y="6113"/>
                  </a:cubicBezTo>
                  <a:cubicBezTo>
                    <a:pt x="15885" y="6113"/>
                    <a:pt x="15844" y="6126"/>
                    <a:pt x="15806" y="6155"/>
                  </a:cubicBezTo>
                  <a:cubicBezTo>
                    <a:pt x="14835" y="7008"/>
                    <a:pt x="13962" y="7960"/>
                    <a:pt x="13169" y="8971"/>
                  </a:cubicBezTo>
                  <a:cubicBezTo>
                    <a:pt x="11761" y="10736"/>
                    <a:pt x="10492" y="12620"/>
                    <a:pt x="8826" y="14147"/>
                  </a:cubicBezTo>
                  <a:cubicBezTo>
                    <a:pt x="7259" y="15555"/>
                    <a:pt x="5335" y="16685"/>
                    <a:pt x="3174" y="16725"/>
                  </a:cubicBezTo>
                  <a:cubicBezTo>
                    <a:pt x="3650" y="16586"/>
                    <a:pt x="4106" y="16388"/>
                    <a:pt x="4522" y="16150"/>
                  </a:cubicBezTo>
                  <a:cubicBezTo>
                    <a:pt x="5355" y="15654"/>
                    <a:pt x="6109" y="15079"/>
                    <a:pt x="6783" y="14385"/>
                  </a:cubicBezTo>
                  <a:cubicBezTo>
                    <a:pt x="7636" y="13572"/>
                    <a:pt x="8429" y="12679"/>
                    <a:pt x="9183" y="11767"/>
                  </a:cubicBezTo>
                  <a:cubicBezTo>
                    <a:pt x="9198" y="11772"/>
                    <a:pt x="9212" y="11775"/>
                    <a:pt x="9227" y="11775"/>
                  </a:cubicBezTo>
                  <a:cubicBezTo>
                    <a:pt x="9271" y="11775"/>
                    <a:pt x="9312" y="11752"/>
                    <a:pt x="9341" y="11708"/>
                  </a:cubicBezTo>
                  <a:cubicBezTo>
                    <a:pt x="9738" y="11271"/>
                    <a:pt x="10075" y="10815"/>
                    <a:pt x="10392" y="10320"/>
                  </a:cubicBezTo>
                  <a:lnTo>
                    <a:pt x="11067" y="9506"/>
                  </a:lnTo>
                  <a:cubicBezTo>
                    <a:pt x="12415" y="7860"/>
                    <a:pt x="13764" y="6155"/>
                    <a:pt x="15370" y="4747"/>
                  </a:cubicBezTo>
                  <a:cubicBezTo>
                    <a:pt x="16719" y="3557"/>
                    <a:pt x="18325" y="2546"/>
                    <a:pt x="20130" y="2387"/>
                  </a:cubicBezTo>
                  <a:close/>
                  <a:moveTo>
                    <a:pt x="20853" y="1"/>
                  </a:moveTo>
                  <a:cubicBezTo>
                    <a:pt x="19739" y="1"/>
                    <a:pt x="18625" y="176"/>
                    <a:pt x="17551" y="523"/>
                  </a:cubicBezTo>
                  <a:cubicBezTo>
                    <a:pt x="15945" y="1039"/>
                    <a:pt x="14061" y="2010"/>
                    <a:pt x="13407" y="3696"/>
                  </a:cubicBezTo>
                  <a:cubicBezTo>
                    <a:pt x="12737" y="3186"/>
                    <a:pt x="11937" y="2926"/>
                    <a:pt x="11134" y="2926"/>
                  </a:cubicBezTo>
                  <a:cubicBezTo>
                    <a:pt x="10438" y="2926"/>
                    <a:pt x="9740" y="3121"/>
                    <a:pt x="9123" y="3517"/>
                  </a:cubicBezTo>
                  <a:cubicBezTo>
                    <a:pt x="8965" y="3597"/>
                    <a:pt x="9024" y="3835"/>
                    <a:pt x="9202" y="3855"/>
                  </a:cubicBezTo>
                  <a:cubicBezTo>
                    <a:pt x="9956" y="3934"/>
                    <a:pt x="10432" y="4628"/>
                    <a:pt x="10690" y="5243"/>
                  </a:cubicBezTo>
                  <a:cubicBezTo>
                    <a:pt x="10987" y="5937"/>
                    <a:pt x="11086" y="6690"/>
                    <a:pt x="11027" y="7444"/>
                  </a:cubicBezTo>
                  <a:cubicBezTo>
                    <a:pt x="10928" y="8396"/>
                    <a:pt x="10591" y="9288"/>
                    <a:pt x="10095" y="10101"/>
                  </a:cubicBezTo>
                  <a:cubicBezTo>
                    <a:pt x="9202" y="11192"/>
                    <a:pt x="8290" y="12263"/>
                    <a:pt x="7338" y="13294"/>
                  </a:cubicBezTo>
                  <a:cubicBezTo>
                    <a:pt x="6129" y="14583"/>
                    <a:pt x="4740" y="15912"/>
                    <a:pt x="2975" y="16408"/>
                  </a:cubicBezTo>
                  <a:cubicBezTo>
                    <a:pt x="2667" y="16490"/>
                    <a:pt x="2305" y="16556"/>
                    <a:pt x="1950" y="16556"/>
                  </a:cubicBezTo>
                  <a:cubicBezTo>
                    <a:pt x="1366" y="16556"/>
                    <a:pt x="800" y="16380"/>
                    <a:pt x="516" y="15813"/>
                  </a:cubicBezTo>
                  <a:cubicBezTo>
                    <a:pt x="318" y="15495"/>
                    <a:pt x="397" y="15059"/>
                    <a:pt x="715" y="14821"/>
                  </a:cubicBezTo>
                  <a:cubicBezTo>
                    <a:pt x="834" y="14748"/>
                    <a:pt x="984" y="14704"/>
                    <a:pt x="1127" y="14704"/>
                  </a:cubicBezTo>
                  <a:cubicBezTo>
                    <a:pt x="1293" y="14704"/>
                    <a:pt x="1452" y="14762"/>
                    <a:pt x="1548" y="14901"/>
                  </a:cubicBezTo>
                  <a:cubicBezTo>
                    <a:pt x="1589" y="14959"/>
                    <a:pt x="1644" y="14983"/>
                    <a:pt x="1698" y="14983"/>
                  </a:cubicBezTo>
                  <a:cubicBezTo>
                    <a:pt x="1826" y="14983"/>
                    <a:pt x="1949" y="14848"/>
                    <a:pt x="1865" y="14722"/>
                  </a:cubicBezTo>
                  <a:cubicBezTo>
                    <a:pt x="1689" y="14461"/>
                    <a:pt x="1414" y="14346"/>
                    <a:pt x="1133" y="14346"/>
                  </a:cubicBezTo>
                  <a:cubicBezTo>
                    <a:pt x="686" y="14346"/>
                    <a:pt x="222" y="14637"/>
                    <a:pt x="100" y="15099"/>
                  </a:cubicBezTo>
                  <a:cubicBezTo>
                    <a:pt x="1" y="15535"/>
                    <a:pt x="120" y="15991"/>
                    <a:pt x="437" y="16328"/>
                  </a:cubicBezTo>
                  <a:cubicBezTo>
                    <a:pt x="516" y="16428"/>
                    <a:pt x="596" y="16507"/>
                    <a:pt x="695" y="16586"/>
                  </a:cubicBezTo>
                  <a:cubicBezTo>
                    <a:pt x="635" y="16646"/>
                    <a:pt x="655" y="16745"/>
                    <a:pt x="715" y="16785"/>
                  </a:cubicBezTo>
                  <a:cubicBezTo>
                    <a:pt x="1825" y="17637"/>
                    <a:pt x="3134" y="18232"/>
                    <a:pt x="4522" y="18490"/>
                  </a:cubicBezTo>
                  <a:cubicBezTo>
                    <a:pt x="5077" y="18590"/>
                    <a:pt x="5640" y="18640"/>
                    <a:pt x="6203" y="18640"/>
                  </a:cubicBezTo>
                  <a:cubicBezTo>
                    <a:pt x="6869" y="18640"/>
                    <a:pt x="7536" y="18570"/>
                    <a:pt x="8191" y="18431"/>
                  </a:cubicBezTo>
                  <a:cubicBezTo>
                    <a:pt x="9460" y="18113"/>
                    <a:pt x="10670" y="17558"/>
                    <a:pt x="11741" y="16785"/>
                  </a:cubicBezTo>
                  <a:cubicBezTo>
                    <a:pt x="12871" y="16011"/>
                    <a:pt x="13942" y="15139"/>
                    <a:pt x="15132" y="14444"/>
                  </a:cubicBezTo>
                  <a:cubicBezTo>
                    <a:pt x="16381" y="13711"/>
                    <a:pt x="17770" y="13215"/>
                    <a:pt x="19197" y="12957"/>
                  </a:cubicBezTo>
                  <a:cubicBezTo>
                    <a:pt x="19356" y="12917"/>
                    <a:pt x="19376" y="12699"/>
                    <a:pt x="19237" y="12620"/>
                  </a:cubicBezTo>
                  <a:cubicBezTo>
                    <a:pt x="18009" y="12104"/>
                    <a:pt x="16717" y="11588"/>
                    <a:pt x="15375" y="11588"/>
                  </a:cubicBezTo>
                  <a:cubicBezTo>
                    <a:pt x="15222" y="11588"/>
                    <a:pt x="15068" y="11594"/>
                    <a:pt x="14914" y="11609"/>
                  </a:cubicBezTo>
                  <a:cubicBezTo>
                    <a:pt x="15628" y="10736"/>
                    <a:pt x="16481" y="9982"/>
                    <a:pt x="17413" y="9348"/>
                  </a:cubicBezTo>
                  <a:cubicBezTo>
                    <a:pt x="18404" y="8693"/>
                    <a:pt x="19535" y="8118"/>
                    <a:pt x="20725" y="7979"/>
                  </a:cubicBezTo>
                  <a:cubicBezTo>
                    <a:pt x="20864" y="7966"/>
                    <a:pt x="21005" y="7959"/>
                    <a:pt x="21147" y="7959"/>
                  </a:cubicBezTo>
                  <a:cubicBezTo>
                    <a:pt x="22055" y="7959"/>
                    <a:pt x="22991" y="8240"/>
                    <a:pt x="23660" y="8892"/>
                  </a:cubicBezTo>
                  <a:cubicBezTo>
                    <a:pt x="24354" y="9566"/>
                    <a:pt x="24572" y="10597"/>
                    <a:pt x="24195" y="11490"/>
                  </a:cubicBezTo>
                  <a:cubicBezTo>
                    <a:pt x="23739" y="12560"/>
                    <a:pt x="22549" y="12719"/>
                    <a:pt x="21498" y="12719"/>
                  </a:cubicBezTo>
                  <a:cubicBezTo>
                    <a:pt x="21359" y="12719"/>
                    <a:pt x="21280" y="12898"/>
                    <a:pt x="21379" y="13017"/>
                  </a:cubicBezTo>
                  <a:cubicBezTo>
                    <a:pt x="22133" y="13909"/>
                    <a:pt x="23104" y="14544"/>
                    <a:pt x="24215" y="14881"/>
                  </a:cubicBezTo>
                  <a:cubicBezTo>
                    <a:pt x="23615" y="15058"/>
                    <a:pt x="22961" y="15196"/>
                    <a:pt x="22332" y="15196"/>
                  </a:cubicBezTo>
                  <a:cubicBezTo>
                    <a:pt x="21486" y="15196"/>
                    <a:pt x="20687" y="14946"/>
                    <a:pt x="20130" y="14206"/>
                  </a:cubicBezTo>
                  <a:cubicBezTo>
                    <a:pt x="20094" y="14144"/>
                    <a:pt x="20034" y="14114"/>
                    <a:pt x="19975" y="14114"/>
                  </a:cubicBezTo>
                  <a:cubicBezTo>
                    <a:pt x="19904" y="14114"/>
                    <a:pt x="19834" y="14159"/>
                    <a:pt x="19812" y="14246"/>
                  </a:cubicBezTo>
                  <a:cubicBezTo>
                    <a:pt x="19574" y="15337"/>
                    <a:pt x="19931" y="16467"/>
                    <a:pt x="20725" y="17260"/>
                  </a:cubicBezTo>
                  <a:cubicBezTo>
                    <a:pt x="21514" y="18068"/>
                    <a:pt x="22608" y="18519"/>
                    <a:pt x="23741" y="18519"/>
                  </a:cubicBezTo>
                  <a:cubicBezTo>
                    <a:pt x="23833" y="18519"/>
                    <a:pt x="23925" y="18516"/>
                    <a:pt x="24017" y="18510"/>
                  </a:cubicBezTo>
                  <a:cubicBezTo>
                    <a:pt x="26257" y="18431"/>
                    <a:pt x="28578" y="17102"/>
                    <a:pt x="29629" y="15099"/>
                  </a:cubicBezTo>
                  <a:cubicBezTo>
                    <a:pt x="29787" y="14801"/>
                    <a:pt x="29906" y="14504"/>
                    <a:pt x="30025" y="14187"/>
                  </a:cubicBezTo>
                  <a:cubicBezTo>
                    <a:pt x="31037" y="12362"/>
                    <a:pt x="31374" y="10220"/>
                    <a:pt x="30938" y="8178"/>
                  </a:cubicBezTo>
                  <a:cubicBezTo>
                    <a:pt x="30224" y="4410"/>
                    <a:pt x="27249" y="1376"/>
                    <a:pt x="23600" y="364"/>
                  </a:cubicBezTo>
                  <a:cubicBezTo>
                    <a:pt x="22701" y="121"/>
                    <a:pt x="21777" y="1"/>
                    <a:pt x="20853"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1149375" y="1386900"/>
              <a:ext cx="51575" cy="35075"/>
            </a:xfrm>
            <a:custGeom>
              <a:avLst/>
              <a:gdLst/>
              <a:ahLst/>
              <a:cxnLst/>
              <a:rect l="l" t="t" r="r" b="b"/>
              <a:pathLst>
                <a:path w="2063" h="1403" extrusionOk="0">
                  <a:moveTo>
                    <a:pt x="1784" y="1"/>
                  </a:moveTo>
                  <a:cubicBezTo>
                    <a:pt x="1752" y="1"/>
                    <a:pt x="1719" y="11"/>
                    <a:pt x="1686" y="34"/>
                  </a:cubicBezTo>
                  <a:lnTo>
                    <a:pt x="119" y="1065"/>
                  </a:lnTo>
                  <a:cubicBezTo>
                    <a:pt x="40" y="1124"/>
                    <a:pt x="0" y="1224"/>
                    <a:pt x="60" y="1323"/>
                  </a:cubicBezTo>
                  <a:cubicBezTo>
                    <a:pt x="86" y="1376"/>
                    <a:pt x="148" y="1402"/>
                    <a:pt x="209" y="1402"/>
                  </a:cubicBezTo>
                  <a:cubicBezTo>
                    <a:pt x="240" y="1402"/>
                    <a:pt x="271" y="1395"/>
                    <a:pt x="298" y="1382"/>
                  </a:cubicBezTo>
                  <a:lnTo>
                    <a:pt x="1864" y="351"/>
                  </a:lnTo>
                  <a:cubicBezTo>
                    <a:pt x="2063" y="252"/>
                    <a:pt x="1944" y="1"/>
                    <a:pt x="1784"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1268850" y="1168600"/>
              <a:ext cx="26800" cy="20075"/>
            </a:xfrm>
            <a:custGeom>
              <a:avLst/>
              <a:gdLst/>
              <a:ahLst/>
              <a:cxnLst/>
              <a:rect l="l" t="t" r="r" b="b"/>
              <a:pathLst>
                <a:path w="1072" h="803" extrusionOk="0">
                  <a:moveTo>
                    <a:pt x="867" y="1"/>
                  </a:moveTo>
                  <a:cubicBezTo>
                    <a:pt x="837" y="1"/>
                    <a:pt x="805" y="8"/>
                    <a:pt x="774" y="20"/>
                  </a:cubicBezTo>
                  <a:lnTo>
                    <a:pt x="119" y="456"/>
                  </a:lnTo>
                  <a:cubicBezTo>
                    <a:pt x="40" y="516"/>
                    <a:pt x="0" y="615"/>
                    <a:pt x="60" y="714"/>
                  </a:cubicBezTo>
                  <a:cubicBezTo>
                    <a:pt x="86" y="767"/>
                    <a:pt x="148" y="802"/>
                    <a:pt x="210" y="802"/>
                  </a:cubicBezTo>
                  <a:cubicBezTo>
                    <a:pt x="241" y="802"/>
                    <a:pt x="271" y="794"/>
                    <a:pt x="298" y="774"/>
                  </a:cubicBezTo>
                  <a:lnTo>
                    <a:pt x="952" y="337"/>
                  </a:lnTo>
                  <a:cubicBezTo>
                    <a:pt x="1051" y="298"/>
                    <a:pt x="1071" y="179"/>
                    <a:pt x="1032" y="99"/>
                  </a:cubicBezTo>
                  <a:cubicBezTo>
                    <a:pt x="991" y="32"/>
                    <a:pt x="932" y="1"/>
                    <a:pt x="86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1469000" y="1261125"/>
              <a:ext cx="56700" cy="124525"/>
            </a:xfrm>
            <a:custGeom>
              <a:avLst/>
              <a:gdLst/>
              <a:ahLst/>
              <a:cxnLst/>
              <a:rect l="l" t="t" r="r" b="b"/>
              <a:pathLst>
                <a:path w="2268" h="4981" extrusionOk="0">
                  <a:moveTo>
                    <a:pt x="1128" y="1"/>
                  </a:moveTo>
                  <a:cubicBezTo>
                    <a:pt x="1002" y="1"/>
                    <a:pt x="876" y="128"/>
                    <a:pt x="958" y="266"/>
                  </a:cubicBezTo>
                  <a:cubicBezTo>
                    <a:pt x="1870" y="1713"/>
                    <a:pt x="1513" y="3597"/>
                    <a:pt x="165" y="4628"/>
                  </a:cubicBezTo>
                  <a:cubicBezTo>
                    <a:pt x="1" y="4743"/>
                    <a:pt x="95" y="4980"/>
                    <a:pt x="244" y="4980"/>
                  </a:cubicBezTo>
                  <a:cubicBezTo>
                    <a:pt x="275" y="4980"/>
                    <a:pt x="309" y="4970"/>
                    <a:pt x="343" y="4946"/>
                  </a:cubicBezTo>
                  <a:cubicBezTo>
                    <a:pt x="1870" y="3815"/>
                    <a:pt x="2267" y="1693"/>
                    <a:pt x="1275" y="87"/>
                  </a:cubicBezTo>
                  <a:cubicBezTo>
                    <a:pt x="1239" y="26"/>
                    <a:pt x="1183" y="1"/>
                    <a:pt x="112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1677300" y="900200"/>
              <a:ext cx="161925" cy="282375"/>
            </a:xfrm>
            <a:custGeom>
              <a:avLst/>
              <a:gdLst/>
              <a:ahLst/>
              <a:cxnLst/>
              <a:rect l="l" t="t" r="r" b="b"/>
              <a:pathLst>
                <a:path w="6477" h="11295" extrusionOk="0">
                  <a:moveTo>
                    <a:pt x="252" y="0"/>
                  </a:moveTo>
                  <a:cubicBezTo>
                    <a:pt x="127" y="0"/>
                    <a:pt x="0" y="128"/>
                    <a:pt x="83" y="265"/>
                  </a:cubicBezTo>
                  <a:cubicBezTo>
                    <a:pt x="678" y="1237"/>
                    <a:pt x="1768" y="1733"/>
                    <a:pt x="2542" y="2566"/>
                  </a:cubicBezTo>
                  <a:cubicBezTo>
                    <a:pt x="2938" y="2982"/>
                    <a:pt x="3157" y="3538"/>
                    <a:pt x="3157" y="4113"/>
                  </a:cubicBezTo>
                  <a:cubicBezTo>
                    <a:pt x="3097" y="4846"/>
                    <a:pt x="2601" y="5481"/>
                    <a:pt x="2225" y="6096"/>
                  </a:cubicBezTo>
                  <a:cubicBezTo>
                    <a:pt x="2185" y="6135"/>
                    <a:pt x="2185" y="6195"/>
                    <a:pt x="2205" y="6235"/>
                  </a:cubicBezTo>
                  <a:cubicBezTo>
                    <a:pt x="2188" y="6355"/>
                    <a:pt x="2275" y="6460"/>
                    <a:pt x="2376" y="6460"/>
                  </a:cubicBezTo>
                  <a:cubicBezTo>
                    <a:pt x="2391" y="6460"/>
                    <a:pt x="2407" y="6458"/>
                    <a:pt x="2423" y="6453"/>
                  </a:cubicBezTo>
                  <a:cubicBezTo>
                    <a:pt x="2983" y="6315"/>
                    <a:pt x="3607" y="6173"/>
                    <a:pt x="4210" y="6173"/>
                  </a:cubicBezTo>
                  <a:cubicBezTo>
                    <a:pt x="4822" y="6173"/>
                    <a:pt x="5413" y="6320"/>
                    <a:pt x="5893" y="6770"/>
                  </a:cubicBezTo>
                  <a:cubicBezTo>
                    <a:pt x="5001" y="7127"/>
                    <a:pt x="4188" y="7662"/>
                    <a:pt x="3533" y="8357"/>
                  </a:cubicBezTo>
                  <a:cubicBezTo>
                    <a:pt x="2800" y="9150"/>
                    <a:pt x="2244" y="10062"/>
                    <a:pt x="1887" y="11073"/>
                  </a:cubicBezTo>
                  <a:cubicBezTo>
                    <a:pt x="1839" y="11206"/>
                    <a:pt x="1952" y="11295"/>
                    <a:pt x="2066" y="11295"/>
                  </a:cubicBezTo>
                  <a:cubicBezTo>
                    <a:pt x="2140" y="11295"/>
                    <a:pt x="2213" y="11258"/>
                    <a:pt x="2244" y="11173"/>
                  </a:cubicBezTo>
                  <a:cubicBezTo>
                    <a:pt x="2582" y="10221"/>
                    <a:pt x="3097" y="9348"/>
                    <a:pt x="3791" y="8614"/>
                  </a:cubicBezTo>
                  <a:cubicBezTo>
                    <a:pt x="4485" y="7900"/>
                    <a:pt x="5338" y="7345"/>
                    <a:pt x="6290" y="6988"/>
                  </a:cubicBezTo>
                  <a:cubicBezTo>
                    <a:pt x="6477" y="6914"/>
                    <a:pt x="6417" y="6628"/>
                    <a:pt x="6244" y="6628"/>
                  </a:cubicBezTo>
                  <a:cubicBezTo>
                    <a:pt x="6233" y="6628"/>
                    <a:pt x="6222" y="6629"/>
                    <a:pt x="6211" y="6631"/>
                  </a:cubicBezTo>
                  <a:cubicBezTo>
                    <a:pt x="6211" y="6592"/>
                    <a:pt x="6191" y="6572"/>
                    <a:pt x="6171" y="6532"/>
                  </a:cubicBezTo>
                  <a:cubicBezTo>
                    <a:pt x="5616" y="5988"/>
                    <a:pt x="4926" y="5809"/>
                    <a:pt x="4211" y="5809"/>
                  </a:cubicBezTo>
                  <a:cubicBezTo>
                    <a:pt x="3700" y="5809"/>
                    <a:pt x="3177" y="5901"/>
                    <a:pt x="2681" y="6016"/>
                  </a:cubicBezTo>
                  <a:cubicBezTo>
                    <a:pt x="3018" y="5560"/>
                    <a:pt x="3276" y="5045"/>
                    <a:pt x="3454" y="4509"/>
                  </a:cubicBezTo>
                  <a:cubicBezTo>
                    <a:pt x="3672" y="3498"/>
                    <a:pt x="3176" y="2625"/>
                    <a:pt x="2443" y="1971"/>
                  </a:cubicBezTo>
                  <a:cubicBezTo>
                    <a:pt x="1749" y="1356"/>
                    <a:pt x="896" y="880"/>
                    <a:pt x="400" y="87"/>
                  </a:cubicBezTo>
                  <a:cubicBezTo>
                    <a:pt x="363" y="26"/>
                    <a:pt x="308" y="0"/>
                    <a:pt x="252"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1524950" y="900200"/>
              <a:ext cx="162275" cy="282375"/>
            </a:xfrm>
            <a:custGeom>
              <a:avLst/>
              <a:gdLst/>
              <a:ahLst/>
              <a:cxnLst/>
              <a:rect l="l" t="t" r="r" b="b"/>
              <a:pathLst>
                <a:path w="6491" h="11295" extrusionOk="0">
                  <a:moveTo>
                    <a:pt x="6245" y="0"/>
                  </a:moveTo>
                  <a:cubicBezTo>
                    <a:pt x="6190" y="0"/>
                    <a:pt x="6134" y="26"/>
                    <a:pt x="6097" y="87"/>
                  </a:cubicBezTo>
                  <a:cubicBezTo>
                    <a:pt x="5602" y="880"/>
                    <a:pt x="4749" y="1356"/>
                    <a:pt x="4055" y="1971"/>
                  </a:cubicBezTo>
                  <a:cubicBezTo>
                    <a:pt x="3321" y="2625"/>
                    <a:pt x="2805" y="3498"/>
                    <a:pt x="3043" y="4509"/>
                  </a:cubicBezTo>
                  <a:cubicBezTo>
                    <a:pt x="3202" y="5045"/>
                    <a:pt x="3460" y="5560"/>
                    <a:pt x="3817" y="6016"/>
                  </a:cubicBezTo>
                  <a:cubicBezTo>
                    <a:pt x="3313" y="5901"/>
                    <a:pt x="2784" y="5809"/>
                    <a:pt x="2271" y="5809"/>
                  </a:cubicBezTo>
                  <a:cubicBezTo>
                    <a:pt x="1552" y="5809"/>
                    <a:pt x="862" y="5988"/>
                    <a:pt x="307" y="6532"/>
                  </a:cubicBezTo>
                  <a:cubicBezTo>
                    <a:pt x="287" y="6572"/>
                    <a:pt x="267" y="6592"/>
                    <a:pt x="267" y="6631"/>
                  </a:cubicBezTo>
                  <a:cubicBezTo>
                    <a:pt x="255" y="6629"/>
                    <a:pt x="244" y="6628"/>
                    <a:pt x="234" y="6628"/>
                  </a:cubicBezTo>
                  <a:cubicBezTo>
                    <a:pt x="60" y="6628"/>
                    <a:pt x="1" y="6914"/>
                    <a:pt x="188" y="6988"/>
                  </a:cubicBezTo>
                  <a:cubicBezTo>
                    <a:pt x="1140" y="7345"/>
                    <a:pt x="1992" y="7900"/>
                    <a:pt x="2706" y="8614"/>
                  </a:cubicBezTo>
                  <a:cubicBezTo>
                    <a:pt x="3381" y="9348"/>
                    <a:pt x="3896" y="10221"/>
                    <a:pt x="4233" y="11173"/>
                  </a:cubicBezTo>
                  <a:cubicBezTo>
                    <a:pt x="4264" y="11258"/>
                    <a:pt x="4338" y="11295"/>
                    <a:pt x="4411" y="11295"/>
                  </a:cubicBezTo>
                  <a:cubicBezTo>
                    <a:pt x="4525" y="11295"/>
                    <a:pt x="4638" y="11206"/>
                    <a:pt x="4590" y="11073"/>
                  </a:cubicBezTo>
                  <a:cubicBezTo>
                    <a:pt x="4233" y="10062"/>
                    <a:pt x="3678" y="9150"/>
                    <a:pt x="2964" y="8357"/>
                  </a:cubicBezTo>
                  <a:cubicBezTo>
                    <a:pt x="2290" y="7662"/>
                    <a:pt x="1477" y="7127"/>
                    <a:pt x="584" y="6770"/>
                  </a:cubicBezTo>
                  <a:cubicBezTo>
                    <a:pt x="1064" y="6320"/>
                    <a:pt x="1655" y="6173"/>
                    <a:pt x="2268" y="6173"/>
                  </a:cubicBezTo>
                  <a:cubicBezTo>
                    <a:pt x="2871" y="6173"/>
                    <a:pt x="3494" y="6315"/>
                    <a:pt x="4055" y="6453"/>
                  </a:cubicBezTo>
                  <a:cubicBezTo>
                    <a:pt x="4071" y="6458"/>
                    <a:pt x="4086" y="6460"/>
                    <a:pt x="4102" y="6460"/>
                  </a:cubicBezTo>
                  <a:cubicBezTo>
                    <a:pt x="4203" y="6460"/>
                    <a:pt x="4290" y="6355"/>
                    <a:pt x="4273" y="6235"/>
                  </a:cubicBezTo>
                  <a:cubicBezTo>
                    <a:pt x="4293" y="6195"/>
                    <a:pt x="4293" y="6135"/>
                    <a:pt x="4253" y="6096"/>
                  </a:cubicBezTo>
                  <a:cubicBezTo>
                    <a:pt x="3876" y="5481"/>
                    <a:pt x="3381" y="4846"/>
                    <a:pt x="3341" y="4113"/>
                  </a:cubicBezTo>
                  <a:cubicBezTo>
                    <a:pt x="3321" y="3538"/>
                    <a:pt x="3539" y="2982"/>
                    <a:pt x="3936" y="2566"/>
                  </a:cubicBezTo>
                  <a:cubicBezTo>
                    <a:pt x="4709" y="1733"/>
                    <a:pt x="5800" y="1237"/>
                    <a:pt x="6395" y="265"/>
                  </a:cubicBezTo>
                  <a:cubicBezTo>
                    <a:pt x="6491" y="128"/>
                    <a:pt x="6369" y="0"/>
                    <a:pt x="6245"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1592850" y="970650"/>
              <a:ext cx="165975" cy="261300"/>
            </a:xfrm>
            <a:custGeom>
              <a:avLst/>
              <a:gdLst/>
              <a:ahLst/>
              <a:cxnLst/>
              <a:rect l="l" t="t" r="r" b="b"/>
              <a:pathLst>
                <a:path w="6639" h="10452" extrusionOk="0">
                  <a:moveTo>
                    <a:pt x="3567" y="1"/>
                  </a:moveTo>
                  <a:cubicBezTo>
                    <a:pt x="3486" y="1"/>
                    <a:pt x="3401" y="55"/>
                    <a:pt x="3381" y="164"/>
                  </a:cubicBezTo>
                  <a:cubicBezTo>
                    <a:pt x="3381" y="1790"/>
                    <a:pt x="3421" y="3436"/>
                    <a:pt x="3481" y="5063"/>
                  </a:cubicBezTo>
                  <a:cubicBezTo>
                    <a:pt x="3500" y="5816"/>
                    <a:pt x="3500" y="6590"/>
                    <a:pt x="3461" y="7323"/>
                  </a:cubicBezTo>
                  <a:cubicBezTo>
                    <a:pt x="3421" y="6966"/>
                    <a:pt x="3362" y="6609"/>
                    <a:pt x="3262" y="6272"/>
                  </a:cubicBezTo>
                  <a:cubicBezTo>
                    <a:pt x="3024" y="5499"/>
                    <a:pt x="2687" y="4745"/>
                    <a:pt x="2251" y="4071"/>
                  </a:cubicBezTo>
                  <a:cubicBezTo>
                    <a:pt x="2209" y="4016"/>
                    <a:pt x="2153" y="3993"/>
                    <a:pt x="2099" y="3993"/>
                  </a:cubicBezTo>
                  <a:cubicBezTo>
                    <a:pt x="1978" y="3993"/>
                    <a:pt x="1865" y="4112"/>
                    <a:pt x="1934" y="4250"/>
                  </a:cubicBezTo>
                  <a:cubicBezTo>
                    <a:pt x="2350" y="4904"/>
                    <a:pt x="2687" y="5618"/>
                    <a:pt x="2925" y="6352"/>
                  </a:cubicBezTo>
                  <a:cubicBezTo>
                    <a:pt x="3084" y="6986"/>
                    <a:pt x="3163" y="7621"/>
                    <a:pt x="3183" y="8275"/>
                  </a:cubicBezTo>
                  <a:cubicBezTo>
                    <a:pt x="2727" y="6629"/>
                    <a:pt x="1914" y="5063"/>
                    <a:pt x="347" y="4210"/>
                  </a:cubicBezTo>
                  <a:cubicBezTo>
                    <a:pt x="317" y="4192"/>
                    <a:pt x="287" y="4184"/>
                    <a:pt x="259" y="4184"/>
                  </a:cubicBezTo>
                  <a:cubicBezTo>
                    <a:pt x="103" y="4184"/>
                    <a:pt x="1" y="4426"/>
                    <a:pt x="169" y="4527"/>
                  </a:cubicBezTo>
                  <a:cubicBezTo>
                    <a:pt x="1835" y="5439"/>
                    <a:pt x="2568" y="7185"/>
                    <a:pt x="2965" y="8969"/>
                  </a:cubicBezTo>
                  <a:cubicBezTo>
                    <a:pt x="2687" y="8593"/>
                    <a:pt x="2291" y="8315"/>
                    <a:pt x="1854" y="8176"/>
                  </a:cubicBezTo>
                  <a:cubicBezTo>
                    <a:pt x="1831" y="8168"/>
                    <a:pt x="1809" y="8165"/>
                    <a:pt x="1788" y="8165"/>
                  </a:cubicBezTo>
                  <a:cubicBezTo>
                    <a:pt x="1604" y="8165"/>
                    <a:pt x="1559" y="8460"/>
                    <a:pt x="1755" y="8513"/>
                  </a:cubicBezTo>
                  <a:cubicBezTo>
                    <a:pt x="2568" y="8771"/>
                    <a:pt x="3024" y="9584"/>
                    <a:pt x="3302" y="10318"/>
                  </a:cubicBezTo>
                  <a:cubicBezTo>
                    <a:pt x="3332" y="10407"/>
                    <a:pt x="3406" y="10452"/>
                    <a:pt x="3481" y="10452"/>
                  </a:cubicBezTo>
                  <a:cubicBezTo>
                    <a:pt x="3555" y="10452"/>
                    <a:pt x="3629" y="10407"/>
                    <a:pt x="3659" y="10318"/>
                  </a:cubicBezTo>
                  <a:cubicBezTo>
                    <a:pt x="3798" y="9961"/>
                    <a:pt x="3877" y="9544"/>
                    <a:pt x="4175" y="9267"/>
                  </a:cubicBezTo>
                  <a:cubicBezTo>
                    <a:pt x="4532" y="8930"/>
                    <a:pt x="5047" y="8791"/>
                    <a:pt x="5484" y="8593"/>
                  </a:cubicBezTo>
                  <a:cubicBezTo>
                    <a:pt x="5656" y="8507"/>
                    <a:pt x="5544" y="8256"/>
                    <a:pt x="5382" y="8256"/>
                  </a:cubicBezTo>
                  <a:cubicBezTo>
                    <a:pt x="5357" y="8256"/>
                    <a:pt x="5331" y="8262"/>
                    <a:pt x="5305" y="8275"/>
                  </a:cubicBezTo>
                  <a:cubicBezTo>
                    <a:pt x="4829" y="8513"/>
                    <a:pt x="4254" y="8652"/>
                    <a:pt x="3877" y="9049"/>
                  </a:cubicBezTo>
                  <a:lnTo>
                    <a:pt x="3857" y="9069"/>
                  </a:lnTo>
                  <a:cubicBezTo>
                    <a:pt x="3957" y="8791"/>
                    <a:pt x="4016" y="8493"/>
                    <a:pt x="4115" y="8216"/>
                  </a:cubicBezTo>
                  <a:cubicBezTo>
                    <a:pt x="4274" y="7760"/>
                    <a:pt x="4492" y="7323"/>
                    <a:pt x="4750" y="6907"/>
                  </a:cubicBezTo>
                  <a:cubicBezTo>
                    <a:pt x="5186" y="6173"/>
                    <a:pt x="5781" y="5519"/>
                    <a:pt x="6475" y="5023"/>
                  </a:cubicBezTo>
                  <a:cubicBezTo>
                    <a:pt x="6639" y="4925"/>
                    <a:pt x="6546" y="4691"/>
                    <a:pt x="6396" y="4691"/>
                  </a:cubicBezTo>
                  <a:cubicBezTo>
                    <a:pt x="6365" y="4691"/>
                    <a:pt x="6331" y="4701"/>
                    <a:pt x="6297" y="4725"/>
                  </a:cubicBezTo>
                  <a:cubicBezTo>
                    <a:pt x="5583" y="5221"/>
                    <a:pt x="4968" y="5856"/>
                    <a:pt x="4492" y="6609"/>
                  </a:cubicBezTo>
                  <a:cubicBezTo>
                    <a:pt x="4333" y="6867"/>
                    <a:pt x="4195" y="7145"/>
                    <a:pt x="4056" y="7423"/>
                  </a:cubicBezTo>
                  <a:cubicBezTo>
                    <a:pt x="4155" y="7105"/>
                    <a:pt x="4274" y="6788"/>
                    <a:pt x="4373" y="6471"/>
                  </a:cubicBezTo>
                  <a:cubicBezTo>
                    <a:pt x="4631" y="5757"/>
                    <a:pt x="4849" y="5023"/>
                    <a:pt x="5365" y="4488"/>
                  </a:cubicBezTo>
                  <a:cubicBezTo>
                    <a:pt x="5502" y="4350"/>
                    <a:pt x="5381" y="4178"/>
                    <a:pt x="5246" y="4178"/>
                  </a:cubicBezTo>
                  <a:cubicBezTo>
                    <a:pt x="5205" y="4178"/>
                    <a:pt x="5163" y="4193"/>
                    <a:pt x="5127" y="4230"/>
                  </a:cubicBezTo>
                  <a:cubicBezTo>
                    <a:pt x="4571" y="4805"/>
                    <a:pt x="4314" y="5558"/>
                    <a:pt x="4076" y="6292"/>
                  </a:cubicBezTo>
                  <a:cubicBezTo>
                    <a:pt x="3976" y="6530"/>
                    <a:pt x="3897" y="6748"/>
                    <a:pt x="3818" y="7006"/>
                  </a:cubicBezTo>
                  <a:cubicBezTo>
                    <a:pt x="3857" y="6332"/>
                    <a:pt x="3857" y="5658"/>
                    <a:pt x="3818" y="4983"/>
                  </a:cubicBezTo>
                  <a:cubicBezTo>
                    <a:pt x="3778" y="3377"/>
                    <a:pt x="3738" y="1771"/>
                    <a:pt x="3738" y="164"/>
                  </a:cubicBezTo>
                  <a:cubicBezTo>
                    <a:pt x="3728" y="55"/>
                    <a:pt x="3649" y="1"/>
                    <a:pt x="356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1457750" y="1128725"/>
              <a:ext cx="747150" cy="534325"/>
            </a:xfrm>
            <a:custGeom>
              <a:avLst/>
              <a:gdLst/>
              <a:ahLst/>
              <a:cxnLst/>
              <a:rect l="l" t="t" r="r" b="b"/>
              <a:pathLst>
                <a:path w="29886" h="21373" extrusionOk="0">
                  <a:moveTo>
                    <a:pt x="23599" y="544"/>
                  </a:moveTo>
                  <a:cubicBezTo>
                    <a:pt x="23242" y="1199"/>
                    <a:pt x="22826" y="1794"/>
                    <a:pt x="22370" y="2369"/>
                  </a:cubicBezTo>
                  <a:cubicBezTo>
                    <a:pt x="21854" y="3003"/>
                    <a:pt x="21299" y="3578"/>
                    <a:pt x="20684" y="4094"/>
                  </a:cubicBezTo>
                  <a:cubicBezTo>
                    <a:pt x="20050" y="4610"/>
                    <a:pt x="19356" y="5105"/>
                    <a:pt x="18642" y="5542"/>
                  </a:cubicBezTo>
                  <a:cubicBezTo>
                    <a:pt x="17313" y="6375"/>
                    <a:pt x="15905" y="7366"/>
                    <a:pt x="15488" y="8992"/>
                  </a:cubicBezTo>
                  <a:cubicBezTo>
                    <a:pt x="15460" y="9121"/>
                    <a:pt x="15565" y="9219"/>
                    <a:pt x="15678" y="9219"/>
                  </a:cubicBezTo>
                  <a:cubicBezTo>
                    <a:pt x="15722" y="9219"/>
                    <a:pt x="15767" y="9204"/>
                    <a:pt x="15806" y="9171"/>
                  </a:cubicBezTo>
                  <a:cubicBezTo>
                    <a:pt x="16302" y="8754"/>
                    <a:pt x="16902" y="8555"/>
                    <a:pt x="17499" y="8555"/>
                  </a:cubicBezTo>
                  <a:cubicBezTo>
                    <a:pt x="18379" y="8555"/>
                    <a:pt x="19252" y="8990"/>
                    <a:pt x="19772" y="9805"/>
                  </a:cubicBezTo>
                  <a:cubicBezTo>
                    <a:pt x="19545" y="9778"/>
                    <a:pt x="19318" y="9765"/>
                    <a:pt x="19092" y="9765"/>
                  </a:cubicBezTo>
                  <a:cubicBezTo>
                    <a:pt x="17832" y="9765"/>
                    <a:pt x="16593" y="10179"/>
                    <a:pt x="15568" y="10936"/>
                  </a:cubicBezTo>
                  <a:cubicBezTo>
                    <a:pt x="14437" y="11789"/>
                    <a:pt x="13565" y="12919"/>
                    <a:pt x="12573" y="13930"/>
                  </a:cubicBezTo>
                  <a:cubicBezTo>
                    <a:pt x="11562" y="15001"/>
                    <a:pt x="10431" y="15913"/>
                    <a:pt x="9202" y="16707"/>
                  </a:cubicBezTo>
                  <a:cubicBezTo>
                    <a:pt x="7562" y="17710"/>
                    <a:pt x="5641" y="18355"/>
                    <a:pt x="3726" y="18355"/>
                  </a:cubicBezTo>
                  <a:cubicBezTo>
                    <a:pt x="3256" y="18355"/>
                    <a:pt x="2786" y="18316"/>
                    <a:pt x="2320" y="18234"/>
                  </a:cubicBezTo>
                  <a:lnTo>
                    <a:pt x="2459" y="18234"/>
                  </a:lnTo>
                  <a:cubicBezTo>
                    <a:pt x="2757" y="18234"/>
                    <a:pt x="3074" y="18234"/>
                    <a:pt x="3371" y="18214"/>
                  </a:cubicBezTo>
                  <a:cubicBezTo>
                    <a:pt x="6267" y="17976"/>
                    <a:pt x="8904" y="16528"/>
                    <a:pt x="10669" y="14248"/>
                  </a:cubicBezTo>
                  <a:cubicBezTo>
                    <a:pt x="10765" y="14110"/>
                    <a:pt x="10643" y="13983"/>
                    <a:pt x="10513" y="13983"/>
                  </a:cubicBezTo>
                  <a:cubicBezTo>
                    <a:pt x="10455" y="13983"/>
                    <a:pt x="10395" y="14008"/>
                    <a:pt x="10352" y="14069"/>
                  </a:cubicBezTo>
                  <a:cubicBezTo>
                    <a:pt x="9896" y="14664"/>
                    <a:pt x="9361" y="15219"/>
                    <a:pt x="8766" y="15715"/>
                  </a:cubicBezTo>
                  <a:cubicBezTo>
                    <a:pt x="7655" y="16588"/>
                    <a:pt x="6386" y="17222"/>
                    <a:pt x="5017" y="17579"/>
                  </a:cubicBezTo>
                  <a:cubicBezTo>
                    <a:pt x="6921" y="16766"/>
                    <a:pt x="8488" y="15279"/>
                    <a:pt x="9420" y="13415"/>
                  </a:cubicBezTo>
                  <a:cubicBezTo>
                    <a:pt x="9836" y="12582"/>
                    <a:pt x="10213" y="11749"/>
                    <a:pt x="10630" y="10936"/>
                  </a:cubicBezTo>
                  <a:cubicBezTo>
                    <a:pt x="11066" y="10123"/>
                    <a:pt x="11522" y="9290"/>
                    <a:pt x="11998" y="8477"/>
                  </a:cubicBezTo>
                  <a:cubicBezTo>
                    <a:pt x="12871" y="7049"/>
                    <a:pt x="13783" y="5502"/>
                    <a:pt x="15112" y="4431"/>
                  </a:cubicBezTo>
                  <a:cubicBezTo>
                    <a:pt x="16480" y="3321"/>
                    <a:pt x="18265" y="3043"/>
                    <a:pt x="19950" y="2785"/>
                  </a:cubicBezTo>
                  <a:cubicBezTo>
                    <a:pt x="20176" y="2766"/>
                    <a:pt x="20099" y="2445"/>
                    <a:pt x="19888" y="2445"/>
                  </a:cubicBezTo>
                  <a:cubicBezTo>
                    <a:pt x="19876" y="2445"/>
                    <a:pt x="19864" y="2446"/>
                    <a:pt x="19851" y="2448"/>
                  </a:cubicBezTo>
                  <a:cubicBezTo>
                    <a:pt x="17987" y="2726"/>
                    <a:pt x="16103" y="3083"/>
                    <a:pt x="14636" y="4372"/>
                  </a:cubicBezTo>
                  <a:cubicBezTo>
                    <a:pt x="13386" y="5482"/>
                    <a:pt x="12474" y="6989"/>
                    <a:pt x="11621" y="8417"/>
                  </a:cubicBezTo>
                  <a:cubicBezTo>
                    <a:pt x="11145" y="9211"/>
                    <a:pt x="10709" y="10024"/>
                    <a:pt x="10273" y="10837"/>
                  </a:cubicBezTo>
                  <a:cubicBezTo>
                    <a:pt x="9856" y="11650"/>
                    <a:pt x="9480" y="12503"/>
                    <a:pt x="9063" y="13316"/>
                  </a:cubicBezTo>
                  <a:cubicBezTo>
                    <a:pt x="7754" y="15854"/>
                    <a:pt x="5255" y="17579"/>
                    <a:pt x="2420" y="17877"/>
                  </a:cubicBezTo>
                  <a:lnTo>
                    <a:pt x="2102" y="17877"/>
                  </a:lnTo>
                  <a:cubicBezTo>
                    <a:pt x="2816" y="17758"/>
                    <a:pt x="3510" y="17540"/>
                    <a:pt x="4165" y="17222"/>
                  </a:cubicBezTo>
                  <a:cubicBezTo>
                    <a:pt x="6247" y="16231"/>
                    <a:pt x="7794" y="14347"/>
                    <a:pt x="8627" y="12205"/>
                  </a:cubicBezTo>
                  <a:cubicBezTo>
                    <a:pt x="9380" y="10202"/>
                    <a:pt x="9499" y="7842"/>
                    <a:pt x="8468" y="5919"/>
                  </a:cubicBezTo>
                  <a:lnTo>
                    <a:pt x="8468" y="5919"/>
                  </a:lnTo>
                  <a:cubicBezTo>
                    <a:pt x="9261" y="6216"/>
                    <a:pt x="9817" y="6989"/>
                    <a:pt x="10273" y="7684"/>
                  </a:cubicBezTo>
                  <a:cubicBezTo>
                    <a:pt x="10307" y="7743"/>
                    <a:pt x="10363" y="7770"/>
                    <a:pt x="10419" y="7770"/>
                  </a:cubicBezTo>
                  <a:cubicBezTo>
                    <a:pt x="10493" y="7770"/>
                    <a:pt x="10567" y="7723"/>
                    <a:pt x="10590" y="7644"/>
                  </a:cubicBezTo>
                  <a:cubicBezTo>
                    <a:pt x="10888" y="6434"/>
                    <a:pt x="11383" y="5284"/>
                    <a:pt x="12058" y="4253"/>
                  </a:cubicBezTo>
                  <a:cubicBezTo>
                    <a:pt x="12613" y="3340"/>
                    <a:pt x="13327" y="2527"/>
                    <a:pt x="14180" y="1893"/>
                  </a:cubicBezTo>
                  <a:cubicBezTo>
                    <a:pt x="15065" y="1277"/>
                    <a:pt x="16118" y="960"/>
                    <a:pt x="17177" y="960"/>
                  </a:cubicBezTo>
                  <a:cubicBezTo>
                    <a:pt x="17209" y="960"/>
                    <a:pt x="17241" y="960"/>
                    <a:pt x="17273" y="961"/>
                  </a:cubicBezTo>
                  <a:cubicBezTo>
                    <a:pt x="17329" y="960"/>
                    <a:pt x="17385" y="959"/>
                    <a:pt x="17441" y="959"/>
                  </a:cubicBezTo>
                  <a:cubicBezTo>
                    <a:pt x="18447" y="959"/>
                    <a:pt x="19438" y="1105"/>
                    <a:pt x="20429" y="1105"/>
                  </a:cubicBezTo>
                  <a:cubicBezTo>
                    <a:pt x="20534" y="1105"/>
                    <a:pt x="20639" y="1103"/>
                    <a:pt x="20744" y="1100"/>
                  </a:cubicBezTo>
                  <a:cubicBezTo>
                    <a:pt x="21715" y="1080"/>
                    <a:pt x="22687" y="881"/>
                    <a:pt x="23599" y="544"/>
                  </a:cubicBezTo>
                  <a:close/>
                  <a:moveTo>
                    <a:pt x="23726" y="13569"/>
                  </a:moveTo>
                  <a:cubicBezTo>
                    <a:pt x="25096" y="13569"/>
                    <a:pt x="26435" y="13945"/>
                    <a:pt x="27506" y="14882"/>
                  </a:cubicBezTo>
                  <a:cubicBezTo>
                    <a:pt x="28379" y="15656"/>
                    <a:pt x="28974" y="16667"/>
                    <a:pt x="29271" y="17797"/>
                  </a:cubicBezTo>
                  <a:cubicBezTo>
                    <a:pt x="29430" y="18353"/>
                    <a:pt x="29509" y="18928"/>
                    <a:pt x="29509" y="19523"/>
                  </a:cubicBezTo>
                  <a:cubicBezTo>
                    <a:pt x="29509" y="19800"/>
                    <a:pt x="29489" y="20098"/>
                    <a:pt x="29470" y="20376"/>
                  </a:cubicBezTo>
                  <a:cubicBezTo>
                    <a:pt x="29450" y="20613"/>
                    <a:pt x="29370" y="20812"/>
                    <a:pt x="29192" y="20970"/>
                  </a:cubicBezTo>
                  <a:cubicBezTo>
                    <a:pt x="29152" y="20891"/>
                    <a:pt x="29113" y="20832"/>
                    <a:pt x="29053" y="20772"/>
                  </a:cubicBezTo>
                  <a:cubicBezTo>
                    <a:pt x="28656" y="18967"/>
                    <a:pt x="27447" y="17460"/>
                    <a:pt x="25781" y="16667"/>
                  </a:cubicBezTo>
                  <a:cubicBezTo>
                    <a:pt x="24919" y="16255"/>
                    <a:pt x="23994" y="16090"/>
                    <a:pt x="23060" y="16090"/>
                  </a:cubicBezTo>
                  <a:cubicBezTo>
                    <a:pt x="22018" y="16090"/>
                    <a:pt x="20964" y="16295"/>
                    <a:pt x="19970" y="16588"/>
                  </a:cubicBezTo>
                  <a:cubicBezTo>
                    <a:pt x="18939" y="16905"/>
                    <a:pt x="17928" y="17302"/>
                    <a:pt x="16936" y="17698"/>
                  </a:cubicBezTo>
                  <a:cubicBezTo>
                    <a:pt x="15945" y="18095"/>
                    <a:pt x="14893" y="18452"/>
                    <a:pt x="13862" y="18789"/>
                  </a:cubicBezTo>
                  <a:cubicBezTo>
                    <a:pt x="12811" y="19106"/>
                    <a:pt x="11720" y="19404"/>
                    <a:pt x="10650" y="19642"/>
                  </a:cubicBezTo>
                  <a:cubicBezTo>
                    <a:pt x="9559" y="19900"/>
                    <a:pt x="8468" y="20078"/>
                    <a:pt x="7358" y="20197"/>
                  </a:cubicBezTo>
                  <a:cubicBezTo>
                    <a:pt x="7086" y="20213"/>
                    <a:pt x="6815" y="20223"/>
                    <a:pt x="6544" y="20223"/>
                  </a:cubicBezTo>
                  <a:cubicBezTo>
                    <a:pt x="6161" y="20223"/>
                    <a:pt x="5778" y="20204"/>
                    <a:pt x="5394" y="20157"/>
                  </a:cubicBezTo>
                  <a:lnTo>
                    <a:pt x="5394" y="20157"/>
                  </a:lnTo>
                  <a:cubicBezTo>
                    <a:pt x="5619" y="20172"/>
                    <a:pt x="5843" y="20180"/>
                    <a:pt x="6067" y="20180"/>
                  </a:cubicBezTo>
                  <a:cubicBezTo>
                    <a:pt x="7942" y="20180"/>
                    <a:pt x="9793" y="19664"/>
                    <a:pt x="11423" y="18690"/>
                  </a:cubicBezTo>
                  <a:cubicBezTo>
                    <a:pt x="13446" y="17440"/>
                    <a:pt x="15112" y="15695"/>
                    <a:pt x="16302" y="13633"/>
                  </a:cubicBezTo>
                  <a:lnTo>
                    <a:pt x="16302" y="13633"/>
                  </a:lnTo>
                  <a:cubicBezTo>
                    <a:pt x="16559" y="14644"/>
                    <a:pt x="16341" y="15715"/>
                    <a:pt x="15667" y="16508"/>
                  </a:cubicBezTo>
                  <a:cubicBezTo>
                    <a:pt x="15569" y="16622"/>
                    <a:pt x="15659" y="16817"/>
                    <a:pt x="15793" y="16817"/>
                  </a:cubicBezTo>
                  <a:cubicBezTo>
                    <a:pt x="15822" y="16817"/>
                    <a:pt x="15853" y="16807"/>
                    <a:pt x="15885" y="16786"/>
                  </a:cubicBezTo>
                  <a:cubicBezTo>
                    <a:pt x="17214" y="15913"/>
                    <a:pt x="18562" y="15021"/>
                    <a:pt x="20030" y="14386"/>
                  </a:cubicBezTo>
                  <a:cubicBezTo>
                    <a:pt x="21164" y="13891"/>
                    <a:pt x="22458" y="13569"/>
                    <a:pt x="23726" y="13569"/>
                  </a:cubicBezTo>
                  <a:close/>
                  <a:moveTo>
                    <a:pt x="23042" y="16433"/>
                  </a:moveTo>
                  <a:cubicBezTo>
                    <a:pt x="24007" y="16433"/>
                    <a:pt x="24963" y="16616"/>
                    <a:pt x="25840" y="17084"/>
                  </a:cubicBezTo>
                  <a:cubicBezTo>
                    <a:pt x="27010" y="17718"/>
                    <a:pt x="27923" y="18730"/>
                    <a:pt x="28438" y="19979"/>
                  </a:cubicBezTo>
                  <a:cubicBezTo>
                    <a:pt x="27407" y="18987"/>
                    <a:pt x="26078" y="18353"/>
                    <a:pt x="24670" y="18174"/>
                  </a:cubicBezTo>
                  <a:cubicBezTo>
                    <a:pt x="24239" y="18107"/>
                    <a:pt x="23807" y="18077"/>
                    <a:pt x="23375" y="18077"/>
                  </a:cubicBezTo>
                  <a:cubicBezTo>
                    <a:pt x="21761" y="18077"/>
                    <a:pt x="20151" y="18494"/>
                    <a:pt x="18602" y="18948"/>
                  </a:cubicBezTo>
                  <a:cubicBezTo>
                    <a:pt x="17531" y="19285"/>
                    <a:pt x="16480" y="19622"/>
                    <a:pt x="15389" y="19900"/>
                  </a:cubicBezTo>
                  <a:cubicBezTo>
                    <a:pt x="14299" y="20177"/>
                    <a:pt x="13148" y="20415"/>
                    <a:pt x="12018" y="20594"/>
                  </a:cubicBezTo>
                  <a:cubicBezTo>
                    <a:pt x="10868" y="20772"/>
                    <a:pt x="9718" y="20891"/>
                    <a:pt x="8547" y="20970"/>
                  </a:cubicBezTo>
                  <a:cubicBezTo>
                    <a:pt x="8112" y="21001"/>
                    <a:pt x="7674" y="21017"/>
                    <a:pt x="7235" y="21017"/>
                  </a:cubicBezTo>
                  <a:cubicBezTo>
                    <a:pt x="6534" y="21017"/>
                    <a:pt x="5831" y="20976"/>
                    <a:pt x="5136" y="20891"/>
                  </a:cubicBezTo>
                  <a:cubicBezTo>
                    <a:pt x="3570" y="20653"/>
                    <a:pt x="1983" y="19959"/>
                    <a:pt x="1012" y="18670"/>
                  </a:cubicBezTo>
                  <a:lnTo>
                    <a:pt x="1012" y="18670"/>
                  </a:lnTo>
                  <a:cubicBezTo>
                    <a:pt x="1289" y="18849"/>
                    <a:pt x="1567" y="19027"/>
                    <a:pt x="1864" y="19166"/>
                  </a:cubicBezTo>
                  <a:cubicBezTo>
                    <a:pt x="3169" y="20193"/>
                    <a:pt x="4835" y="20563"/>
                    <a:pt x="6489" y="20563"/>
                  </a:cubicBezTo>
                  <a:cubicBezTo>
                    <a:pt x="6846" y="20563"/>
                    <a:pt x="7203" y="20546"/>
                    <a:pt x="7556" y="20514"/>
                  </a:cubicBezTo>
                  <a:cubicBezTo>
                    <a:pt x="9718" y="20316"/>
                    <a:pt x="11839" y="19781"/>
                    <a:pt x="13902" y="19126"/>
                  </a:cubicBezTo>
                  <a:cubicBezTo>
                    <a:pt x="14933" y="18809"/>
                    <a:pt x="15945" y="18452"/>
                    <a:pt x="16936" y="18075"/>
                  </a:cubicBezTo>
                  <a:cubicBezTo>
                    <a:pt x="17948" y="17678"/>
                    <a:pt x="18919" y="17262"/>
                    <a:pt x="19970" y="16945"/>
                  </a:cubicBezTo>
                  <a:cubicBezTo>
                    <a:pt x="20948" y="16646"/>
                    <a:pt x="22001" y="16433"/>
                    <a:pt x="23042" y="16433"/>
                  </a:cubicBezTo>
                  <a:close/>
                  <a:moveTo>
                    <a:pt x="23994" y="0"/>
                  </a:moveTo>
                  <a:cubicBezTo>
                    <a:pt x="23962" y="0"/>
                    <a:pt x="23929" y="9"/>
                    <a:pt x="23897" y="29"/>
                  </a:cubicBezTo>
                  <a:cubicBezTo>
                    <a:pt x="22772" y="511"/>
                    <a:pt x="21552" y="751"/>
                    <a:pt x="20321" y="751"/>
                  </a:cubicBezTo>
                  <a:cubicBezTo>
                    <a:pt x="20184" y="751"/>
                    <a:pt x="20048" y="749"/>
                    <a:pt x="19911" y="743"/>
                  </a:cubicBezTo>
                  <a:cubicBezTo>
                    <a:pt x="19065" y="700"/>
                    <a:pt x="18229" y="608"/>
                    <a:pt x="17396" y="608"/>
                  </a:cubicBezTo>
                  <a:cubicBezTo>
                    <a:pt x="17057" y="608"/>
                    <a:pt x="16719" y="623"/>
                    <a:pt x="16381" y="663"/>
                  </a:cubicBezTo>
                  <a:cubicBezTo>
                    <a:pt x="15310" y="802"/>
                    <a:pt x="14318" y="1258"/>
                    <a:pt x="13505" y="1972"/>
                  </a:cubicBezTo>
                  <a:cubicBezTo>
                    <a:pt x="11978" y="3301"/>
                    <a:pt x="10907" y="5205"/>
                    <a:pt x="10352" y="7148"/>
                  </a:cubicBezTo>
                  <a:cubicBezTo>
                    <a:pt x="9797" y="6355"/>
                    <a:pt x="9123" y="5562"/>
                    <a:pt x="8151" y="5423"/>
                  </a:cubicBezTo>
                  <a:cubicBezTo>
                    <a:pt x="8141" y="5421"/>
                    <a:pt x="8131" y="5421"/>
                    <a:pt x="8121" y="5421"/>
                  </a:cubicBezTo>
                  <a:cubicBezTo>
                    <a:pt x="7975" y="5421"/>
                    <a:pt x="7858" y="5552"/>
                    <a:pt x="7933" y="5700"/>
                  </a:cubicBezTo>
                  <a:cubicBezTo>
                    <a:pt x="8587" y="6751"/>
                    <a:pt x="8904" y="7961"/>
                    <a:pt x="8845" y="9191"/>
                  </a:cubicBezTo>
                  <a:cubicBezTo>
                    <a:pt x="8766" y="11412"/>
                    <a:pt x="7873" y="13534"/>
                    <a:pt x="6346" y="15140"/>
                  </a:cubicBezTo>
                  <a:cubicBezTo>
                    <a:pt x="4872" y="16726"/>
                    <a:pt x="2802" y="17610"/>
                    <a:pt x="629" y="17610"/>
                  </a:cubicBezTo>
                  <a:cubicBezTo>
                    <a:pt x="493" y="17610"/>
                    <a:pt x="356" y="17606"/>
                    <a:pt x="218" y="17599"/>
                  </a:cubicBezTo>
                  <a:cubicBezTo>
                    <a:pt x="212" y="17599"/>
                    <a:pt x="206" y="17598"/>
                    <a:pt x="200" y="17598"/>
                  </a:cubicBezTo>
                  <a:cubicBezTo>
                    <a:pt x="0" y="17598"/>
                    <a:pt x="6" y="17918"/>
                    <a:pt x="218" y="17956"/>
                  </a:cubicBezTo>
                  <a:cubicBezTo>
                    <a:pt x="218" y="17976"/>
                    <a:pt x="218" y="18016"/>
                    <a:pt x="238" y="18055"/>
                  </a:cubicBezTo>
                  <a:cubicBezTo>
                    <a:pt x="1150" y="20038"/>
                    <a:pt x="3292" y="21030"/>
                    <a:pt x="5355" y="21268"/>
                  </a:cubicBezTo>
                  <a:cubicBezTo>
                    <a:pt x="5985" y="21335"/>
                    <a:pt x="6622" y="21371"/>
                    <a:pt x="7262" y="21371"/>
                  </a:cubicBezTo>
                  <a:cubicBezTo>
                    <a:pt x="7749" y="21371"/>
                    <a:pt x="8237" y="21350"/>
                    <a:pt x="8726" y="21308"/>
                  </a:cubicBezTo>
                  <a:cubicBezTo>
                    <a:pt x="9836" y="21228"/>
                    <a:pt x="10967" y="21109"/>
                    <a:pt x="12077" y="20931"/>
                  </a:cubicBezTo>
                  <a:cubicBezTo>
                    <a:pt x="13168" y="20772"/>
                    <a:pt x="14279" y="20534"/>
                    <a:pt x="15409" y="20257"/>
                  </a:cubicBezTo>
                  <a:cubicBezTo>
                    <a:pt x="16500" y="19979"/>
                    <a:pt x="17591" y="19642"/>
                    <a:pt x="18681" y="19305"/>
                  </a:cubicBezTo>
                  <a:cubicBezTo>
                    <a:pt x="20189" y="18852"/>
                    <a:pt x="21766" y="18434"/>
                    <a:pt x="23350" y="18434"/>
                  </a:cubicBezTo>
                  <a:cubicBezTo>
                    <a:pt x="23850" y="18434"/>
                    <a:pt x="24350" y="18476"/>
                    <a:pt x="24849" y="18571"/>
                  </a:cubicBezTo>
                  <a:cubicBezTo>
                    <a:pt x="26376" y="18849"/>
                    <a:pt x="27863" y="19582"/>
                    <a:pt x="28736" y="20891"/>
                  </a:cubicBezTo>
                  <a:cubicBezTo>
                    <a:pt x="28736" y="20911"/>
                    <a:pt x="28736" y="20931"/>
                    <a:pt x="28756" y="20951"/>
                  </a:cubicBezTo>
                  <a:cubicBezTo>
                    <a:pt x="28756" y="21010"/>
                    <a:pt x="28795" y="21050"/>
                    <a:pt x="28835" y="21070"/>
                  </a:cubicBezTo>
                  <a:cubicBezTo>
                    <a:pt x="28875" y="21149"/>
                    <a:pt x="28914" y="21208"/>
                    <a:pt x="28954" y="21288"/>
                  </a:cubicBezTo>
                  <a:cubicBezTo>
                    <a:pt x="28987" y="21337"/>
                    <a:pt x="29046" y="21372"/>
                    <a:pt x="29110" y="21372"/>
                  </a:cubicBezTo>
                  <a:cubicBezTo>
                    <a:pt x="29124" y="21372"/>
                    <a:pt x="29138" y="21371"/>
                    <a:pt x="29152" y="21367"/>
                  </a:cubicBezTo>
                  <a:cubicBezTo>
                    <a:pt x="29846" y="21268"/>
                    <a:pt x="29846" y="20296"/>
                    <a:pt x="29866" y="19761"/>
                  </a:cubicBezTo>
                  <a:cubicBezTo>
                    <a:pt x="29886" y="19067"/>
                    <a:pt x="29807" y="18353"/>
                    <a:pt x="29628" y="17678"/>
                  </a:cubicBezTo>
                  <a:cubicBezTo>
                    <a:pt x="29311" y="16469"/>
                    <a:pt x="28637" y="15378"/>
                    <a:pt x="27705" y="14565"/>
                  </a:cubicBezTo>
                  <a:cubicBezTo>
                    <a:pt x="26634" y="13692"/>
                    <a:pt x="25305" y="13216"/>
                    <a:pt x="23917" y="13216"/>
                  </a:cubicBezTo>
                  <a:cubicBezTo>
                    <a:pt x="23841" y="13214"/>
                    <a:pt x="23766" y="13213"/>
                    <a:pt x="23691" y="13213"/>
                  </a:cubicBezTo>
                  <a:cubicBezTo>
                    <a:pt x="20989" y="13213"/>
                    <a:pt x="18620" y="14585"/>
                    <a:pt x="16421" y="16013"/>
                  </a:cubicBezTo>
                  <a:cubicBezTo>
                    <a:pt x="16857" y="15120"/>
                    <a:pt x="16877" y="14069"/>
                    <a:pt x="16500" y="13137"/>
                  </a:cubicBezTo>
                  <a:cubicBezTo>
                    <a:pt x="16460" y="13068"/>
                    <a:pt x="16396" y="13033"/>
                    <a:pt x="16334" y="13033"/>
                  </a:cubicBezTo>
                  <a:cubicBezTo>
                    <a:pt x="16272" y="13033"/>
                    <a:pt x="16212" y="13068"/>
                    <a:pt x="16183" y="13137"/>
                  </a:cubicBezTo>
                  <a:cubicBezTo>
                    <a:pt x="15528" y="14307"/>
                    <a:pt x="14715" y="15418"/>
                    <a:pt x="13763" y="16389"/>
                  </a:cubicBezTo>
                  <a:cubicBezTo>
                    <a:pt x="12077" y="18095"/>
                    <a:pt x="9936" y="19364"/>
                    <a:pt x="7536" y="19721"/>
                  </a:cubicBezTo>
                  <a:cubicBezTo>
                    <a:pt x="7064" y="19796"/>
                    <a:pt x="6588" y="19834"/>
                    <a:pt x="6113" y="19834"/>
                  </a:cubicBezTo>
                  <a:cubicBezTo>
                    <a:pt x="4713" y="19834"/>
                    <a:pt x="3321" y="19510"/>
                    <a:pt x="2063" y="18888"/>
                  </a:cubicBezTo>
                  <a:cubicBezTo>
                    <a:pt x="1963" y="18789"/>
                    <a:pt x="1844" y="18710"/>
                    <a:pt x="1745" y="18611"/>
                  </a:cubicBezTo>
                  <a:cubicBezTo>
                    <a:pt x="1722" y="18576"/>
                    <a:pt x="1679" y="18555"/>
                    <a:pt x="1635" y="18555"/>
                  </a:cubicBezTo>
                  <a:cubicBezTo>
                    <a:pt x="1604" y="18555"/>
                    <a:pt x="1572" y="18566"/>
                    <a:pt x="1547" y="18591"/>
                  </a:cubicBezTo>
                  <a:cubicBezTo>
                    <a:pt x="1388" y="18492"/>
                    <a:pt x="1230" y="18392"/>
                    <a:pt x="1071" y="18273"/>
                  </a:cubicBezTo>
                  <a:lnTo>
                    <a:pt x="1071" y="18273"/>
                  </a:lnTo>
                  <a:cubicBezTo>
                    <a:pt x="1958" y="18556"/>
                    <a:pt x="2870" y="18706"/>
                    <a:pt x="3790" y="18706"/>
                  </a:cubicBezTo>
                  <a:cubicBezTo>
                    <a:pt x="4290" y="18706"/>
                    <a:pt x="4793" y="18662"/>
                    <a:pt x="5295" y="18571"/>
                  </a:cubicBezTo>
                  <a:cubicBezTo>
                    <a:pt x="8190" y="18095"/>
                    <a:pt x="10689" y="16350"/>
                    <a:pt x="12732" y="14267"/>
                  </a:cubicBezTo>
                  <a:cubicBezTo>
                    <a:pt x="13723" y="13236"/>
                    <a:pt x="14616" y="12027"/>
                    <a:pt x="15786" y="11194"/>
                  </a:cubicBezTo>
                  <a:cubicBezTo>
                    <a:pt x="16761" y="10486"/>
                    <a:pt x="17923" y="10103"/>
                    <a:pt x="19103" y="10103"/>
                  </a:cubicBezTo>
                  <a:cubicBezTo>
                    <a:pt x="19412" y="10103"/>
                    <a:pt x="19722" y="10129"/>
                    <a:pt x="20030" y="10182"/>
                  </a:cubicBezTo>
                  <a:cubicBezTo>
                    <a:pt x="20047" y="10186"/>
                    <a:pt x="20063" y="10188"/>
                    <a:pt x="20079" y="10188"/>
                  </a:cubicBezTo>
                  <a:cubicBezTo>
                    <a:pt x="20211" y="10188"/>
                    <a:pt x="20299" y="10049"/>
                    <a:pt x="20228" y="9924"/>
                  </a:cubicBezTo>
                  <a:cubicBezTo>
                    <a:pt x="19710" y="8820"/>
                    <a:pt x="18629" y="8194"/>
                    <a:pt x="17508" y="8194"/>
                  </a:cubicBezTo>
                  <a:cubicBezTo>
                    <a:pt x="16999" y="8194"/>
                    <a:pt x="16481" y="8323"/>
                    <a:pt x="16004" y="8596"/>
                  </a:cubicBezTo>
                  <a:cubicBezTo>
                    <a:pt x="16302" y="7941"/>
                    <a:pt x="16738" y="7386"/>
                    <a:pt x="17273" y="6930"/>
                  </a:cubicBezTo>
                  <a:cubicBezTo>
                    <a:pt x="17967" y="6394"/>
                    <a:pt x="18681" y="5899"/>
                    <a:pt x="19435" y="5443"/>
                  </a:cubicBezTo>
                  <a:cubicBezTo>
                    <a:pt x="20109" y="5006"/>
                    <a:pt x="20724" y="4530"/>
                    <a:pt x="21319" y="3995"/>
                  </a:cubicBezTo>
                  <a:cubicBezTo>
                    <a:pt x="22469" y="2924"/>
                    <a:pt x="23421" y="1655"/>
                    <a:pt x="24155" y="267"/>
                  </a:cubicBezTo>
                  <a:cubicBezTo>
                    <a:pt x="24234" y="140"/>
                    <a:pt x="24123" y="0"/>
                    <a:pt x="2399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753675" y="1372175"/>
              <a:ext cx="79600" cy="64675"/>
            </a:xfrm>
            <a:custGeom>
              <a:avLst/>
              <a:gdLst/>
              <a:ahLst/>
              <a:cxnLst/>
              <a:rect l="l" t="t" r="r" b="b"/>
              <a:pathLst>
                <a:path w="3184" h="2587" extrusionOk="0">
                  <a:moveTo>
                    <a:pt x="2931" y="0"/>
                  </a:moveTo>
                  <a:cubicBezTo>
                    <a:pt x="2902" y="0"/>
                    <a:pt x="2870" y="9"/>
                    <a:pt x="2838" y="28"/>
                  </a:cubicBezTo>
                  <a:cubicBezTo>
                    <a:pt x="1827" y="643"/>
                    <a:pt x="915" y="1396"/>
                    <a:pt x="121" y="2269"/>
                  </a:cubicBezTo>
                  <a:cubicBezTo>
                    <a:pt x="1" y="2405"/>
                    <a:pt x="121" y="2587"/>
                    <a:pt x="247" y="2587"/>
                  </a:cubicBezTo>
                  <a:cubicBezTo>
                    <a:pt x="287" y="2587"/>
                    <a:pt x="326" y="2569"/>
                    <a:pt x="359" y="2527"/>
                  </a:cubicBezTo>
                  <a:cubicBezTo>
                    <a:pt x="1133" y="1674"/>
                    <a:pt x="2045" y="940"/>
                    <a:pt x="3017" y="345"/>
                  </a:cubicBezTo>
                  <a:cubicBezTo>
                    <a:pt x="3183" y="229"/>
                    <a:pt x="3084" y="0"/>
                    <a:pt x="293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777325" y="1254675"/>
              <a:ext cx="84200" cy="90950"/>
            </a:xfrm>
            <a:custGeom>
              <a:avLst/>
              <a:gdLst/>
              <a:ahLst/>
              <a:cxnLst/>
              <a:rect l="l" t="t" r="r" b="b"/>
              <a:pathLst>
                <a:path w="3368" h="3638" extrusionOk="0">
                  <a:moveTo>
                    <a:pt x="3115" y="0"/>
                  </a:moveTo>
                  <a:cubicBezTo>
                    <a:pt x="3086" y="0"/>
                    <a:pt x="3055" y="9"/>
                    <a:pt x="3023" y="28"/>
                  </a:cubicBezTo>
                  <a:cubicBezTo>
                    <a:pt x="1734" y="821"/>
                    <a:pt x="702" y="1971"/>
                    <a:pt x="68" y="3359"/>
                  </a:cubicBezTo>
                  <a:cubicBezTo>
                    <a:pt x="1" y="3507"/>
                    <a:pt x="125" y="3637"/>
                    <a:pt x="243" y="3637"/>
                  </a:cubicBezTo>
                  <a:cubicBezTo>
                    <a:pt x="299" y="3637"/>
                    <a:pt x="353" y="3608"/>
                    <a:pt x="385" y="3538"/>
                  </a:cubicBezTo>
                  <a:cubicBezTo>
                    <a:pt x="980" y="2209"/>
                    <a:pt x="1972" y="1099"/>
                    <a:pt x="3201" y="345"/>
                  </a:cubicBezTo>
                  <a:cubicBezTo>
                    <a:pt x="3368" y="229"/>
                    <a:pt x="3269" y="0"/>
                    <a:pt x="3115"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2021450" y="1039000"/>
              <a:ext cx="743700" cy="388050"/>
            </a:xfrm>
            <a:custGeom>
              <a:avLst/>
              <a:gdLst/>
              <a:ahLst/>
              <a:cxnLst/>
              <a:rect l="l" t="t" r="r" b="b"/>
              <a:pathLst>
                <a:path w="29748" h="15522" extrusionOk="0">
                  <a:moveTo>
                    <a:pt x="21426" y="6657"/>
                  </a:moveTo>
                  <a:cubicBezTo>
                    <a:pt x="21916" y="6657"/>
                    <a:pt x="22400" y="6745"/>
                    <a:pt x="22866" y="6910"/>
                  </a:cubicBezTo>
                  <a:cubicBezTo>
                    <a:pt x="23501" y="7148"/>
                    <a:pt x="24115" y="7445"/>
                    <a:pt x="24710" y="7802"/>
                  </a:cubicBezTo>
                  <a:cubicBezTo>
                    <a:pt x="25652" y="8296"/>
                    <a:pt x="26689" y="8730"/>
                    <a:pt x="27757" y="8730"/>
                  </a:cubicBezTo>
                  <a:cubicBezTo>
                    <a:pt x="28061" y="8730"/>
                    <a:pt x="28369" y="8694"/>
                    <a:pt x="28677" y="8615"/>
                  </a:cubicBezTo>
                  <a:cubicBezTo>
                    <a:pt x="28855" y="8575"/>
                    <a:pt x="29033" y="8476"/>
                    <a:pt x="29232" y="8437"/>
                  </a:cubicBezTo>
                  <a:lnTo>
                    <a:pt x="29232" y="8437"/>
                  </a:lnTo>
                  <a:cubicBezTo>
                    <a:pt x="28702" y="9255"/>
                    <a:pt x="27770" y="9801"/>
                    <a:pt x="26793" y="9801"/>
                  </a:cubicBezTo>
                  <a:cubicBezTo>
                    <a:pt x="26563" y="9801"/>
                    <a:pt x="26329" y="9770"/>
                    <a:pt x="26098" y="9706"/>
                  </a:cubicBezTo>
                  <a:cubicBezTo>
                    <a:pt x="26079" y="9696"/>
                    <a:pt x="26059" y="9691"/>
                    <a:pt x="26039" y="9691"/>
                  </a:cubicBezTo>
                  <a:cubicBezTo>
                    <a:pt x="26019" y="9691"/>
                    <a:pt x="25999" y="9696"/>
                    <a:pt x="25979" y="9706"/>
                  </a:cubicBezTo>
                  <a:cubicBezTo>
                    <a:pt x="25603" y="9270"/>
                    <a:pt x="25166" y="8913"/>
                    <a:pt x="24671" y="8655"/>
                  </a:cubicBezTo>
                  <a:cubicBezTo>
                    <a:pt x="24644" y="8635"/>
                    <a:pt x="24613" y="8626"/>
                    <a:pt x="24582" y="8626"/>
                  </a:cubicBezTo>
                  <a:cubicBezTo>
                    <a:pt x="24521" y="8626"/>
                    <a:pt x="24459" y="8661"/>
                    <a:pt x="24433" y="8714"/>
                  </a:cubicBezTo>
                  <a:cubicBezTo>
                    <a:pt x="24373" y="8794"/>
                    <a:pt x="24413" y="8913"/>
                    <a:pt x="24492" y="8972"/>
                  </a:cubicBezTo>
                  <a:cubicBezTo>
                    <a:pt x="24928" y="9190"/>
                    <a:pt x="25305" y="9508"/>
                    <a:pt x="25642" y="9864"/>
                  </a:cubicBezTo>
                  <a:cubicBezTo>
                    <a:pt x="25642" y="9904"/>
                    <a:pt x="25642" y="9944"/>
                    <a:pt x="25662" y="9964"/>
                  </a:cubicBezTo>
                  <a:cubicBezTo>
                    <a:pt x="26118" y="10519"/>
                    <a:pt x="26336" y="11213"/>
                    <a:pt x="26277" y="11907"/>
                  </a:cubicBezTo>
                  <a:cubicBezTo>
                    <a:pt x="26198" y="12562"/>
                    <a:pt x="25900" y="13156"/>
                    <a:pt x="25444" y="13613"/>
                  </a:cubicBezTo>
                  <a:cubicBezTo>
                    <a:pt x="24988" y="14108"/>
                    <a:pt x="24393" y="14465"/>
                    <a:pt x="23739" y="14644"/>
                  </a:cubicBezTo>
                  <a:cubicBezTo>
                    <a:pt x="23383" y="14741"/>
                    <a:pt x="23021" y="14775"/>
                    <a:pt x="22657" y="14775"/>
                  </a:cubicBezTo>
                  <a:cubicBezTo>
                    <a:pt x="22129" y="14775"/>
                    <a:pt x="21598" y="14703"/>
                    <a:pt x="21081" y="14644"/>
                  </a:cubicBezTo>
                  <a:cubicBezTo>
                    <a:pt x="20675" y="14586"/>
                    <a:pt x="20268" y="14549"/>
                    <a:pt x="19869" y="14549"/>
                  </a:cubicBezTo>
                  <a:cubicBezTo>
                    <a:pt x="19723" y="14549"/>
                    <a:pt x="19579" y="14554"/>
                    <a:pt x="19435" y="14564"/>
                  </a:cubicBezTo>
                  <a:cubicBezTo>
                    <a:pt x="19157" y="14584"/>
                    <a:pt x="18880" y="14644"/>
                    <a:pt x="18622" y="14743"/>
                  </a:cubicBezTo>
                  <a:cubicBezTo>
                    <a:pt x="18503" y="14763"/>
                    <a:pt x="18384" y="14822"/>
                    <a:pt x="18285" y="14882"/>
                  </a:cubicBezTo>
                  <a:cubicBezTo>
                    <a:pt x="18225" y="14921"/>
                    <a:pt x="18146" y="14981"/>
                    <a:pt x="18087" y="15021"/>
                  </a:cubicBezTo>
                  <a:cubicBezTo>
                    <a:pt x="18285" y="13434"/>
                    <a:pt x="20129" y="13018"/>
                    <a:pt x="21180" y="12026"/>
                  </a:cubicBezTo>
                  <a:cubicBezTo>
                    <a:pt x="21736" y="11510"/>
                    <a:pt x="22112" y="10697"/>
                    <a:pt x="21934" y="9924"/>
                  </a:cubicBezTo>
                  <a:cubicBezTo>
                    <a:pt x="21775" y="9190"/>
                    <a:pt x="21121" y="8694"/>
                    <a:pt x="20447" y="8397"/>
                  </a:cubicBezTo>
                  <a:cubicBezTo>
                    <a:pt x="19951" y="8179"/>
                    <a:pt x="19415" y="8040"/>
                    <a:pt x="18880" y="8000"/>
                  </a:cubicBezTo>
                  <a:cubicBezTo>
                    <a:pt x="19231" y="7900"/>
                    <a:pt x="19599" y="7847"/>
                    <a:pt x="19972" y="7847"/>
                  </a:cubicBezTo>
                  <a:cubicBezTo>
                    <a:pt x="20189" y="7847"/>
                    <a:pt x="20407" y="7865"/>
                    <a:pt x="20625" y="7901"/>
                  </a:cubicBezTo>
                  <a:cubicBezTo>
                    <a:pt x="21339" y="8000"/>
                    <a:pt x="22013" y="8238"/>
                    <a:pt x="22727" y="8437"/>
                  </a:cubicBezTo>
                  <a:cubicBezTo>
                    <a:pt x="22733" y="8437"/>
                    <a:pt x="22740" y="8438"/>
                    <a:pt x="22746" y="8438"/>
                  </a:cubicBezTo>
                  <a:cubicBezTo>
                    <a:pt x="22930" y="8438"/>
                    <a:pt x="22998" y="8156"/>
                    <a:pt x="22806" y="8080"/>
                  </a:cubicBezTo>
                  <a:cubicBezTo>
                    <a:pt x="22093" y="7862"/>
                    <a:pt x="21339" y="7683"/>
                    <a:pt x="20605" y="7544"/>
                  </a:cubicBezTo>
                  <a:cubicBezTo>
                    <a:pt x="20382" y="7509"/>
                    <a:pt x="20158" y="7491"/>
                    <a:pt x="19934" y="7491"/>
                  </a:cubicBezTo>
                  <a:cubicBezTo>
                    <a:pt x="19401" y="7491"/>
                    <a:pt x="18873" y="7593"/>
                    <a:pt x="18384" y="7802"/>
                  </a:cubicBezTo>
                  <a:cubicBezTo>
                    <a:pt x="18305" y="7822"/>
                    <a:pt x="18245" y="7901"/>
                    <a:pt x="18265" y="8000"/>
                  </a:cubicBezTo>
                  <a:lnTo>
                    <a:pt x="18106" y="8000"/>
                  </a:lnTo>
                  <a:cubicBezTo>
                    <a:pt x="18860" y="7346"/>
                    <a:pt x="19772" y="6910"/>
                    <a:pt x="20764" y="6711"/>
                  </a:cubicBezTo>
                  <a:cubicBezTo>
                    <a:pt x="20985" y="6674"/>
                    <a:pt x="21206" y="6657"/>
                    <a:pt x="21426" y="6657"/>
                  </a:cubicBezTo>
                  <a:close/>
                  <a:moveTo>
                    <a:pt x="7140" y="821"/>
                  </a:moveTo>
                  <a:lnTo>
                    <a:pt x="7140" y="821"/>
                  </a:lnTo>
                  <a:cubicBezTo>
                    <a:pt x="7953" y="1952"/>
                    <a:pt x="8330" y="3340"/>
                    <a:pt x="8211" y="4728"/>
                  </a:cubicBezTo>
                  <a:cubicBezTo>
                    <a:pt x="8151" y="5502"/>
                    <a:pt x="7834" y="6255"/>
                    <a:pt x="7318" y="6850"/>
                  </a:cubicBezTo>
                  <a:cubicBezTo>
                    <a:pt x="6545" y="7723"/>
                    <a:pt x="5375" y="8000"/>
                    <a:pt x="4403" y="8615"/>
                  </a:cubicBezTo>
                  <a:cubicBezTo>
                    <a:pt x="3927" y="8893"/>
                    <a:pt x="3550" y="9289"/>
                    <a:pt x="3273" y="9745"/>
                  </a:cubicBezTo>
                  <a:cubicBezTo>
                    <a:pt x="3015" y="10221"/>
                    <a:pt x="2856" y="10757"/>
                    <a:pt x="2816" y="11292"/>
                  </a:cubicBezTo>
                  <a:cubicBezTo>
                    <a:pt x="2797" y="11401"/>
                    <a:pt x="2876" y="11456"/>
                    <a:pt x="2965" y="11456"/>
                  </a:cubicBezTo>
                  <a:cubicBezTo>
                    <a:pt x="3054" y="11456"/>
                    <a:pt x="3154" y="11401"/>
                    <a:pt x="3173" y="11292"/>
                  </a:cubicBezTo>
                  <a:cubicBezTo>
                    <a:pt x="3213" y="10777"/>
                    <a:pt x="3372" y="10281"/>
                    <a:pt x="3649" y="9825"/>
                  </a:cubicBezTo>
                  <a:cubicBezTo>
                    <a:pt x="3947" y="9369"/>
                    <a:pt x="4383" y="9012"/>
                    <a:pt x="4879" y="8754"/>
                  </a:cubicBezTo>
                  <a:cubicBezTo>
                    <a:pt x="5454" y="8437"/>
                    <a:pt x="6069" y="8179"/>
                    <a:pt x="6644" y="7842"/>
                  </a:cubicBezTo>
                  <a:lnTo>
                    <a:pt x="6644" y="7842"/>
                  </a:lnTo>
                  <a:cubicBezTo>
                    <a:pt x="6604" y="7901"/>
                    <a:pt x="6624" y="7981"/>
                    <a:pt x="6684" y="8020"/>
                  </a:cubicBezTo>
                  <a:cubicBezTo>
                    <a:pt x="7160" y="8516"/>
                    <a:pt x="7774" y="8853"/>
                    <a:pt x="8429" y="8992"/>
                  </a:cubicBezTo>
                  <a:cubicBezTo>
                    <a:pt x="8627" y="9032"/>
                    <a:pt x="8825" y="9051"/>
                    <a:pt x="9024" y="9051"/>
                  </a:cubicBezTo>
                  <a:cubicBezTo>
                    <a:pt x="9222" y="9051"/>
                    <a:pt x="9420" y="9032"/>
                    <a:pt x="9619" y="8992"/>
                  </a:cubicBezTo>
                  <a:lnTo>
                    <a:pt x="9619" y="8992"/>
                  </a:lnTo>
                  <a:cubicBezTo>
                    <a:pt x="9123" y="9270"/>
                    <a:pt x="8607" y="9488"/>
                    <a:pt x="8072" y="9646"/>
                  </a:cubicBezTo>
                  <a:cubicBezTo>
                    <a:pt x="7338" y="9845"/>
                    <a:pt x="6565" y="9983"/>
                    <a:pt x="5870" y="10281"/>
                  </a:cubicBezTo>
                  <a:cubicBezTo>
                    <a:pt x="4899" y="10678"/>
                    <a:pt x="4046" y="11590"/>
                    <a:pt x="4244" y="12700"/>
                  </a:cubicBezTo>
                  <a:cubicBezTo>
                    <a:pt x="4403" y="13652"/>
                    <a:pt x="5276" y="14406"/>
                    <a:pt x="6148" y="14743"/>
                  </a:cubicBezTo>
                  <a:cubicBezTo>
                    <a:pt x="5692" y="14683"/>
                    <a:pt x="5276" y="14545"/>
                    <a:pt x="4879" y="14327"/>
                  </a:cubicBezTo>
                  <a:cubicBezTo>
                    <a:pt x="4264" y="13989"/>
                    <a:pt x="3709" y="13553"/>
                    <a:pt x="3253" y="13018"/>
                  </a:cubicBezTo>
                  <a:cubicBezTo>
                    <a:pt x="3218" y="12983"/>
                    <a:pt x="3178" y="12968"/>
                    <a:pt x="3139" y="12968"/>
                  </a:cubicBezTo>
                  <a:cubicBezTo>
                    <a:pt x="3001" y="12968"/>
                    <a:pt x="2871" y="13152"/>
                    <a:pt x="2995" y="13275"/>
                  </a:cubicBezTo>
                  <a:cubicBezTo>
                    <a:pt x="3491" y="13831"/>
                    <a:pt x="4086" y="14287"/>
                    <a:pt x="4740" y="14664"/>
                  </a:cubicBezTo>
                  <a:cubicBezTo>
                    <a:pt x="5176" y="14882"/>
                    <a:pt x="5652" y="15040"/>
                    <a:pt x="6148" y="15100"/>
                  </a:cubicBezTo>
                  <a:cubicBezTo>
                    <a:pt x="5942" y="15119"/>
                    <a:pt x="5736" y="15129"/>
                    <a:pt x="5531" y="15129"/>
                  </a:cubicBezTo>
                  <a:cubicBezTo>
                    <a:pt x="4668" y="15129"/>
                    <a:pt x="3816" y="14960"/>
                    <a:pt x="3015" y="14624"/>
                  </a:cubicBezTo>
                  <a:cubicBezTo>
                    <a:pt x="1389" y="13890"/>
                    <a:pt x="377" y="12264"/>
                    <a:pt x="457" y="10479"/>
                  </a:cubicBezTo>
                  <a:cubicBezTo>
                    <a:pt x="615" y="7346"/>
                    <a:pt x="3927" y="6116"/>
                    <a:pt x="5831" y="4153"/>
                  </a:cubicBezTo>
                  <a:cubicBezTo>
                    <a:pt x="6346" y="3657"/>
                    <a:pt x="6723" y="3043"/>
                    <a:pt x="6981" y="2388"/>
                  </a:cubicBezTo>
                  <a:cubicBezTo>
                    <a:pt x="7140" y="1892"/>
                    <a:pt x="7199" y="1337"/>
                    <a:pt x="7140" y="821"/>
                  </a:cubicBezTo>
                  <a:close/>
                  <a:moveTo>
                    <a:pt x="6854" y="0"/>
                  </a:moveTo>
                  <a:cubicBezTo>
                    <a:pt x="6742" y="0"/>
                    <a:pt x="6641" y="98"/>
                    <a:pt x="6684" y="226"/>
                  </a:cubicBezTo>
                  <a:cubicBezTo>
                    <a:pt x="6862" y="901"/>
                    <a:pt x="6862" y="1635"/>
                    <a:pt x="6624" y="2309"/>
                  </a:cubicBezTo>
                  <a:cubicBezTo>
                    <a:pt x="6406" y="2924"/>
                    <a:pt x="6029" y="3479"/>
                    <a:pt x="5573" y="3915"/>
                  </a:cubicBezTo>
                  <a:cubicBezTo>
                    <a:pt x="4581" y="4946"/>
                    <a:pt x="3332" y="5700"/>
                    <a:pt x="2241" y="6632"/>
                  </a:cubicBezTo>
                  <a:cubicBezTo>
                    <a:pt x="1726" y="7068"/>
                    <a:pt x="1270" y="7544"/>
                    <a:pt x="893" y="8100"/>
                  </a:cubicBezTo>
                  <a:cubicBezTo>
                    <a:pt x="417" y="8794"/>
                    <a:pt x="159" y="9607"/>
                    <a:pt x="100" y="10440"/>
                  </a:cubicBezTo>
                  <a:cubicBezTo>
                    <a:pt x="0" y="12205"/>
                    <a:pt x="893" y="13851"/>
                    <a:pt x="2420" y="14743"/>
                  </a:cubicBezTo>
                  <a:cubicBezTo>
                    <a:pt x="3372" y="15280"/>
                    <a:pt x="4489" y="15522"/>
                    <a:pt x="5614" y="15522"/>
                  </a:cubicBezTo>
                  <a:cubicBezTo>
                    <a:pt x="6691" y="15522"/>
                    <a:pt x="7775" y="15299"/>
                    <a:pt x="8726" y="14902"/>
                  </a:cubicBezTo>
                  <a:cubicBezTo>
                    <a:pt x="8746" y="14882"/>
                    <a:pt x="8786" y="14862"/>
                    <a:pt x="8806" y="14842"/>
                  </a:cubicBezTo>
                  <a:lnTo>
                    <a:pt x="9043" y="14783"/>
                  </a:lnTo>
                  <a:cubicBezTo>
                    <a:pt x="10908" y="14227"/>
                    <a:pt x="12554" y="13037"/>
                    <a:pt x="14061" y="11848"/>
                  </a:cubicBezTo>
                  <a:cubicBezTo>
                    <a:pt x="15132" y="10975"/>
                    <a:pt x="16044" y="9924"/>
                    <a:pt x="17036" y="8952"/>
                  </a:cubicBezTo>
                  <a:cubicBezTo>
                    <a:pt x="17273" y="8694"/>
                    <a:pt x="17531" y="8476"/>
                    <a:pt x="17789" y="8258"/>
                  </a:cubicBezTo>
                  <a:cubicBezTo>
                    <a:pt x="17822" y="8324"/>
                    <a:pt x="17882" y="8362"/>
                    <a:pt x="17947" y="8362"/>
                  </a:cubicBezTo>
                  <a:cubicBezTo>
                    <a:pt x="17960" y="8362"/>
                    <a:pt x="17974" y="8361"/>
                    <a:pt x="17987" y="8357"/>
                  </a:cubicBezTo>
                  <a:cubicBezTo>
                    <a:pt x="18141" y="8341"/>
                    <a:pt x="18294" y="8333"/>
                    <a:pt x="18446" y="8333"/>
                  </a:cubicBezTo>
                  <a:cubicBezTo>
                    <a:pt x="19039" y="8333"/>
                    <a:pt x="19616" y="8454"/>
                    <a:pt x="20169" y="8675"/>
                  </a:cubicBezTo>
                  <a:cubicBezTo>
                    <a:pt x="20803" y="8913"/>
                    <a:pt x="21498" y="9389"/>
                    <a:pt x="21617" y="10102"/>
                  </a:cubicBezTo>
                  <a:cubicBezTo>
                    <a:pt x="21736" y="10836"/>
                    <a:pt x="21240" y="11550"/>
                    <a:pt x="20684" y="11986"/>
                  </a:cubicBezTo>
                  <a:cubicBezTo>
                    <a:pt x="20129" y="12423"/>
                    <a:pt x="19415" y="12760"/>
                    <a:pt x="18820" y="13216"/>
                  </a:cubicBezTo>
                  <a:cubicBezTo>
                    <a:pt x="18146" y="13692"/>
                    <a:pt x="17730" y="14465"/>
                    <a:pt x="17710" y="15298"/>
                  </a:cubicBezTo>
                  <a:cubicBezTo>
                    <a:pt x="17710" y="15397"/>
                    <a:pt x="17789" y="15477"/>
                    <a:pt x="17888" y="15477"/>
                  </a:cubicBezTo>
                  <a:cubicBezTo>
                    <a:pt x="18106" y="15437"/>
                    <a:pt x="18325" y="15318"/>
                    <a:pt x="18503" y="15179"/>
                  </a:cubicBezTo>
                  <a:cubicBezTo>
                    <a:pt x="18781" y="15040"/>
                    <a:pt x="19078" y="14961"/>
                    <a:pt x="19395" y="14941"/>
                  </a:cubicBezTo>
                  <a:cubicBezTo>
                    <a:pt x="19567" y="14928"/>
                    <a:pt x="19741" y="14921"/>
                    <a:pt x="19916" y="14921"/>
                  </a:cubicBezTo>
                  <a:cubicBezTo>
                    <a:pt x="20266" y="14921"/>
                    <a:pt x="20618" y="14948"/>
                    <a:pt x="20962" y="15001"/>
                  </a:cubicBezTo>
                  <a:cubicBezTo>
                    <a:pt x="21522" y="15058"/>
                    <a:pt x="22082" y="15128"/>
                    <a:pt x="22638" y="15128"/>
                  </a:cubicBezTo>
                  <a:cubicBezTo>
                    <a:pt x="23047" y="15128"/>
                    <a:pt x="23454" y="15090"/>
                    <a:pt x="23858" y="14981"/>
                  </a:cubicBezTo>
                  <a:cubicBezTo>
                    <a:pt x="25206" y="14604"/>
                    <a:pt x="26416" y="13494"/>
                    <a:pt x="26634" y="12066"/>
                  </a:cubicBezTo>
                  <a:cubicBezTo>
                    <a:pt x="26713" y="11372"/>
                    <a:pt x="26555" y="10678"/>
                    <a:pt x="26178" y="10102"/>
                  </a:cubicBezTo>
                  <a:lnTo>
                    <a:pt x="26178" y="10102"/>
                  </a:lnTo>
                  <a:cubicBezTo>
                    <a:pt x="26372" y="10137"/>
                    <a:pt x="26565" y="10154"/>
                    <a:pt x="26757" y="10154"/>
                  </a:cubicBezTo>
                  <a:cubicBezTo>
                    <a:pt x="27994" y="10154"/>
                    <a:pt x="29138" y="9454"/>
                    <a:pt x="29688" y="8337"/>
                  </a:cubicBezTo>
                  <a:cubicBezTo>
                    <a:pt x="29747" y="8218"/>
                    <a:pt x="29708" y="8100"/>
                    <a:pt x="29589" y="8060"/>
                  </a:cubicBezTo>
                  <a:cubicBezTo>
                    <a:pt x="29544" y="8057"/>
                    <a:pt x="29499" y="8055"/>
                    <a:pt x="29454" y="8055"/>
                  </a:cubicBezTo>
                  <a:cubicBezTo>
                    <a:pt x="29222" y="8055"/>
                    <a:pt x="28995" y="8099"/>
                    <a:pt x="28796" y="8199"/>
                  </a:cubicBezTo>
                  <a:cubicBezTo>
                    <a:pt x="28478" y="8298"/>
                    <a:pt x="28141" y="8337"/>
                    <a:pt x="27804" y="8357"/>
                  </a:cubicBezTo>
                  <a:cubicBezTo>
                    <a:pt x="27090" y="8357"/>
                    <a:pt x="26396" y="8199"/>
                    <a:pt x="25761" y="7901"/>
                  </a:cubicBezTo>
                  <a:cubicBezTo>
                    <a:pt x="24571" y="7386"/>
                    <a:pt x="23501" y="6572"/>
                    <a:pt x="22212" y="6354"/>
                  </a:cubicBezTo>
                  <a:cubicBezTo>
                    <a:pt x="21950" y="6312"/>
                    <a:pt x="21696" y="6292"/>
                    <a:pt x="21448" y="6292"/>
                  </a:cubicBezTo>
                  <a:cubicBezTo>
                    <a:pt x="18802" y="6292"/>
                    <a:pt x="16912" y="8581"/>
                    <a:pt x="15171" y="10340"/>
                  </a:cubicBezTo>
                  <a:cubicBezTo>
                    <a:pt x="14418" y="11074"/>
                    <a:pt x="13625" y="11748"/>
                    <a:pt x="12772" y="12363"/>
                  </a:cubicBezTo>
                  <a:cubicBezTo>
                    <a:pt x="11979" y="12938"/>
                    <a:pt x="11126" y="13454"/>
                    <a:pt x="10253" y="13910"/>
                  </a:cubicBezTo>
                  <a:cubicBezTo>
                    <a:pt x="9420" y="14346"/>
                    <a:pt x="8488" y="14604"/>
                    <a:pt x="7536" y="14644"/>
                  </a:cubicBezTo>
                  <a:cubicBezTo>
                    <a:pt x="7513" y="14644"/>
                    <a:pt x="7489" y="14645"/>
                    <a:pt x="7466" y="14645"/>
                  </a:cubicBezTo>
                  <a:cubicBezTo>
                    <a:pt x="6598" y="14645"/>
                    <a:pt x="5755" y="14289"/>
                    <a:pt x="5157" y="13652"/>
                  </a:cubicBezTo>
                  <a:cubicBezTo>
                    <a:pt x="4720" y="13256"/>
                    <a:pt x="4522" y="12700"/>
                    <a:pt x="4601" y="12145"/>
                  </a:cubicBezTo>
                  <a:cubicBezTo>
                    <a:pt x="4720" y="11629"/>
                    <a:pt x="5038" y="11173"/>
                    <a:pt x="5494" y="10896"/>
                  </a:cubicBezTo>
                  <a:cubicBezTo>
                    <a:pt x="6069" y="10519"/>
                    <a:pt x="6723" y="10380"/>
                    <a:pt x="7397" y="10202"/>
                  </a:cubicBezTo>
                  <a:cubicBezTo>
                    <a:pt x="8151" y="10043"/>
                    <a:pt x="8865" y="9785"/>
                    <a:pt x="9559" y="9468"/>
                  </a:cubicBezTo>
                  <a:cubicBezTo>
                    <a:pt x="9916" y="9270"/>
                    <a:pt x="10233" y="9051"/>
                    <a:pt x="10531" y="8794"/>
                  </a:cubicBezTo>
                  <a:cubicBezTo>
                    <a:pt x="10639" y="8667"/>
                    <a:pt x="10550" y="8491"/>
                    <a:pt x="10398" y="8491"/>
                  </a:cubicBezTo>
                  <a:cubicBezTo>
                    <a:pt x="10383" y="8491"/>
                    <a:pt x="10368" y="8493"/>
                    <a:pt x="10352" y="8496"/>
                  </a:cubicBezTo>
                  <a:cubicBezTo>
                    <a:pt x="9961" y="8631"/>
                    <a:pt x="9541" y="8702"/>
                    <a:pt x="9119" y="8702"/>
                  </a:cubicBezTo>
                  <a:cubicBezTo>
                    <a:pt x="8922" y="8702"/>
                    <a:pt x="8724" y="8686"/>
                    <a:pt x="8528" y="8655"/>
                  </a:cubicBezTo>
                  <a:cubicBezTo>
                    <a:pt x="7933" y="8536"/>
                    <a:pt x="7358" y="8218"/>
                    <a:pt x="6941" y="7782"/>
                  </a:cubicBezTo>
                  <a:cubicBezTo>
                    <a:pt x="6902" y="7743"/>
                    <a:pt x="6862" y="7723"/>
                    <a:pt x="6822" y="7723"/>
                  </a:cubicBezTo>
                  <a:cubicBezTo>
                    <a:pt x="7140" y="7524"/>
                    <a:pt x="7437" y="7286"/>
                    <a:pt x="7695" y="6989"/>
                  </a:cubicBezTo>
                  <a:cubicBezTo>
                    <a:pt x="8726" y="5700"/>
                    <a:pt x="8766" y="3895"/>
                    <a:pt x="8290" y="2388"/>
                  </a:cubicBezTo>
                  <a:cubicBezTo>
                    <a:pt x="8032" y="1516"/>
                    <a:pt x="7576" y="722"/>
                    <a:pt x="6981" y="48"/>
                  </a:cubicBezTo>
                  <a:cubicBezTo>
                    <a:pt x="6942" y="15"/>
                    <a:pt x="6897" y="0"/>
                    <a:pt x="685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2410550" y="1343975"/>
              <a:ext cx="60525" cy="38000"/>
            </a:xfrm>
            <a:custGeom>
              <a:avLst/>
              <a:gdLst/>
              <a:ahLst/>
              <a:cxnLst/>
              <a:rect l="l" t="t" r="r" b="b"/>
              <a:pathLst>
                <a:path w="2421" h="1520" extrusionOk="0">
                  <a:moveTo>
                    <a:pt x="2184" y="0"/>
                  </a:moveTo>
                  <a:cubicBezTo>
                    <a:pt x="2136" y="0"/>
                    <a:pt x="2086" y="20"/>
                    <a:pt x="2047" y="65"/>
                  </a:cubicBezTo>
                  <a:cubicBezTo>
                    <a:pt x="1868" y="382"/>
                    <a:pt x="1591" y="660"/>
                    <a:pt x="1273" y="819"/>
                  </a:cubicBezTo>
                  <a:cubicBezTo>
                    <a:pt x="936" y="977"/>
                    <a:pt x="579" y="1096"/>
                    <a:pt x="202" y="1156"/>
                  </a:cubicBezTo>
                  <a:cubicBezTo>
                    <a:pt x="1" y="1211"/>
                    <a:pt x="70" y="1519"/>
                    <a:pt x="254" y="1519"/>
                  </a:cubicBezTo>
                  <a:cubicBezTo>
                    <a:pt x="269" y="1519"/>
                    <a:pt x="285" y="1517"/>
                    <a:pt x="301" y="1513"/>
                  </a:cubicBezTo>
                  <a:cubicBezTo>
                    <a:pt x="718" y="1433"/>
                    <a:pt x="1115" y="1295"/>
                    <a:pt x="1491" y="1116"/>
                  </a:cubicBezTo>
                  <a:cubicBezTo>
                    <a:pt x="1848" y="918"/>
                    <a:pt x="2166" y="620"/>
                    <a:pt x="2364" y="263"/>
                  </a:cubicBezTo>
                  <a:cubicBezTo>
                    <a:pt x="2421" y="122"/>
                    <a:pt x="2305" y="0"/>
                    <a:pt x="218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2361050" y="1374225"/>
              <a:ext cx="34750" cy="14625"/>
            </a:xfrm>
            <a:custGeom>
              <a:avLst/>
              <a:gdLst/>
              <a:ahLst/>
              <a:cxnLst/>
              <a:rect l="l" t="t" r="r" b="b"/>
              <a:pathLst>
                <a:path w="1390" h="585" extrusionOk="0">
                  <a:moveTo>
                    <a:pt x="1200" y="0"/>
                  </a:moveTo>
                  <a:cubicBezTo>
                    <a:pt x="1184" y="0"/>
                    <a:pt x="1168" y="2"/>
                    <a:pt x="1151" y="5"/>
                  </a:cubicBezTo>
                  <a:cubicBezTo>
                    <a:pt x="834" y="104"/>
                    <a:pt x="497" y="184"/>
                    <a:pt x="160" y="243"/>
                  </a:cubicBezTo>
                  <a:cubicBezTo>
                    <a:pt x="60" y="263"/>
                    <a:pt x="1" y="362"/>
                    <a:pt x="41" y="461"/>
                  </a:cubicBezTo>
                  <a:cubicBezTo>
                    <a:pt x="58" y="530"/>
                    <a:pt x="135" y="584"/>
                    <a:pt x="220" y="584"/>
                  </a:cubicBezTo>
                  <a:cubicBezTo>
                    <a:pt x="233" y="584"/>
                    <a:pt x="246" y="583"/>
                    <a:pt x="259" y="580"/>
                  </a:cubicBezTo>
                  <a:cubicBezTo>
                    <a:pt x="596" y="541"/>
                    <a:pt x="913" y="461"/>
                    <a:pt x="1250" y="342"/>
                  </a:cubicBezTo>
                  <a:cubicBezTo>
                    <a:pt x="1330" y="323"/>
                    <a:pt x="1389" y="223"/>
                    <a:pt x="1369" y="124"/>
                  </a:cubicBezTo>
                  <a:cubicBezTo>
                    <a:pt x="1353" y="42"/>
                    <a:pt x="1281" y="0"/>
                    <a:pt x="120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2247550" y="1359400"/>
              <a:ext cx="153700" cy="76450"/>
            </a:xfrm>
            <a:custGeom>
              <a:avLst/>
              <a:gdLst/>
              <a:ahLst/>
              <a:cxnLst/>
              <a:rect l="l" t="t" r="r" b="b"/>
              <a:pathLst>
                <a:path w="6148" h="3058" extrusionOk="0">
                  <a:moveTo>
                    <a:pt x="5581" y="357"/>
                  </a:moveTo>
                  <a:cubicBezTo>
                    <a:pt x="5718" y="357"/>
                    <a:pt x="5749" y="439"/>
                    <a:pt x="5731" y="618"/>
                  </a:cubicBezTo>
                  <a:cubicBezTo>
                    <a:pt x="5671" y="995"/>
                    <a:pt x="5433" y="1312"/>
                    <a:pt x="5096" y="1471"/>
                  </a:cubicBezTo>
                  <a:cubicBezTo>
                    <a:pt x="4700" y="1709"/>
                    <a:pt x="4263" y="1887"/>
                    <a:pt x="3807" y="2026"/>
                  </a:cubicBezTo>
                  <a:cubicBezTo>
                    <a:pt x="3391" y="2145"/>
                    <a:pt x="2935" y="2264"/>
                    <a:pt x="2498" y="2363"/>
                  </a:cubicBezTo>
                  <a:cubicBezTo>
                    <a:pt x="2320" y="2403"/>
                    <a:pt x="2141" y="2423"/>
                    <a:pt x="1963" y="2443"/>
                  </a:cubicBezTo>
                  <a:cubicBezTo>
                    <a:pt x="2478" y="2185"/>
                    <a:pt x="2954" y="1887"/>
                    <a:pt x="3410" y="1550"/>
                  </a:cubicBezTo>
                  <a:cubicBezTo>
                    <a:pt x="3847" y="1233"/>
                    <a:pt x="4303" y="935"/>
                    <a:pt x="4779" y="658"/>
                  </a:cubicBezTo>
                  <a:cubicBezTo>
                    <a:pt x="4997" y="519"/>
                    <a:pt x="5255" y="420"/>
                    <a:pt x="5532" y="360"/>
                  </a:cubicBezTo>
                  <a:cubicBezTo>
                    <a:pt x="5550" y="358"/>
                    <a:pt x="5566" y="357"/>
                    <a:pt x="5581" y="357"/>
                  </a:cubicBezTo>
                  <a:close/>
                  <a:moveTo>
                    <a:pt x="5529" y="1"/>
                  </a:moveTo>
                  <a:cubicBezTo>
                    <a:pt x="5427" y="1"/>
                    <a:pt x="5326" y="22"/>
                    <a:pt x="5235" y="63"/>
                  </a:cubicBezTo>
                  <a:cubicBezTo>
                    <a:pt x="4600" y="301"/>
                    <a:pt x="4005" y="638"/>
                    <a:pt x="3490" y="1054"/>
                  </a:cubicBezTo>
                  <a:cubicBezTo>
                    <a:pt x="2498" y="1748"/>
                    <a:pt x="1447" y="2522"/>
                    <a:pt x="218" y="2681"/>
                  </a:cubicBezTo>
                  <a:cubicBezTo>
                    <a:pt x="10" y="2699"/>
                    <a:pt x="0" y="3040"/>
                    <a:pt x="187" y="3040"/>
                  </a:cubicBezTo>
                  <a:cubicBezTo>
                    <a:pt x="196" y="3040"/>
                    <a:pt x="207" y="3040"/>
                    <a:pt x="218" y="3038"/>
                  </a:cubicBezTo>
                  <a:cubicBezTo>
                    <a:pt x="257" y="3057"/>
                    <a:pt x="297" y="3057"/>
                    <a:pt x="337" y="3057"/>
                  </a:cubicBezTo>
                  <a:cubicBezTo>
                    <a:pt x="1051" y="2919"/>
                    <a:pt x="1784" y="2879"/>
                    <a:pt x="2498" y="2740"/>
                  </a:cubicBezTo>
                  <a:cubicBezTo>
                    <a:pt x="2935" y="2641"/>
                    <a:pt x="3371" y="2542"/>
                    <a:pt x="3787" y="2403"/>
                  </a:cubicBezTo>
                  <a:cubicBezTo>
                    <a:pt x="4581" y="2165"/>
                    <a:pt x="5751" y="1808"/>
                    <a:pt x="6048" y="935"/>
                  </a:cubicBezTo>
                  <a:cubicBezTo>
                    <a:pt x="6127" y="697"/>
                    <a:pt x="6147" y="321"/>
                    <a:pt x="5929" y="122"/>
                  </a:cubicBezTo>
                  <a:cubicBezTo>
                    <a:pt x="5813" y="41"/>
                    <a:pt x="5671" y="1"/>
                    <a:pt x="552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6814400" y="4310300"/>
              <a:ext cx="334475" cy="290300"/>
            </a:xfrm>
            <a:custGeom>
              <a:avLst/>
              <a:gdLst/>
              <a:ahLst/>
              <a:cxnLst/>
              <a:rect l="l" t="t" r="r" b="b"/>
              <a:pathLst>
                <a:path w="13379" h="11612" extrusionOk="0">
                  <a:moveTo>
                    <a:pt x="1854" y="706"/>
                  </a:moveTo>
                  <a:lnTo>
                    <a:pt x="2253" y="796"/>
                  </a:lnTo>
                  <a:cubicBezTo>
                    <a:pt x="2491" y="836"/>
                    <a:pt x="2709" y="895"/>
                    <a:pt x="2947" y="955"/>
                  </a:cubicBezTo>
                  <a:lnTo>
                    <a:pt x="3185" y="1014"/>
                  </a:lnTo>
                  <a:lnTo>
                    <a:pt x="3601" y="1114"/>
                  </a:lnTo>
                  <a:lnTo>
                    <a:pt x="3641" y="1114"/>
                  </a:lnTo>
                  <a:lnTo>
                    <a:pt x="3820" y="1173"/>
                  </a:lnTo>
                  <a:lnTo>
                    <a:pt x="3879" y="1193"/>
                  </a:lnTo>
                  <a:lnTo>
                    <a:pt x="3998" y="1213"/>
                  </a:lnTo>
                  <a:cubicBezTo>
                    <a:pt x="4296" y="1292"/>
                    <a:pt x="4593" y="1371"/>
                    <a:pt x="4890" y="1471"/>
                  </a:cubicBezTo>
                  <a:lnTo>
                    <a:pt x="5148" y="1550"/>
                  </a:lnTo>
                  <a:lnTo>
                    <a:pt x="5247" y="1590"/>
                  </a:lnTo>
                  <a:cubicBezTo>
                    <a:pt x="5426" y="1649"/>
                    <a:pt x="5585" y="1709"/>
                    <a:pt x="5743" y="1748"/>
                  </a:cubicBezTo>
                  <a:lnTo>
                    <a:pt x="5902" y="1808"/>
                  </a:lnTo>
                  <a:cubicBezTo>
                    <a:pt x="6021" y="1847"/>
                    <a:pt x="6140" y="1887"/>
                    <a:pt x="6279" y="1946"/>
                  </a:cubicBezTo>
                  <a:cubicBezTo>
                    <a:pt x="6279" y="1946"/>
                    <a:pt x="6298" y="1966"/>
                    <a:pt x="6298" y="1966"/>
                  </a:cubicBezTo>
                  <a:lnTo>
                    <a:pt x="6318" y="1966"/>
                  </a:lnTo>
                  <a:lnTo>
                    <a:pt x="6378" y="1986"/>
                  </a:lnTo>
                  <a:cubicBezTo>
                    <a:pt x="6457" y="2026"/>
                    <a:pt x="6536" y="2046"/>
                    <a:pt x="6636" y="2085"/>
                  </a:cubicBezTo>
                  <a:lnTo>
                    <a:pt x="6715" y="2125"/>
                  </a:lnTo>
                  <a:lnTo>
                    <a:pt x="7112" y="2303"/>
                  </a:lnTo>
                  <a:cubicBezTo>
                    <a:pt x="9115" y="3196"/>
                    <a:pt x="11078" y="4525"/>
                    <a:pt x="12169" y="6468"/>
                  </a:cubicBezTo>
                  <a:cubicBezTo>
                    <a:pt x="12704" y="7440"/>
                    <a:pt x="13120" y="8689"/>
                    <a:pt x="12764" y="9800"/>
                  </a:cubicBezTo>
                  <a:cubicBezTo>
                    <a:pt x="12585" y="10335"/>
                    <a:pt x="12228" y="10771"/>
                    <a:pt x="11732" y="11009"/>
                  </a:cubicBezTo>
                  <a:cubicBezTo>
                    <a:pt x="11386" y="11158"/>
                    <a:pt x="11017" y="11237"/>
                    <a:pt x="10644" y="11237"/>
                  </a:cubicBezTo>
                  <a:cubicBezTo>
                    <a:pt x="10418" y="11237"/>
                    <a:pt x="10191" y="11208"/>
                    <a:pt x="9967" y="11148"/>
                  </a:cubicBezTo>
                  <a:cubicBezTo>
                    <a:pt x="8857" y="10871"/>
                    <a:pt x="7825" y="10335"/>
                    <a:pt x="6933" y="9582"/>
                  </a:cubicBezTo>
                  <a:cubicBezTo>
                    <a:pt x="6080" y="8887"/>
                    <a:pt x="5307" y="8094"/>
                    <a:pt x="4633" y="7222"/>
                  </a:cubicBezTo>
                  <a:cubicBezTo>
                    <a:pt x="3780" y="6171"/>
                    <a:pt x="3006" y="5060"/>
                    <a:pt x="2293" y="3910"/>
                  </a:cubicBezTo>
                  <a:cubicBezTo>
                    <a:pt x="1936" y="3315"/>
                    <a:pt x="1598" y="2720"/>
                    <a:pt x="1261" y="2125"/>
                  </a:cubicBezTo>
                  <a:cubicBezTo>
                    <a:pt x="1142" y="1887"/>
                    <a:pt x="1023" y="1669"/>
                    <a:pt x="904" y="1431"/>
                  </a:cubicBezTo>
                  <a:lnTo>
                    <a:pt x="904" y="1431"/>
                  </a:lnTo>
                  <a:lnTo>
                    <a:pt x="5267" y="6349"/>
                  </a:lnTo>
                  <a:cubicBezTo>
                    <a:pt x="5301" y="6392"/>
                    <a:pt x="5341" y="6410"/>
                    <a:pt x="5380" y="6410"/>
                  </a:cubicBezTo>
                  <a:cubicBezTo>
                    <a:pt x="5506" y="6410"/>
                    <a:pt x="5626" y="6232"/>
                    <a:pt x="5505" y="6111"/>
                  </a:cubicBezTo>
                  <a:lnTo>
                    <a:pt x="2689" y="2938"/>
                  </a:lnTo>
                  <a:lnTo>
                    <a:pt x="1995" y="2165"/>
                  </a:lnTo>
                  <a:lnTo>
                    <a:pt x="964" y="955"/>
                  </a:lnTo>
                  <a:lnTo>
                    <a:pt x="904" y="915"/>
                  </a:lnTo>
                  <a:lnTo>
                    <a:pt x="825" y="816"/>
                  </a:lnTo>
                  <a:lnTo>
                    <a:pt x="825" y="816"/>
                  </a:lnTo>
                  <a:cubicBezTo>
                    <a:pt x="2114" y="1649"/>
                    <a:pt x="3304" y="2581"/>
                    <a:pt x="4415" y="3612"/>
                  </a:cubicBezTo>
                  <a:cubicBezTo>
                    <a:pt x="4450" y="3648"/>
                    <a:pt x="4490" y="3662"/>
                    <a:pt x="4529" y="3662"/>
                  </a:cubicBezTo>
                  <a:cubicBezTo>
                    <a:pt x="4666" y="3662"/>
                    <a:pt x="4791" y="3482"/>
                    <a:pt x="4652" y="3374"/>
                  </a:cubicBezTo>
                  <a:lnTo>
                    <a:pt x="4633" y="3355"/>
                  </a:lnTo>
                  <a:cubicBezTo>
                    <a:pt x="4474" y="3196"/>
                    <a:pt x="4296" y="3037"/>
                    <a:pt x="4117" y="2879"/>
                  </a:cubicBezTo>
                  <a:cubicBezTo>
                    <a:pt x="4058" y="2819"/>
                    <a:pt x="3998" y="2779"/>
                    <a:pt x="3939" y="2720"/>
                  </a:cubicBezTo>
                  <a:cubicBezTo>
                    <a:pt x="3760" y="2561"/>
                    <a:pt x="3562" y="2383"/>
                    <a:pt x="3363" y="2224"/>
                  </a:cubicBezTo>
                  <a:lnTo>
                    <a:pt x="3284" y="2165"/>
                  </a:lnTo>
                  <a:cubicBezTo>
                    <a:pt x="3066" y="1986"/>
                    <a:pt x="2848" y="1808"/>
                    <a:pt x="2610" y="1649"/>
                  </a:cubicBezTo>
                  <a:cubicBezTo>
                    <a:pt x="2392" y="1471"/>
                    <a:pt x="2154" y="1292"/>
                    <a:pt x="1916" y="1133"/>
                  </a:cubicBezTo>
                  <a:lnTo>
                    <a:pt x="1916" y="1133"/>
                  </a:lnTo>
                  <a:cubicBezTo>
                    <a:pt x="3978" y="1907"/>
                    <a:pt x="5942" y="2998"/>
                    <a:pt x="7707" y="4346"/>
                  </a:cubicBezTo>
                  <a:cubicBezTo>
                    <a:pt x="7744" y="4376"/>
                    <a:pt x="7786" y="4388"/>
                    <a:pt x="7826" y="4388"/>
                  </a:cubicBezTo>
                  <a:cubicBezTo>
                    <a:pt x="7974" y="4388"/>
                    <a:pt x="8101" y="4217"/>
                    <a:pt x="7944" y="4108"/>
                  </a:cubicBezTo>
                  <a:cubicBezTo>
                    <a:pt x="6102" y="2677"/>
                    <a:pt x="4046" y="1517"/>
                    <a:pt x="1854" y="706"/>
                  </a:cubicBezTo>
                  <a:close/>
                  <a:moveTo>
                    <a:pt x="179" y="0"/>
                  </a:moveTo>
                  <a:cubicBezTo>
                    <a:pt x="89" y="0"/>
                    <a:pt x="0" y="62"/>
                    <a:pt x="12" y="182"/>
                  </a:cubicBezTo>
                  <a:cubicBezTo>
                    <a:pt x="71" y="796"/>
                    <a:pt x="468" y="1391"/>
                    <a:pt x="746" y="1946"/>
                  </a:cubicBezTo>
                  <a:cubicBezTo>
                    <a:pt x="1063" y="2541"/>
                    <a:pt x="1380" y="3117"/>
                    <a:pt x="1717" y="3692"/>
                  </a:cubicBezTo>
                  <a:cubicBezTo>
                    <a:pt x="2372" y="4802"/>
                    <a:pt x="3106" y="5873"/>
                    <a:pt x="3899" y="6904"/>
                  </a:cubicBezTo>
                  <a:cubicBezTo>
                    <a:pt x="5307" y="8749"/>
                    <a:pt x="6993" y="10533"/>
                    <a:pt x="9234" y="11347"/>
                  </a:cubicBezTo>
                  <a:cubicBezTo>
                    <a:pt x="9681" y="11509"/>
                    <a:pt x="10182" y="11612"/>
                    <a:pt x="10675" y="11612"/>
                  </a:cubicBezTo>
                  <a:cubicBezTo>
                    <a:pt x="11383" y="11612"/>
                    <a:pt x="12074" y="11400"/>
                    <a:pt x="12565" y="10851"/>
                  </a:cubicBezTo>
                  <a:cubicBezTo>
                    <a:pt x="13378" y="9919"/>
                    <a:pt x="13339" y="8610"/>
                    <a:pt x="12982" y="7519"/>
                  </a:cubicBezTo>
                  <a:cubicBezTo>
                    <a:pt x="12288" y="5318"/>
                    <a:pt x="10423" y="3692"/>
                    <a:pt x="8460" y="2601"/>
                  </a:cubicBezTo>
                  <a:cubicBezTo>
                    <a:pt x="5981" y="1233"/>
                    <a:pt x="3205" y="618"/>
                    <a:pt x="468" y="63"/>
                  </a:cubicBezTo>
                  <a:cubicBezTo>
                    <a:pt x="456" y="57"/>
                    <a:pt x="443" y="54"/>
                    <a:pt x="429" y="54"/>
                  </a:cubicBezTo>
                  <a:cubicBezTo>
                    <a:pt x="395" y="54"/>
                    <a:pt x="357" y="68"/>
                    <a:pt x="329" y="82"/>
                  </a:cubicBezTo>
                  <a:cubicBezTo>
                    <a:pt x="298" y="27"/>
                    <a:pt x="238" y="0"/>
                    <a:pt x="17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6914350" y="4341100"/>
              <a:ext cx="28775" cy="8450"/>
            </a:xfrm>
            <a:custGeom>
              <a:avLst/>
              <a:gdLst/>
              <a:ahLst/>
              <a:cxnLst/>
              <a:rect l="l" t="t" r="r" b="b"/>
              <a:pathLst>
                <a:path w="1151" h="338" extrusionOk="0">
                  <a:moveTo>
                    <a:pt x="0" y="1"/>
                  </a:moveTo>
                  <a:cubicBezTo>
                    <a:pt x="27" y="8"/>
                    <a:pt x="54" y="15"/>
                    <a:pt x="81" y="22"/>
                  </a:cubicBezTo>
                  <a:lnTo>
                    <a:pt x="81" y="22"/>
                  </a:lnTo>
                  <a:cubicBezTo>
                    <a:pt x="54" y="15"/>
                    <a:pt x="27" y="8"/>
                    <a:pt x="0" y="1"/>
                  </a:cubicBezTo>
                  <a:close/>
                  <a:moveTo>
                    <a:pt x="81" y="22"/>
                  </a:moveTo>
                  <a:cubicBezTo>
                    <a:pt x="431" y="117"/>
                    <a:pt x="779" y="227"/>
                    <a:pt x="1111" y="338"/>
                  </a:cubicBezTo>
                  <a:lnTo>
                    <a:pt x="1150" y="338"/>
                  </a:lnTo>
                  <a:lnTo>
                    <a:pt x="892" y="258"/>
                  </a:lnTo>
                  <a:cubicBezTo>
                    <a:pt x="622" y="168"/>
                    <a:pt x="351" y="94"/>
                    <a:pt x="81" y="22"/>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6800475" y="4092150"/>
              <a:ext cx="376650" cy="220925"/>
            </a:xfrm>
            <a:custGeom>
              <a:avLst/>
              <a:gdLst/>
              <a:ahLst/>
              <a:cxnLst/>
              <a:rect l="l" t="t" r="r" b="b"/>
              <a:pathLst>
                <a:path w="15066" h="8837" extrusionOk="0">
                  <a:moveTo>
                    <a:pt x="3127" y="420"/>
                  </a:moveTo>
                  <a:cubicBezTo>
                    <a:pt x="3643" y="420"/>
                    <a:pt x="4158" y="539"/>
                    <a:pt x="4615" y="757"/>
                  </a:cubicBezTo>
                  <a:cubicBezTo>
                    <a:pt x="5428" y="1134"/>
                    <a:pt x="6003" y="1867"/>
                    <a:pt x="6161" y="2740"/>
                  </a:cubicBezTo>
                  <a:cubicBezTo>
                    <a:pt x="6280" y="3613"/>
                    <a:pt x="6181" y="4505"/>
                    <a:pt x="5864" y="5338"/>
                  </a:cubicBezTo>
                  <a:cubicBezTo>
                    <a:pt x="5626" y="6012"/>
                    <a:pt x="5309" y="6667"/>
                    <a:pt x="4872" y="7242"/>
                  </a:cubicBezTo>
                  <a:cubicBezTo>
                    <a:pt x="5269" y="6389"/>
                    <a:pt x="5606" y="5477"/>
                    <a:pt x="5606" y="4505"/>
                  </a:cubicBezTo>
                  <a:cubicBezTo>
                    <a:pt x="5646" y="3494"/>
                    <a:pt x="5190" y="2522"/>
                    <a:pt x="4396" y="1887"/>
                  </a:cubicBezTo>
                  <a:cubicBezTo>
                    <a:pt x="4366" y="1863"/>
                    <a:pt x="4335" y="1853"/>
                    <a:pt x="4306" y="1853"/>
                  </a:cubicBezTo>
                  <a:cubicBezTo>
                    <a:pt x="4167" y="1853"/>
                    <a:pt x="4070" y="2090"/>
                    <a:pt x="4218" y="2205"/>
                  </a:cubicBezTo>
                  <a:cubicBezTo>
                    <a:pt x="4972" y="2760"/>
                    <a:pt x="5269" y="3751"/>
                    <a:pt x="5249" y="4644"/>
                  </a:cubicBezTo>
                  <a:cubicBezTo>
                    <a:pt x="5190" y="5397"/>
                    <a:pt x="4991" y="6151"/>
                    <a:pt x="4674" y="6825"/>
                  </a:cubicBezTo>
                  <a:cubicBezTo>
                    <a:pt x="4813" y="5972"/>
                    <a:pt x="4714" y="5080"/>
                    <a:pt x="4416" y="4267"/>
                  </a:cubicBezTo>
                  <a:cubicBezTo>
                    <a:pt x="3960" y="3176"/>
                    <a:pt x="3008" y="2324"/>
                    <a:pt x="1818" y="2244"/>
                  </a:cubicBezTo>
                  <a:cubicBezTo>
                    <a:pt x="1747" y="2239"/>
                    <a:pt x="1677" y="2236"/>
                    <a:pt x="1607" y="2236"/>
                  </a:cubicBezTo>
                  <a:cubicBezTo>
                    <a:pt x="1187" y="2236"/>
                    <a:pt x="784" y="2338"/>
                    <a:pt x="410" y="2542"/>
                  </a:cubicBezTo>
                  <a:cubicBezTo>
                    <a:pt x="628" y="1808"/>
                    <a:pt x="1104" y="1213"/>
                    <a:pt x="1759" y="836"/>
                  </a:cubicBezTo>
                  <a:cubicBezTo>
                    <a:pt x="2175" y="578"/>
                    <a:pt x="2631" y="440"/>
                    <a:pt x="3127" y="420"/>
                  </a:cubicBezTo>
                  <a:close/>
                  <a:moveTo>
                    <a:pt x="11911" y="333"/>
                  </a:moveTo>
                  <a:cubicBezTo>
                    <a:pt x="12284" y="333"/>
                    <a:pt x="12652" y="393"/>
                    <a:pt x="12983" y="559"/>
                  </a:cubicBezTo>
                  <a:cubicBezTo>
                    <a:pt x="13479" y="797"/>
                    <a:pt x="13876" y="1213"/>
                    <a:pt x="14134" y="1709"/>
                  </a:cubicBezTo>
                  <a:cubicBezTo>
                    <a:pt x="14729" y="2859"/>
                    <a:pt x="14411" y="4227"/>
                    <a:pt x="13757" y="5278"/>
                  </a:cubicBezTo>
                  <a:cubicBezTo>
                    <a:pt x="13677" y="5397"/>
                    <a:pt x="13777" y="5556"/>
                    <a:pt x="13915" y="5556"/>
                  </a:cubicBezTo>
                  <a:cubicBezTo>
                    <a:pt x="14134" y="5556"/>
                    <a:pt x="14352" y="5576"/>
                    <a:pt x="14550" y="5596"/>
                  </a:cubicBezTo>
                  <a:cubicBezTo>
                    <a:pt x="14689" y="5596"/>
                    <a:pt x="14610" y="5596"/>
                    <a:pt x="14530" y="5655"/>
                  </a:cubicBezTo>
                  <a:cubicBezTo>
                    <a:pt x="14451" y="5734"/>
                    <a:pt x="14372" y="5794"/>
                    <a:pt x="14292" y="5873"/>
                  </a:cubicBezTo>
                  <a:cubicBezTo>
                    <a:pt x="13975" y="6111"/>
                    <a:pt x="13677" y="6349"/>
                    <a:pt x="13340" y="6548"/>
                  </a:cubicBezTo>
                  <a:cubicBezTo>
                    <a:pt x="12706" y="6964"/>
                    <a:pt x="12051" y="7321"/>
                    <a:pt x="11337" y="7599"/>
                  </a:cubicBezTo>
                  <a:cubicBezTo>
                    <a:pt x="9929" y="8174"/>
                    <a:pt x="8422" y="8471"/>
                    <a:pt x="6915" y="8471"/>
                  </a:cubicBezTo>
                  <a:cubicBezTo>
                    <a:pt x="6459" y="8471"/>
                    <a:pt x="6003" y="8451"/>
                    <a:pt x="5547" y="8392"/>
                  </a:cubicBezTo>
                  <a:cubicBezTo>
                    <a:pt x="7034" y="8332"/>
                    <a:pt x="8521" y="8174"/>
                    <a:pt x="9830" y="7480"/>
                  </a:cubicBezTo>
                  <a:cubicBezTo>
                    <a:pt x="11377" y="6667"/>
                    <a:pt x="12468" y="5219"/>
                    <a:pt x="12805" y="3533"/>
                  </a:cubicBezTo>
                  <a:cubicBezTo>
                    <a:pt x="12983" y="2601"/>
                    <a:pt x="12785" y="1570"/>
                    <a:pt x="12012" y="935"/>
                  </a:cubicBezTo>
                  <a:cubicBezTo>
                    <a:pt x="11976" y="907"/>
                    <a:pt x="11937" y="896"/>
                    <a:pt x="11899" y="896"/>
                  </a:cubicBezTo>
                  <a:cubicBezTo>
                    <a:pt x="11748" y="896"/>
                    <a:pt x="11615" y="1082"/>
                    <a:pt x="11774" y="1193"/>
                  </a:cubicBezTo>
                  <a:cubicBezTo>
                    <a:pt x="13162" y="2324"/>
                    <a:pt x="12369" y="4406"/>
                    <a:pt x="11496" y="5616"/>
                  </a:cubicBezTo>
                  <a:cubicBezTo>
                    <a:pt x="10504" y="6924"/>
                    <a:pt x="9017" y="7599"/>
                    <a:pt x="7450" y="7856"/>
                  </a:cubicBezTo>
                  <a:cubicBezTo>
                    <a:pt x="6816" y="7956"/>
                    <a:pt x="6201" y="8015"/>
                    <a:pt x="5566" y="8035"/>
                  </a:cubicBezTo>
                  <a:cubicBezTo>
                    <a:pt x="6796" y="7698"/>
                    <a:pt x="7986" y="7143"/>
                    <a:pt x="9037" y="6409"/>
                  </a:cubicBezTo>
                  <a:cubicBezTo>
                    <a:pt x="10247" y="5497"/>
                    <a:pt x="11218" y="4227"/>
                    <a:pt x="11437" y="2680"/>
                  </a:cubicBezTo>
                  <a:cubicBezTo>
                    <a:pt x="11556" y="1907"/>
                    <a:pt x="11456" y="1114"/>
                    <a:pt x="11159" y="400"/>
                  </a:cubicBezTo>
                  <a:cubicBezTo>
                    <a:pt x="11406" y="360"/>
                    <a:pt x="11660" y="333"/>
                    <a:pt x="11911" y="333"/>
                  </a:cubicBezTo>
                  <a:close/>
                  <a:moveTo>
                    <a:pt x="11923" y="0"/>
                  </a:moveTo>
                  <a:cubicBezTo>
                    <a:pt x="11569" y="0"/>
                    <a:pt x="11213" y="47"/>
                    <a:pt x="10861" y="102"/>
                  </a:cubicBezTo>
                  <a:cubicBezTo>
                    <a:pt x="10742" y="122"/>
                    <a:pt x="10683" y="261"/>
                    <a:pt x="10742" y="360"/>
                  </a:cubicBezTo>
                  <a:cubicBezTo>
                    <a:pt x="11417" y="1729"/>
                    <a:pt x="11139" y="3355"/>
                    <a:pt x="10326" y="4584"/>
                  </a:cubicBezTo>
                  <a:cubicBezTo>
                    <a:pt x="9513" y="5814"/>
                    <a:pt x="8264" y="6627"/>
                    <a:pt x="6935" y="7182"/>
                  </a:cubicBezTo>
                  <a:cubicBezTo>
                    <a:pt x="6261" y="7460"/>
                    <a:pt x="5586" y="7698"/>
                    <a:pt x="4892" y="7876"/>
                  </a:cubicBezTo>
                  <a:cubicBezTo>
                    <a:pt x="6023" y="6448"/>
                    <a:pt x="6836" y="4545"/>
                    <a:pt x="6538" y="2720"/>
                  </a:cubicBezTo>
                  <a:cubicBezTo>
                    <a:pt x="6380" y="1748"/>
                    <a:pt x="5745" y="896"/>
                    <a:pt x="4833" y="479"/>
                  </a:cubicBezTo>
                  <a:cubicBezTo>
                    <a:pt x="4348" y="211"/>
                    <a:pt x="3804" y="77"/>
                    <a:pt x="3260" y="77"/>
                  </a:cubicBezTo>
                  <a:cubicBezTo>
                    <a:pt x="2758" y="77"/>
                    <a:pt x="2255" y="191"/>
                    <a:pt x="1798" y="420"/>
                  </a:cubicBezTo>
                  <a:cubicBezTo>
                    <a:pt x="847" y="916"/>
                    <a:pt x="73" y="1828"/>
                    <a:pt x="14" y="2918"/>
                  </a:cubicBezTo>
                  <a:cubicBezTo>
                    <a:pt x="0" y="3024"/>
                    <a:pt x="93" y="3086"/>
                    <a:pt x="186" y="3086"/>
                  </a:cubicBezTo>
                  <a:cubicBezTo>
                    <a:pt x="232" y="3086"/>
                    <a:pt x="278" y="3070"/>
                    <a:pt x="311" y="3037"/>
                  </a:cubicBezTo>
                  <a:cubicBezTo>
                    <a:pt x="696" y="2721"/>
                    <a:pt x="1141" y="2584"/>
                    <a:pt x="1587" y="2584"/>
                  </a:cubicBezTo>
                  <a:cubicBezTo>
                    <a:pt x="2428" y="2584"/>
                    <a:pt x="3276" y="3072"/>
                    <a:pt x="3742" y="3771"/>
                  </a:cubicBezTo>
                  <a:cubicBezTo>
                    <a:pt x="4634" y="5100"/>
                    <a:pt x="4456" y="6746"/>
                    <a:pt x="4000" y="8194"/>
                  </a:cubicBezTo>
                  <a:cubicBezTo>
                    <a:pt x="3960" y="8293"/>
                    <a:pt x="4039" y="8392"/>
                    <a:pt x="4139" y="8392"/>
                  </a:cubicBezTo>
                  <a:cubicBezTo>
                    <a:pt x="4139" y="8471"/>
                    <a:pt x="4198" y="8531"/>
                    <a:pt x="4258" y="8551"/>
                  </a:cubicBezTo>
                  <a:cubicBezTo>
                    <a:pt x="5126" y="8742"/>
                    <a:pt x="6005" y="8837"/>
                    <a:pt x="6880" y="8837"/>
                  </a:cubicBezTo>
                  <a:cubicBezTo>
                    <a:pt x="9438" y="8837"/>
                    <a:pt x="11955" y="8030"/>
                    <a:pt x="14054" y="6508"/>
                  </a:cubicBezTo>
                  <a:cubicBezTo>
                    <a:pt x="14233" y="6369"/>
                    <a:pt x="14431" y="6230"/>
                    <a:pt x="14610" y="6091"/>
                  </a:cubicBezTo>
                  <a:cubicBezTo>
                    <a:pt x="14748" y="5953"/>
                    <a:pt x="14947" y="5834"/>
                    <a:pt x="14986" y="5616"/>
                  </a:cubicBezTo>
                  <a:cubicBezTo>
                    <a:pt x="15066" y="5239"/>
                    <a:pt x="14590" y="5199"/>
                    <a:pt x="14233" y="5199"/>
                  </a:cubicBezTo>
                  <a:cubicBezTo>
                    <a:pt x="14848" y="4049"/>
                    <a:pt x="15066" y="2661"/>
                    <a:pt x="14411" y="1471"/>
                  </a:cubicBezTo>
                  <a:cubicBezTo>
                    <a:pt x="14134" y="935"/>
                    <a:pt x="13677" y="499"/>
                    <a:pt x="13122" y="241"/>
                  </a:cubicBezTo>
                  <a:cubicBezTo>
                    <a:pt x="12731" y="61"/>
                    <a:pt x="12328" y="0"/>
                    <a:pt x="1192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6839450" y="4128250"/>
              <a:ext cx="48625" cy="12250"/>
            </a:xfrm>
            <a:custGeom>
              <a:avLst/>
              <a:gdLst/>
              <a:ahLst/>
              <a:cxnLst/>
              <a:rect l="l" t="t" r="r" b="b"/>
              <a:pathLst>
                <a:path w="1945" h="490" extrusionOk="0">
                  <a:moveTo>
                    <a:pt x="1184" y="0"/>
                  </a:moveTo>
                  <a:cubicBezTo>
                    <a:pt x="861" y="0"/>
                    <a:pt x="537" y="41"/>
                    <a:pt x="220" y="126"/>
                  </a:cubicBezTo>
                  <a:cubicBezTo>
                    <a:pt x="1" y="199"/>
                    <a:pt x="67" y="490"/>
                    <a:pt x="264" y="490"/>
                  </a:cubicBezTo>
                  <a:cubicBezTo>
                    <a:pt x="281" y="490"/>
                    <a:pt x="300" y="488"/>
                    <a:pt x="319" y="483"/>
                  </a:cubicBezTo>
                  <a:cubicBezTo>
                    <a:pt x="601" y="406"/>
                    <a:pt x="899" y="362"/>
                    <a:pt x="1203" y="362"/>
                  </a:cubicBezTo>
                  <a:cubicBezTo>
                    <a:pt x="1370" y="362"/>
                    <a:pt x="1538" y="375"/>
                    <a:pt x="1707" y="404"/>
                  </a:cubicBezTo>
                  <a:cubicBezTo>
                    <a:pt x="1720" y="406"/>
                    <a:pt x="1732" y="407"/>
                    <a:pt x="1744" y="407"/>
                  </a:cubicBezTo>
                  <a:cubicBezTo>
                    <a:pt x="1826" y="407"/>
                    <a:pt x="1891" y="351"/>
                    <a:pt x="1925" y="265"/>
                  </a:cubicBezTo>
                  <a:cubicBezTo>
                    <a:pt x="1945" y="185"/>
                    <a:pt x="1885" y="86"/>
                    <a:pt x="1786" y="47"/>
                  </a:cubicBezTo>
                  <a:cubicBezTo>
                    <a:pt x="1588" y="16"/>
                    <a:pt x="1386" y="0"/>
                    <a:pt x="118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7033225" y="4429450"/>
              <a:ext cx="60700" cy="49725"/>
            </a:xfrm>
            <a:custGeom>
              <a:avLst/>
              <a:gdLst/>
              <a:ahLst/>
              <a:cxnLst/>
              <a:rect l="l" t="t" r="r" b="b"/>
              <a:pathLst>
                <a:path w="2428" h="1989" extrusionOk="0">
                  <a:moveTo>
                    <a:pt x="227" y="0"/>
                  </a:moveTo>
                  <a:cubicBezTo>
                    <a:pt x="91" y="0"/>
                    <a:pt x="1" y="220"/>
                    <a:pt x="163" y="334"/>
                  </a:cubicBezTo>
                  <a:cubicBezTo>
                    <a:pt x="857" y="810"/>
                    <a:pt x="1512" y="1365"/>
                    <a:pt x="2107" y="1960"/>
                  </a:cubicBezTo>
                  <a:cubicBezTo>
                    <a:pt x="2138" y="1980"/>
                    <a:pt x="2171" y="1988"/>
                    <a:pt x="2202" y="1988"/>
                  </a:cubicBezTo>
                  <a:cubicBezTo>
                    <a:pt x="2326" y="1988"/>
                    <a:pt x="2428" y="1849"/>
                    <a:pt x="2365" y="1722"/>
                  </a:cubicBezTo>
                  <a:cubicBezTo>
                    <a:pt x="1730" y="1087"/>
                    <a:pt x="1056" y="512"/>
                    <a:pt x="322" y="36"/>
                  </a:cubicBezTo>
                  <a:cubicBezTo>
                    <a:pt x="289" y="11"/>
                    <a:pt x="257" y="0"/>
                    <a:pt x="22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6977200" y="4492000"/>
              <a:ext cx="109150" cy="75000"/>
            </a:xfrm>
            <a:custGeom>
              <a:avLst/>
              <a:gdLst/>
              <a:ahLst/>
              <a:cxnLst/>
              <a:rect l="l" t="t" r="r" b="b"/>
              <a:pathLst>
                <a:path w="4366" h="3000" extrusionOk="0">
                  <a:moveTo>
                    <a:pt x="240" y="1"/>
                  </a:moveTo>
                  <a:cubicBezTo>
                    <a:pt x="117" y="1"/>
                    <a:pt x="0" y="178"/>
                    <a:pt x="104" y="311"/>
                  </a:cubicBezTo>
                  <a:cubicBezTo>
                    <a:pt x="1175" y="1540"/>
                    <a:pt x="2543" y="2472"/>
                    <a:pt x="4070" y="2988"/>
                  </a:cubicBezTo>
                  <a:cubicBezTo>
                    <a:pt x="4092" y="2996"/>
                    <a:pt x="4112" y="2999"/>
                    <a:pt x="4131" y="2999"/>
                  </a:cubicBezTo>
                  <a:cubicBezTo>
                    <a:pt x="4305" y="2999"/>
                    <a:pt x="4366" y="2704"/>
                    <a:pt x="4169" y="2651"/>
                  </a:cubicBezTo>
                  <a:cubicBezTo>
                    <a:pt x="2702" y="2135"/>
                    <a:pt x="1393" y="1243"/>
                    <a:pt x="362" y="73"/>
                  </a:cubicBezTo>
                  <a:cubicBezTo>
                    <a:pt x="326" y="22"/>
                    <a:pt x="283" y="1"/>
                    <a:pt x="24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6975325" y="4440125"/>
              <a:ext cx="59025" cy="49725"/>
            </a:xfrm>
            <a:custGeom>
              <a:avLst/>
              <a:gdLst/>
              <a:ahLst/>
              <a:cxnLst/>
              <a:rect l="l" t="t" r="r" b="b"/>
              <a:pathLst>
                <a:path w="2361" h="1989" extrusionOk="0">
                  <a:moveTo>
                    <a:pt x="191" y="1"/>
                  </a:moveTo>
                  <a:cubicBezTo>
                    <a:pt x="149" y="1"/>
                    <a:pt x="109" y="16"/>
                    <a:pt x="80" y="45"/>
                  </a:cubicBezTo>
                  <a:cubicBezTo>
                    <a:pt x="0" y="125"/>
                    <a:pt x="0" y="224"/>
                    <a:pt x="80" y="303"/>
                  </a:cubicBezTo>
                  <a:lnTo>
                    <a:pt x="2063" y="1929"/>
                  </a:lnTo>
                  <a:cubicBezTo>
                    <a:pt x="2093" y="1969"/>
                    <a:pt x="2132" y="1989"/>
                    <a:pt x="2174" y="1989"/>
                  </a:cubicBezTo>
                  <a:cubicBezTo>
                    <a:pt x="2216" y="1989"/>
                    <a:pt x="2261" y="1969"/>
                    <a:pt x="2301" y="1929"/>
                  </a:cubicBezTo>
                  <a:cubicBezTo>
                    <a:pt x="2360" y="1870"/>
                    <a:pt x="2360" y="1751"/>
                    <a:pt x="2301" y="1691"/>
                  </a:cubicBezTo>
                  <a:lnTo>
                    <a:pt x="318" y="45"/>
                  </a:lnTo>
                  <a:cubicBezTo>
                    <a:pt x="278" y="16"/>
                    <a:pt x="233" y="1"/>
                    <a:pt x="19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697175" y="3478650"/>
              <a:ext cx="472525" cy="776500"/>
            </a:xfrm>
            <a:custGeom>
              <a:avLst/>
              <a:gdLst/>
              <a:ahLst/>
              <a:cxnLst/>
              <a:rect l="l" t="t" r="r" b="b"/>
              <a:pathLst>
                <a:path w="18901" h="31060" extrusionOk="0">
                  <a:moveTo>
                    <a:pt x="8700" y="366"/>
                  </a:moveTo>
                  <a:cubicBezTo>
                    <a:pt x="10860" y="366"/>
                    <a:pt x="13037" y="1156"/>
                    <a:pt x="14696" y="2531"/>
                  </a:cubicBezTo>
                  <a:cubicBezTo>
                    <a:pt x="16084" y="3701"/>
                    <a:pt x="17135" y="5188"/>
                    <a:pt x="17770" y="6893"/>
                  </a:cubicBezTo>
                  <a:cubicBezTo>
                    <a:pt x="18424" y="8718"/>
                    <a:pt x="18543" y="10681"/>
                    <a:pt x="18107" y="12565"/>
                  </a:cubicBezTo>
                  <a:cubicBezTo>
                    <a:pt x="17869" y="13616"/>
                    <a:pt x="17472" y="14628"/>
                    <a:pt x="16897" y="15540"/>
                  </a:cubicBezTo>
                  <a:cubicBezTo>
                    <a:pt x="16382" y="16393"/>
                    <a:pt x="15668" y="17166"/>
                    <a:pt x="14676" y="17464"/>
                  </a:cubicBezTo>
                  <a:cubicBezTo>
                    <a:pt x="14537" y="17483"/>
                    <a:pt x="14498" y="17662"/>
                    <a:pt x="14597" y="17761"/>
                  </a:cubicBezTo>
                  <a:cubicBezTo>
                    <a:pt x="15469" y="18772"/>
                    <a:pt x="15668" y="20220"/>
                    <a:pt x="15093" y="21450"/>
                  </a:cubicBezTo>
                  <a:cubicBezTo>
                    <a:pt x="14696" y="20498"/>
                    <a:pt x="13546" y="19962"/>
                    <a:pt x="12574" y="19804"/>
                  </a:cubicBezTo>
                  <a:cubicBezTo>
                    <a:pt x="12278" y="19754"/>
                    <a:pt x="11979" y="19730"/>
                    <a:pt x="11682" y="19730"/>
                  </a:cubicBezTo>
                  <a:cubicBezTo>
                    <a:pt x="11025" y="19730"/>
                    <a:pt x="10372" y="19849"/>
                    <a:pt x="9758" y="20081"/>
                  </a:cubicBezTo>
                  <a:lnTo>
                    <a:pt x="10095" y="19804"/>
                  </a:lnTo>
                  <a:cubicBezTo>
                    <a:pt x="11582" y="18574"/>
                    <a:pt x="13090" y="17325"/>
                    <a:pt x="14339" y="15857"/>
                  </a:cubicBezTo>
                  <a:cubicBezTo>
                    <a:pt x="15608" y="14390"/>
                    <a:pt x="16679" y="12585"/>
                    <a:pt x="16699" y="10562"/>
                  </a:cubicBezTo>
                  <a:cubicBezTo>
                    <a:pt x="16699" y="10456"/>
                    <a:pt x="16611" y="10386"/>
                    <a:pt x="16517" y="10386"/>
                  </a:cubicBezTo>
                  <a:cubicBezTo>
                    <a:pt x="16470" y="10386"/>
                    <a:pt x="16421" y="10404"/>
                    <a:pt x="16382" y="10443"/>
                  </a:cubicBezTo>
                  <a:cubicBezTo>
                    <a:pt x="15906" y="10939"/>
                    <a:pt x="15331" y="11336"/>
                    <a:pt x="14676" y="11593"/>
                  </a:cubicBezTo>
                  <a:cubicBezTo>
                    <a:pt x="15628" y="9610"/>
                    <a:pt x="15727" y="7310"/>
                    <a:pt x="14954" y="5247"/>
                  </a:cubicBezTo>
                  <a:cubicBezTo>
                    <a:pt x="14180" y="3324"/>
                    <a:pt x="12673" y="1797"/>
                    <a:pt x="10750" y="1043"/>
                  </a:cubicBezTo>
                  <a:cubicBezTo>
                    <a:pt x="9830" y="700"/>
                    <a:pt x="8874" y="529"/>
                    <a:pt x="7910" y="529"/>
                  </a:cubicBezTo>
                  <a:cubicBezTo>
                    <a:pt x="7647" y="529"/>
                    <a:pt x="7384" y="542"/>
                    <a:pt x="7120" y="567"/>
                  </a:cubicBezTo>
                  <a:cubicBezTo>
                    <a:pt x="6942" y="587"/>
                    <a:pt x="6783" y="607"/>
                    <a:pt x="6605" y="627"/>
                  </a:cubicBezTo>
                  <a:cubicBezTo>
                    <a:pt x="7289" y="451"/>
                    <a:pt x="7994" y="366"/>
                    <a:pt x="8700" y="366"/>
                  </a:cubicBezTo>
                  <a:close/>
                  <a:moveTo>
                    <a:pt x="1488" y="26645"/>
                  </a:moveTo>
                  <a:cubicBezTo>
                    <a:pt x="1516" y="26728"/>
                    <a:pt x="1590" y="26772"/>
                    <a:pt x="1667" y="26772"/>
                  </a:cubicBezTo>
                  <a:cubicBezTo>
                    <a:pt x="1701" y="26772"/>
                    <a:pt x="1735" y="26763"/>
                    <a:pt x="1766" y="26745"/>
                  </a:cubicBezTo>
                  <a:lnTo>
                    <a:pt x="1766" y="26745"/>
                  </a:lnTo>
                  <a:cubicBezTo>
                    <a:pt x="1687" y="27161"/>
                    <a:pt x="1627" y="27597"/>
                    <a:pt x="1627" y="28014"/>
                  </a:cubicBezTo>
                  <a:cubicBezTo>
                    <a:pt x="1548" y="27558"/>
                    <a:pt x="1488" y="27101"/>
                    <a:pt x="1488" y="26645"/>
                  </a:cubicBezTo>
                  <a:close/>
                  <a:moveTo>
                    <a:pt x="1647" y="28113"/>
                  </a:moveTo>
                  <a:cubicBezTo>
                    <a:pt x="1680" y="28167"/>
                    <a:pt x="1736" y="28198"/>
                    <a:pt x="1797" y="28198"/>
                  </a:cubicBezTo>
                  <a:cubicBezTo>
                    <a:pt x="1847" y="28198"/>
                    <a:pt x="1900" y="28177"/>
                    <a:pt x="1944" y="28133"/>
                  </a:cubicBezTo>
                  <a:lnTo>
                    <a:pt x="1944" y="28133"/>
                  </a:lnTo>
                  <a:cubicBezTo>
                    <a:pt x="1865" y="28371"/>
                    <a:pt x="1825" y="28609"/>
                    <a:pt x="1825" y="28866"/>
                  </a:cubicBezTo>
                  <a:lnTo>
                    <a:pt x="1806" y="28866"/>
                  </a:lnTo>
                  <a:cubicBezTo>
                    <a:pt x="1746" y="28609"/>
                    <a:pt x="1687" y="28371"/>
                    <a:pt x="1647" y="28113"/>
                  </a:cubicBezTo>
                  <a:close/>
                  <a:moveTo>
                    <a:pt x="7886" y="890"/>
                  </a:moveTo>
                  <a:cubicBezTo>
                    <a:pt x="8656" y="890"/>
                    <a:pt x="9428" y="996"/>
                    <a:pt x="10174" y="1202"/>
                  </a:cubicBezTo>
                  <a:cubicBezTo>
                    <a:pt x="12019" y="1797"/>
                    <a:pt x="13546" y="3106"/>
                    <a:pt x="14398" y="4831"/>
                  </a:cubicBezTo>
                  <a:cubicBezTo>
                    <a:pt x="15489" y="7032"/>
                    <a:pt x="15331" y="9709"/>
                    <a:pt x="14161" y="11831"/>
                  </a:cubicBezTo>
                  <a:cubicBezTo>
                    <a:pt x="14107" y="11956"/>
                    <a:pt x="14197" y="12095"/>
                    <a:pt x="14330" y="12095"/>
                  </a:cubicBezTo>
                  <a:cubicBezTo>
                    <a:pt x="14345" y="12095"/>
                    <a:pt x="14362" y="12093"/>
                    <a:pt x="14379" y="12089"/>
                  </a:cubicBezTo>
                  <a:cubicBezTo>
                    <a:pt x="15093" y="11871"/>
                    <a:pt x="15767" y="11494"/>
                    <a:pt x="16322" y="10999"/>
                  </a:cubicBezTo>
                  <a:lnTo>
                    <a:pt x="16322" y="10999"/>
                  </a:lnTo>
                  <a:cubicBezTo>
                    <a:pt x="16163" y="12803"/>
                    <a:pt x="15152" y="14429"/>
                    <a:pt x="13962" y="15778"/>
                  </a:cubicBezTo>
                  <a:cubicBezTo>
                    <a:pt x="12554" y="17364"/>
                    <a:pt x="10868" y="18733"/>
                    <a:pt x="9203" y="20081"/>
                  </a:cubicBezTo>
                  <a:lnTo>
                    <a:pt x="8390" y="20736"/>
                  </a:lnTo>
                  <a:cubicBezTo>
                    <a:pt x="7894" y="21053"/>
                    <a:pt x="7438" y="21390"/>
                    <a:pt x="7001" y="21787"/>
                  </a:cubicBezTo>
                  <a:cubicBezTo>
                    <a:pt x="6962" y="21826"/>
                    <a:pt x="6942" y="21886"/>
                    <a:pt x="6942" y="21945"/>
                  </a:cubicBezTo>
                  <a:cubicBezTo>
                    <a:pt x="6030" y="22699"/>
                    <a:pt x="5137" y="23492"/>
                    <a:pt x="4324" y="24345"/>
                  </a:cubicBezTo>
                  <a:cubicBezTo>
                    <a:pt x="3630" y="25019"/>
                    <a:pt x="3055" y="25773"/>
                    <a:pt x="2559" y="26606"/>
                  </a:cubicBezTo>
                  <a:cubicBezTo>
                    <a:pt x="2321" y="27022"/>
                    <a:pt x="2123" y="27478"/>
                    <a:pt x="1984" y="27954"/>
                  </a:cubicBezTo>
                  <a:cubicBezTo>
                    <a:pt x="2024" y="25812"/>
                    <a:pt x="3154" y="23869"/>
                    <a:pt x="4582" y="22322"/>
                  </a:cubicBezTo>
                  <a:cubicBezTo>
                    <a:pt x="6089" y="20637"/>
                    <a:pt x="7993" y="19367"/>
                    <a:pt x="9738" y="17959"/>
                  </a:cubicBezTo>
                  <a:cubicBezTo>
                    <a:pt x="10750" y="17166"/>
                    <a:pt x="11701" y="16293"/>
                    <a:pt x="12554" y="15322"/>
                  </a:cubicBezTo>
                  <a:cubicBezTo>
                    <a:pt x="12660" y="15186"/>
                    <a:pt x="12547" y="15004"/>
                    <a:pt x="12417" y="15004"/>
                  </a:cubicBezTo>
                  <a:cubicBezTo>
                    <a:pt x="12376" y="15004"/>
                    <a:pt x="12334" y="15021"/>
                    <a:pt x="12296" y="15064"/>
                  </a:cubicBezTo>
                  <a:cubicBezTo>
                    <a:pt x="9322" y="18534"/>
                    <a:pt x="4681" y="20418"/>
                    <a:pt x="2519" y="24603"/>
                  </a:cubicBezTo>
                  <a:cubicBezTo>
                    <a:pt x="2460" y="24722"/>
                    <a:pt x="2401" y="24861"/>
                    <a:pt x="2341" y="24999"/>
                  </a:cubicBezTo>
                  <a:cubicBezTo>
                    <a:pt x="3372" y="22520"/>
                    <a:pt x="5474" y="20537"/>
                    <a:pt x="7438" y="18733"/>
                  </a:cubicBezTo>
                  <a:cubicBezTo>
                    <a:pt x="9758" y="16611"/>
                    <a:pt x="12356" y="14211"/>
                    <a:pt x="12971" y="10959"/>
                  </a:cubicBezTo>
                  <a:cubicBezTo>
                    <a:pt x="13288" y="9353"/>
                    <a:pt x="13070" y="7588"/>
                    <a:pt x="12098" y="6219"/>
                  </a:cubicBezTo>
                  <a:cubicBezTo>
                    <a:pt x="12057" y="6167"/>
                    <a:pt x="12003" y="6145"/>
                    <a:pt x="11950" y="6145"/>
                  </a:cubicBezTo>
                  <a:cubicBezTo>
                    <a:pt x="11821" y="6145"/>
                    <a:pt x="11697" y="6271"/>
                    <a:pt x="11781" y="6398"/>
                  </a:cubicBezTo>
                  <a:cubicBezTo>
                    <a:pt x="12614" y="7647"/>
                    <a:pt x="12931" y="9174"/>
                    <a:pt x="12653" y="10661"/>
                  </a:cubicBezTo>
                  <a:cubicBezTo>
                    <a:pt x="12415" y="12208"/>
                    <a:pt x="11662" y="13596"/>
                    <a:pt x="10730" y="14826"/>
                  </a:cubicBezTo>
                  <a:cubicBezTo>
                    <a:pt x="8707" y="17483"/>
                    <a:pt x="5851" y="19347"/>
                    <a:pt x="3769" y="21965"/>
                  </a:cubicBezTo>
                  <a:cubicBezTo>
                    <a:pt x="2698" y="23314"/>
                    <a:pt x="1806" y="24841"/>
                    <a:pt x="1468" y="26566"/>
                  </a:cubicBezTo>
                  <a:cubicBezTo>
                    <a:pt x="1429" y="25079"/>
                    <a:pt x="1706" y="23611"/>
                    <a:pt x="2282" y="22263"/>
                  </a:cubicBezTo>
                  <a:cubicBezTo>
                    <a:pt x="2559" y="21588"/>
                    <a:pt x="2936" y="20954"/>
                    <a:pt x="3372" y="20359"/>
                  </a:cubicBezTo>
                  <a:cubicBezTo>
                    <a:pt x="3456" y="20233"/>
                    <a:pt x="3332" y="20106"/>
                    <a:pt x="3203" y="20106"/>
                  </a:cubicBezTo>
                  <a:cubicBezTo>
                    <a:pt x="3150" y="20106"/>
                    <a:pt x="3096" y="20128"/>
                    <a:pt x="3055" y="20180"/>
                  </a:cubicBezTo>
                  <a:cubicBezTo>
                    <a:pt x="1449" y="22421"/>
                    <a:pt x="794" y="25198"/>
                    <a:pt x="1230" y="27915"/>
                  </a:cubicBezTo>
                  <a:cubicBezTo>
                    <a:pt x="1290" y="28291"/>
                    <a:pt x="1389" y="28688"/>
                    <a:pt x="1488" y="29065"/>
                  </a:cubicBezTo>
                  <a:cubicBezTo>
                    <a:pt x="517" y="27260"/>
                    <a:pt x="199" y="25178"/>
                    <a:pt x="596" y="23155"/>
                  </a:cubicBezTo>
                  <a:cubicBezTo>
                    <a:pt x="893" y="21906"/>
                    <a:pt x="1409" y="20716"/>
                    <a:pt x="2163" y="19665"/>
                  </a:cubicBezTo>
                  <a:cubicBezTo>
                    <a:pt x="2916" y="18554"/>
                    <a:pt x="3769" y="17523"/>
                    <a:pt x="4463" y="16373"/>
                  </a:cubicBezTo>
                  <a:cubicBezTo>
                    <a:pt x="5177" y="15203"/>
                    <a:pt x="5693" y="13934"/>
                    <a:pt x="5990" y="12585"/>
                  </a:cubicBezTo>
                  <a:cubicBezTo>
                    <a:pt x="6506" y="13854"/>
                    <a:pt x="6962" y="15223"/>
                    <a:pt x="6684" y="16611"/>
                  </a:cubicBezTo>
                  <a:cubicBezTo>
                    <a:pt x="6655" y="16739"/>
                    <a:pt x="6761" y="16837"/>
                    <a:pt x="6866" y="16837"/>
                  </a:cubicBezTo>
                  <a:cubicBezTo>
                    <a:pt x="6907" y="16837"/>
                    <a:pt x="6948" y="16822"/>
                    <a:pt x="6982" y="16789"/>
                  </a:cubicBezTo>
                  <a:cubicBezTo>
                    <a:pt x="7993" y="15996"/>
                    <a:pt x="8885" y="15064"/>
                    <a:pt x="9619" y="14013"/>
                  </a:cubicBezTo>
                  <a:cubicBezTo>
                    <a:pt x="10353" y="12942"/>
                    <a:pt x="10968" y="11712"/>
                    <a:pt x="11106" y="10404"/>
                  </a:cubicBezTo>
                  <a:cubicBezTo>
                    <a:pt x="11245" y="9253"/>
                    <a:pt x="10888" y="8103"/>
                    <a:pt x="10115" y="7250"/>
                  </a:cubicBezTo>
                  <a:cubicBezTo>
                    <a:pt x="9581" y="6688"/>
                    <a:pt x="8849" y="6388"/>
                    <a:pt x="8107" y="6388"/>
                  </a:cubicBezTo>
                  <a:cubicBezTo>
                    <a:pt x="7829" y="6388"/>
                    <a:pt x="7550" y="6430"/>
                    <a:pt x="7279" y="6517"/>
                  </a:cubicBezTo>
                  <a:cubicBezTo>
                    <a:pt x="6724" y="6695"/>
                    <a:pt x="6268" y="7092"/>
                    <a:pt x="6010" y="7607"/>
                  </a:cubicBezTo>
                  <a:cubicBezTo>
                    <a:pt x="5772" y="8103"/>
                    <a:pt x="5653" y="8658"/>
                    <a:pt x="5653" y="9234"/>
                  </a:cubicBezTo>
                  <a:cubicBezTo>
                    <a:pt x="4800" y="8420"/>
                    <a:pt x="4245" y="7369"/>
                    <a:pt x="4007" y="6239"/>
                  </a:cubicBezTo>
                  <a:cubicBezTo>
                    <a:pt x="3988" y="6145"/>
                    <a:pt x="3921" y="6105"/>
                    <a:pt x="3851" y="6105"/>
                  </a:cubicBezTo>
                  <a:cubicBezTo>
                    <a:pt x="3772" y="6105"/>
                    <a:pt x="3691" y="6155"/>
                    <a:pt x="3670" y="6239"/>
                  </a:cubicBezTo>
                  <a:cubicBezTo>
                    <a:pt x="3333" y="7191"/>
                    <a:pt x="3035" y="8202"/>
                    <a:pt x="3174" y="9214"/>
                  </a:cubicBezTo>
                  <a:cubicBezTo>
                    <a:pt x="3253" y="9888"/>
                    <a:pt x="3551" y="10523"/>
                    <a:pt x="4007" y="11038"/>
                  </a:cubicBezTo>
                  <a:cubicBezTo>
                    <a:pt x="3956" y="11041"/>
                    <a:pt x="3905" y="11042"/>
                    <a:pt x="3854" y="11042"/>
                  </a:cubicBezTo>
                  <a:cubicBezTo>
                    <a:pt x="3095" y="11042"/>
                    <a:pt x="2362" y="10765"/>
                    <a:pt x="1786" y="10245"/>
                  </a:cubicBezTo>
                  <a:cubicBezTo>
                    <a:pt x="1032" y="9551"/>
                    <a:pt x="596" y="8579"/>
                    <a:pt x="556" y="7568"/>
                  </a:cubicBezTo>
                  <a:cubicBezTo>
                    <a:pt x="477" y="5466"/>
                    <a:pt x="1627" y="3185"/>
                    <a:pt x="3392" y="2055"/>
                  </a:cubicBezTo>
                  <a:lnTo>
                    <a:pt x="3392" y="2035"/>
                  </a:lnTo>
                  <a:cubicBezTo>
                    <a:pt x="4384" y="1460"/>
                    <a:pt x="5494" y="1083"/>
                    <a:pt x="6644" y="984"/>
                  </a:cubicBezTo>
                  <a:cubicBezTo>
                    <a:pt x="7055" y="921"/>
                    <a:pt x="7470" y="890"/>
                    <a:pt x="7886" y="890"/>
                  </a:cubicBezTo>
                  <a:close/>
                  <a:moveTo>
                    <a:pt x="8768" y="0"/>
                  </a:moveTo>
                  <a:cubicBezTo>
                    <a:pt x="7306" y="0"/>
                    <a:pt x="5854" y="372"/>
                    <a:pt x="4562" y="1103"/>
                  </a:cubicBezTo>
                  <a:cubicBezTo>
                    <a:pt x="4245" y="1202"/>
                    <a:pt x="3928" y="1341"/>
                    <a:pt x="3630" y="1499"/>
                  </a:cubicBezTo>
                  <a:cubicBezTo>
                    <a:pt x="1627" y="2550"/>
                    <a:pt x="318" y="4871"/>
                    <a:pt x="239" y="7112"/>
                  </a:cubicBezTo>
                  <a:cubicBezTo>
                    <a:pt x="160" y="8341"/>
                    <a:pt x="616" y="9531"/>
                    <a:pt x="1468" y="10404"/>
                  </a:cubicBezTo>
                  <a:cubicBezTo>
                    <a:pt x="2113" y="11048"/>
                    <a:pt x="2979" y="11391"/>
                    <a:pt x="3867" y="11391"/>
                  </a:cubicBezTo>
                  <a:cubicBezTo>
                    <a:pt x="4072" y="11391"/>
                    <a:pt x="4278" y="11373"/>
                    <a:pt x="4483" y="11336"/>
                  </a:cubicBezTo>
                  <a:cubicBezTo>
                    <a:pt x="4622" y="11276"/>
                    <a:pt x="4661" y="11078"/>
                    <a:pt x="4522" y="10999"/>
                  </a:cubicBezTo>
                  <a:cubicBezTo>
                    <a:pt x="3233" y="10047"/>
                    <a:pt x="3412" y="8321"/>
                    <a:pt x="3828" y="6933"/>
                  </a:cubicBezTo>
                  <a:lnTo>
                    <a:pt x="3828" y="6933"/>
                  </a:lnTo>
                  <a:cubicBezTo>
                    <a:pt x="4165" y="8024"/>
                    <a:pt x="4820" y="9015"/>
                    <a:pt x="5712" y="9749"/>
                  </a:cubicBezTo>
                  <a:cubicBezTo>
                    <a:pt x="5745" y="9782"/>
                    <a:pt x="5789" y="9798"/>
                    <a:pt x="5834" y="9798"/>
                  </a:cubicBezTo>
                  <a:cubicBezTo>
                    <a:pt x="5922" y="9798"/>
                    <a:pt x="6010" y="9736"/>
                    <a:pt x="6010" y="9630"/>
                  </a:cubicBezTo>
                  <a:cubicBezTo>
                    <a:pt x="6010" y="8599"/>
                    <a:pt x="6168" y="7389"/>
                    <a:pt x="7239" y="6933"/>
                  </a:cubicBezTo>
                  <a:cubicBezTo>
                    <a:pt x="7530" y="6810"/>
                    <a:pt x="7835" y="6751"/>
                    <a:pt x="8138" y="6751"/>
                  </a:cubicBezTo>
                  <a:cubicBezTo>
                    <a:pt x="8765" y="6751"/>
                    <a:pt x="9382" y="7007"/>
                    <a:pt x="9837" y="7488"/>
                  </a:cubicBezTo>
                  <a:cubicBezTo>
                    <a:pt x="10591" y="8242"/>
                    <a:pt x="10849" y="9372"/>
                    <a:pt x="10730" y="10423"/>
                  </a:cubicBezTo>
                  <a:cubicBezTo>
                    <a:pt x="10611" y="11613"/>
                    <a:pt x="10036" y="12724"/>
                    <a:pt x="9381" y="13715"/>
                  </a:cubicBezTo>
                  <a:cubicBezTo>
                    <a:pt x="8747" y="14647"/>
                    <a:pt x="7993" y="15500"/>
                    <a:pt x="7120" y="16214"/>
                  </a:cubicBezTo>
                  <a:cubicBezTo>
                    <a:pt x="7259" y="14727"/>
                    <a:pt x="6684" y="13259"/>
                    <a:pt x="6109" y="11891"/>
                  </a:cubicBezTo>
                  <a:cubicBezTo>
                    <a:pt x="6066" y="11831"/>
                    <a:pt x="6005" y="11805"/>
                    <a:pt x="5947" y="11805"/>
                  </a:cubicBezTo>
                  <a:cubicBezTo>
                    <a:pt x="5869" y="11805"/>
                    <a:pt x="5794" y="11851"/>
                    <a:pt x="5772" y="11931"/>
                  </a:cubicBezTo>
                  <a:cubicBezTo>
                    <a:pt x="5514" y="13378"/>
                    <a:pt x="5018" y="14747"/>
                    <a:pt x="4284" y="16016"/>
                  </a:cubicBezTo>
                  <a:cubicBezTo>
                    <a:pt x="3590" y="17206"/>
                    <a:pt x="2718" y="18257"/>
                    <a:pt x="1925" y="19407"/>
                  </a:cubicBezTo>
                  <a:cubicBezTo>
                    <a:pt x="1171" y="20458"/>
                    <a:pt x="616" y="21668"/>
                    <a:pt x="298" y="22937"/>
                  </a:cubicBezTo>
                  <a:cubicBezTo>
                    <a:pt x="21" y="24147"/>
                    <a:pt x="1" y="25396"/>
                    <a:pt x="239" y="26626"/>
                  </a:cubicBezTo>
                  <a:cubicBezTo>
                    <a:pt x="497" y="27994"/>
                    <a:pt x="1092" y="29283"/>
                    <a:pt x="1944" y="30393"/>
                  </a:cubicBezTo>
                  <a:cubicBezTo>
                    <a:pt x="1979" y="30440"/>
                    <a:pt x="2028" y="30459"/>
                    <a:pt x="2074" y="30459"/>
                  </a:cubicBezTo>
                  <a:cubicBezTo>
                    <a:pt x="2106" y="30459"/>
                    <a:pt x="2138" y="30450"/>
                    <a:pt x="2163" y="30433"/>
                  </a:cubicBezTo>
                  <a:cubicBezTo>
                    <a:pt x="2222" y="30512"/>
                    <a:pt x="2321" y="30612"/>
                    <a:pt x="2401" y="30691"/>
                  </a:cubicBezTo>
                  <a:cubicBezTo>
                    <a:pt x="2665" y="30924"/>
                    <a:pt x="3002" y="31060"/>
                    <a:pt x="3355" y="31060"/>
                  </a:cubicBezTo>
                  <a:cubicBezTo>
                    <a:pt x="3453" y="31060"/>
                    <a:pt x="3551" y="31050"/>
                    <a:pt x="3650" y="31028"/>
                  </a:cubicBezTo>
                  <a:cubicBezTo>
                    <a:pt x="4384" y="30810"/>
                    <a:pt x="4681" y="29719"/>
                    <a:pt x="4007" y="29263"/>
                  </a:cubicBezTo>
                  <a:cubicBezTo>
                    <a:pt x="3972" y="29239"/>
                    <a:pt x="3938" y="29229"/>
                    <a:pt x="3907" y="29229"/>
                  </a:cubicBezTo>
                  <a:cubicBezTo>
                    <a:pt x="3758" y="29229"/>
                    <a:pt x="3665" y="29462"/>
                    <a:pt x="3828" y="29561"/>
                  </a:cubicBezTo>
                  <a:cubicBezTo>
                    <a:pt x="4106" y="29759"/>
                    <a:pt x="4066" y="30156"/>
                    <a:pt x="3908" y="30413"/>
                  </a:cubicBezTo>
                  <a:cubicBezTo>
                    <a:pt x="3771" y="30600"/>
                    <a:pt x="3548" y="30701"/>
                    <a:pt x="3317" y="30701"/>
                  </a:cubicBezTo>
                  <a:cubicBezTo>
                    <a:pt x="3181" y="30701"/>
                    <a:pt x="3042" y="30666"/>
                    <a:pt x="2916" y="30592"/>
                  </a:cubicBezTo>
                  <a:cubicBezTo>
                    <a:pt x="2004" y="30156"/>
                    <a:pt x="2103" y="28946"/>
                    <a:pt x="2341" y="28133"/>
                  </a:cubicBezTo>
                  <a:cubicBezTo>
                    <a:pt x="2817" y="26368"/>
                    <a:pt x="4146" y="24999"/>
                    <a:pt x="5435" y="23790"/>
                  </a:cubicBezTo>
                  <a:cubicBezTo>
                    <a:pt x="6466" y="22818"/>
                    <a:pt x="7557" y="21926"/>
                    <a:pt x="8647" y="21033"/>
                  </a:cubicBezTo>
                  <a:cubicBezTo>
                    <a:pt x="9441" y="20518"/>
                    <a:pt x="10353" y="20200"/>
                    <a:pt x="11285" y="20121"/>
                  </a:cubicBezTo>
                  <a:cubicBezTo>
                    <a:pt x="11450" y="20103"/>
                    <a:pt x="11616" y="20095"/>
                    <a:pt x="11781" y="20095"/>
                  </a:cubicBezTo>
                  <a:cubicBezTo>
                    <a:pt x="12367" y="20095"/>
                    <a:pt x="12945" y="20206"/>
                    <a:pt x="13486" y="20438"/>
                  </a:cubicBezTo>
                  <a:cubicBezTo>
                    <a:pt x="14121" y="20696"/>
                    <a:pt x="14795" y="21192"/>
                    <a:pt x="14894" y="21926"/>
                  </a:cubicBezTo>
                  <a:cubicBezTo>
                    <a:pt x="14894" y="22033"/>
                    <a:pt x="14980" y="22097"/>
                    <a:pt x="15070" y="22097"/>
                  </a:cubicBezTo>
                  <a:cubicBezTo>
                    <a:pt x="15130" y="22097"/>
                    <a:pt x="15192" y="22068"/>
                    <a:pt x="15231" y="22005"/>
                  </a:cubicBezTo>
                  <a:cubicBezTo>
                    <a:pt x="16064" y="20676"/>
                    <a:pt x="15985" y="18971"/>
                    <a:pt x="15053" y="17721"/>
                  </a:cubicBezTo>
                  <a:cubicBezTo>
                    <a:pt x="16739" y="17067"/>
                    <a:pt x="17690" y="15183"/>
                    <a:pt x="18226" y="13577"/>
                  </a:cubicBezTo>
                  <a:cubicBezTo>
                    <a:pt x="18861" y="11613"/>
                    <a:pt x="18900" y="9511"/>
                    <a:pt x="18365" y="7548"/>
                  </a:cubicBezTo>
                  <a:cubicBezTo>
                    <a:pt x="17353" y="3879"/>
                    <a:pt x="14319" y="904"/>
                    <a:pt x="10571" y="190"/>
                  </a:cubicBezTo>
                  <a:cubicBezTo>
                    <a:pt x="9975" y="63"/>
                    <a:pt x="9371" y="0"/>
                    <a:pt x="876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6799325" y="3906525"/>
              <a:ext cx="36900" cy="47625"/>
            </a:xfrm>
            <a:custGeom>
              <a:avLst/>
              <a:gdLst/>
              <a:ahLst/>
              <a:cxnLst/>
              <a:rect l="l" t="t" r="r" b="b"/>
              <a:pathLst>
                <a:path w="1476" h="1905" extrusionOk="0">
                  <a:moveTo>
                    <a:pt x="1241" y="0"/>
                  </a:moveTo>
                  <a:cubicBezTo>
                    <a:pt x="1186" y="0"/>
                    <a:pt x="1129" y="27"/>
                    <a:pt x="1091" y="91"/>
                  </a:cubicBezTo>
                  <a:lnTo>
                    <a:pt x="60" y="1638"/>
                  </a:lnTo>
                  <a:cubicBezTo>
                    <a:pt x="0" y="1717"/>
                    <a:pt x="40" y="1836"/>
                    <a:pt x="119" y="1876"/>
                  </a:cubicBezTo>
                  <a:cubicBezTo>
                    <a:pt x="152" y="1895"/>
                    <a:pt x="185" y="1904"/>
                    <a:pt x="217" y="1904"/>
                  </a:cubicBezTo>
                  <a:cubicBezTo>
                    <a:pt x="280" y="1904"/>
                    <a:pt x="337" y="1869"/>
                    <a:pt x="377" y="1816"/>
                  </a:cubicBezTo>
                  <a:lnTo>
                    <a:pt x="1408" y="269"/>
                  </a:lnTo>
                  <a:cubicBezTo>
                    <a:pt x="1476" y="121"/>
                    <a:pt x="1360" y="0"/>
                    <a:pt x="124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7032825" y="3809400"/>
              <a:ext cx="21350" cy="25425"/>
            </a:xfrm>
            <a:custGeom>
              <a:avLst/>
              <a:gdLst/>
              <a:ahLst/>
              <a:cxnLst/>
              <a:rect l="l" t="t" r="r" b="b"/>
              <a:pathLst>
                <a:path w="854" h="1017" extrusionOk="0">
                  <a:moveTo>
                    <a:pt x="637" y="1"/>
                  </a:moveTo>
                  <a:cubicBezTo>
                    <a:pt x="574" y="1"/>
                    <a:pt x="516" y="36"/>
                    <a:pt x="477" y="89"/>
                  </a:cubicBezTo>
                  <a:lnTo>
                    <a:pt x="40" y="743"/>
                  </a:lnTo>
                  <a:cubicBezTo>
                    <a:pt x="1" y="823"/>
                    <a:pt x="21" y="942"/>
                    <a:pt x="100" y="1001"/>
                  </a:cubicBezTo>
                  <a:cubicBezTo>
                    <a:pt x="126" y="1012"/>
                    <a:pt x="153" y="1017"/>
                    <a:pt x="179" y="1017"/>
                  </a:cubicBezTo>
                  <a:cubicBezTo>
                    <a:pt x="249" y="1017"/>
                    <a:pt x="314" y="980"/>
                    <a:pt x="358" y="922"/>
                  </a:cubicBezTo>
                  <a:lnTo>
                    <a:pt x="794" y="267"/>
                  </a:lnTo>
                  <a:cubicBezTo>
                    <a:pt x="853" y="188"/>
                    <a:pt x="814" y="69"/>
                    <a:pt x="735" y="29"/>
                  </a:cubicBezTo>
                  <a:cubicBezTo>
                    <a:pt x="701" y="9"/>
                    <a:pt x="668" y="1"/>
                    <a:pt x="637"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6835025" y="3589800"/>
              <a:ext cx="128125" cy="43700"/>
            </a:xfrm>
            <a:custGeom>
              <a:avLst/>
              <a:gdLst/>
              <a:ahLst/>
              <a:cxnLst/>
              <a:rect l="l" t="t" r="r" b="b"/>
              <a:pathLst>
                <a:path w="5125" h="1748" extrusionOk="0">
                  <a:moveTo>
                    <a:pt x="3032" y="0"/>
                  </a:moveTo>
                  <a:cubicBezTo>
                    <a:pt x="1910" y="0"/>
                    <a:pt x="812" y="513"/>
                    <a:pt x="99" y="1476"/>
                  </a:cubicBezTo>
                  <a:cubicBezTo>
                    <a:pt x="1" y="1617"/>
                    <a:pt x="132" y="1747"/>
                    <a:pt x="266" y="1747"/>
                  </a:cubicBezTo>
                  <a:cubicBezTo>
                    <a:pt x="321" y="1747"/>
                    <a:pt x="376" y="1726"/>
                    <a:pt x="416" y="1674"/>
                  </a:cubicBezTo>
                  <a:cubicBezTo>
                    <a:pt x="1050" y="817"/>
                    <a:pt x="2034" y="357"/>
                    <a:pt x="3036" y="357"/>
                  </a:cubicBezTo>
                  <a:cubicBezTo>
                    <a:pt x="3634" y="357"/>
                    <a:pt x="4239" y="520"/>
                    <a:pt x="4779" y="861"/>
                  </a:cubicBezTo>
                  <a:cubicBezTo>
                    <a:pt x="4808" y="880"/>
                    <a:pt x="4837" y="888"/>
                    <a:pt x="4865" y="888"/>
                  </a:cubicBezTo>
                  <a:cubicBezTo>
                    <a:pt x="5011" y="888"/>
                    <a:pt x="5124" y="660"/>
                    <a:pt x="4958" y="544"/>
                  </a:cubicBezTo>
                  <a:cubicBezTo>
                    <a:pt x="4356" y="177"/>
                    <a:pt x="3690" y="0"/>
                    <a:pt x="3032"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7037375" y="3266650"/>
              <a:ext cx="286700" cy="158950"/>
            </a:xfrm>
            <a:custGeom>
              <a:avLst/>
              <a:gdLst/>
              <a:ahLst/>
              <a:cxnLst/>
              <a:rect l="l" t="t" r="r" b="b"/>
              <a:pathLst>
                <a:path w="11468" h="6358" extrusionOk="0">
                  <a:moveTo>
                    <a:pt x="4580" y="1"/>
                  </a:moveTo>
                  <a:cubicBezTo>
                    <a:pt x="4504" y="1"/>
                    <a:pt x="4422" y="39"/>
                    <a:pt x="4380" y="123"/>
                  </a:cubicBezTo>
                  <a:cubicBezTo>
                    <a:pt x="4043" y="1055"/>
                    <a:pt x="3488" y="1928"/>
                    <a:pt x="2754" y="2622"/>
                  </a:cubicBezTo>
                  <a:cubicBezTo>
                    <a:pt x="2020" y="3296"/>
                    <a:pt x="1147" y="3832"/>
                    <a:pt x="196" y="4169"/>
                  </a:cubicBezTo>
                  <a:cubicBezTo>
                    <a:pt x="0" y="4240"/>
                    <a:pt x="59" y="4518"/>
                    <a:pt x="231" y="4518"/>
                  </a:cubicBezTo>
                  <a:cubicBezTo>
                    <a:pt x="251" y="4518"/>
                    <a:pt x="272" y="4514"/>
                    <a:pt x="295" y="4506"/>
                  </a:cubicBezTo>
                  <a:cubicBezTo>
                    <a:pt x="1306" y="4149"/>
                    <a:pt x="2238" y="3594"/>
                    <a:pt x="3031" y="2880"/>
                  </a:cubicBezTo>
                  <a:cubicBezTo>
                    <a:pt x="3706" y="2205"/>
                    <a:pt x="4261" y="1412"/>
                    <a:pt x="4618" y="520"/>
                  </a:cubicBezTo>
                  <a:cubicBezTo>
                    <a:pt x="5510" y="1472"/>
                    <a:pt x="5213" y="2860"/>
                    <a:pt x="4935" y="3990"/>
                  </a:cubicBezTo>
                  <a:cubicBezTo>
                    <a:pt x="4899" y="4100"/>
                    <a:pt x="4998" y="4211"/>
                    <a:pt x="5123" y="4211"/>
                  </a:cubicBezTo>
                  <a:cubicBezTo>
                    <a:pt x="5133" y="4211"/>
                    <a:pt x="5143" y="4210"/>
                    <a:pt x="5153" y="4208"/>
                  </a:cubicBezTo>
                  <a:cubicBezTo>
                    <a:pt x="5170" y="4217"/>
                    <a:pt x="5190" y="4221"/>
                    <a:pt x="5210" y="4221"/>
                  </a:cubicBezTo>
                  <a:cubicBezTo>
                    <a:pt x="5239" y="4221"/>
                    <a:pt x="5269" y="4212"/>
                    <a:pt x="5292" y="4189"/>
                  </a:cubicBezTo>
                  <a:cubicBezTo>
                    <a:pt x="5907" y="3812"/>
                    <a:pt x="6522" y="3316"/>
                    <a:pt x="7275" y="3276"/>
                  </a:cubicBezTo>
                  <a:cubicBezTo>
                    <a:pt x="7299" y="3276"/>
                    <a:pt x="7323" y="3275"/>
                    <a:pt x="7347" y="3275"/>
                  </a:cubicBezTo>
                  <a:cubicBezTo>
                    <a:pt x="7897" y="3275"/>
                    <a:pt x="8423" y="3491"/>
                    <a:pt x="8822" y="3871"/>
                  </a:cubicBezTo>
                  <a:cubicBezTo>
                    <a:pt x="9635" y="4645"/>
                    <a:pt x="10151" y="5735"/>
                    <a:pt x="11123" y="6330"/>
                  </a:cubicBezTo>
                  <a:cubicBezTo>
                    <a:pt x="11155" y="6350"/>
                    <a:pt x="11186" y="6358"/>
                    <a:pt x="11216" y="6358"/>
                  </a:cubicBezTo>
                  <a:cubicBezTo>
                    <a:pt x="11369" y="6358"/>
                    <a:pt x="11467" y="6133"/>
                    <a:pt x="11301" y="6033"/>
                  </a:cubicBezTo>
                  <a:cubicBezTo>
                    <a:pt x="10488" y="5537"/>
                    <a:pt x="10012" y="4665"/>
                    <a:pt x="9397" y="3970"/>
                  </a:cubicBezTo>
                  <a:cubicBezTo>
                    <a:pt x="8853" y="3377"/>
                    <a:pt x="8172" y="2920"/>
                    <a:pt x="7376" y="2920"/>
                  </a:cubicBezTo>
                  <a:cubicBezTo>
                    <a:pt x="7215" y="2920"/>
                    <a:pt x="7049" y="2939"/>
                    <a:pt x="6879" y="2979"/>
                  </a:cubicBezTo>
                  <a:cubicBezTo>
                    <a:pt x="6323" y="3138"/>
                    <a:pt x="5808" y="3395"/>
                    <a:pt x="5352" y="3732"/>
                  </a:cubicBezTo>
                  <a:cubicBezTo>
                    <a:pt x="5629" y="2523"/>
                    <a:pt x="5768" y="1194"/>
                    <a:pt x="4836" y="242"/>
                  </a:cubicBezTo>
                  <a:cubicBezTo>
                    <a:pt x="4816" y="203"/>
                    <a:pt x="4777" y="183"/>
                    <a:pt x="4737" y="183"/>
                  </a:cubicBezTo>
                  <a:cubicBezTo>
                    <a:pt x="4771" y="69"/>
                    <a:pt x="4681" y="1"/>
                    <a:pt x="458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7037325" y="3418575"/>
              <a:ext cx="286675" cy="158975"/>
            </a:xfrm>
            <a:custGeom>
              <a:avLst/>
              <a:gdLst/>
              <a:ahLst/>
              <a:cxnLst/>
              <a:rect l="l" t="t" r="r" b="b"/>
              <a:pathLst>
                <a:path w="11467" h="6359" extrusionOk="0">
                  <a:moveTo>
                    <a:pt x="11224" y="1"/>
                  </a:moveTo>
                  <a:cubicBezTo>
                    <a:pt x="11193" y="1"/>
                    <a:pt x="11159" y="11"/>
                    <a:pt x="11125" y="35"/>
                  </a:cubicBezTo>
                  <a:cubicBezTo>
                    <a:pt x="10153" y="630"/>
                    <a:pt x="9637" y="1721"/>
                    <a:pt x="8824" y="2474"/>
                  </a:cubicBezTo>
                  <a:cubicBezTo>
                    <a:pt x="8425" y="2874"/>
                    <a:pt x="7899" y="3090"/>
                    <a:pt x="7349" y="3090"/>
                  </a:cubicBezTo>
                  <a:cubicBezTo>
                    <a:pt x="7325" y="3090"/>
                    <a:pt x="7301" y="3090"/>
                    <a:pt x="7277" y="3089"/>
                  </a:cubicBezTo>
                  <a:cubicBezTo>
                    <a:pt x="6524" y="3050"/>
                    <a:pt x="5909" y="2534"/>
                    <a:pt x="5294" y="2177"/>
                  </a:cubicBezTo>
                  <a:cubicBezTo>
                    <a:pt x="5271" y="2154"/>
                    <a:pt x="5241" y="2144"/>
                    <a:pt x="5212" y="2144"/>
                  </a:cubicBezTo>
                  <a:cubicBezTo>
                    <a:pt x="5192" y="2144"/>
                    <a:pt x="5172" y="2149"/>
                    <a:pt x="5155" y="2157"/>
                  </a:cubicBezTo>
                  <a:cubicBezTo>
                    <a:pt x="5137" y="2152"/>
                    <a:pt x="5119" y="2149"/>
                    <a:pt x="5101" y="2149"/>
                  </a:cubicBezTo>
                  <a:cubicBezTo>
                    <a:pt x="4988" y="2149"/>
                    <a:pt x="4903" y="2255"/>
                    <a:pt x="4937" y="2375"/>
                  </a:cubicBezTo>
                  <a:cubicBezTo>
                    <a:pt x="5215" y="3506"/>
                    <a:pt x="5512" y="4894"/>
                    <a:pt x="4620" y="5846"/>
                  </a:cubicBezTo>
                  <a:cubicBezTo>
                    <a:pt x="4263" y="4953"/>
                    <a:pt x="3708" y="4140"/>
                    <a:pt x="3033" y="3486"/>
                  </a:cubicBezTo>
                  <a:cubicBezTo>
                    <a:pt x="2240" y="2752"/>
                    <a:pt x="1308" y="2197"/>
                    <a:pt x="297" y="1840"/>
                  </a:cubicBezTo>
                  <a:cubicBezTo>
                    <a:pt x="275" y="1832"/>
                    <a:pt x="255" y="1828"/>
                    <a:pt x="236" y="1828"/>
                  </a:cubicBezTo>
                  <a:cubicBezTo>
                    <a:pt x="62" y="1828"/>
                    <a:pt x="1" y="2125"/>
                    <a:pt x="198" y="2197"/>
                  </a:cubicBezTo>
                  <a:cubicBezTo>
                    <a:pt x="1149" y="2534"/>
                    <a:pt x="2022" y="3050"/>
                    <a:pt x="2756" y="3744"/>
                  </a:cubicBezTo>
                  <a:cubicBezTo>
                    <a:pt x="3490" y="4438"/>
                    <a:pt x="4045" y="5291"/>
                    <a:pt x="4382" y="6242"/>
                  </a:cubicBezTo>
                  <a:cubicBezTo>
                    <a:pt x="4423" y="6324"/>
                    <a:pt x="4501" y="6359"/>
                    <a:pt x="4574" y="6359"/>
                  </a:cubicBezTo>
                  <a:cubicBezTo>
                    <a:pt x="4678" y="6359"/>
                    <a:pt x="4774" y="6288"/>
                    <a:pt x="4739" y="6183"/>
                  </a:cubicBezTo>
                  <a:cubicBezTo>
                    <a:pt x="4779" y="6163"/>
                    <a:pt x="4818" y="6143"/>
                    <a:pt x="4838" y="6123"/>
                  </a:cubicBezTo>
                  <a:cubicBezTo>
                    <a:pt x="5770" y="5172"/>
                    <a:pt x="5631" y="3823"/>
                    <a:pt x="5354" y="2633"/>
                  </a:cubicBezTo>
                  <a:lnTo>
                    <a:pt x="5354" y="2633"/>
                  </a:lnTo>
                  <a:cubicBezTo>
                    <a:pt x="5810" y="2970"/>
                    <a:pt x="6325" y="3228"/>
                    <a:pt x="6881" y="3387"/>
                  </a:cubicBezTo>
                  <a:cubicBezTo>
                    <a:pt x="7051" y="3427"/>
                    <a:pt x="7216" y="3445"/>
                    <a:pt x="7377" y="3445"/>
                  </a:cubicBezTo>
                  <a:cubicBezTo>
                    <a:pt x="8173" y="3445"/>
                    <a:pt x="8855" y="2986"/>
                    <a:pt x="9399" y="2375"/>
                  </a:cubicBezTo>
                  <a:cubicBezTo>
                    <a:pt x="10014" y="1701"/>
                    <a:pt x="10490" y="828"/>
                    <a:pt x="11303" y="333"/>
                  </a:cubicBezTo>
                  <a:cubicBezTo>
                    <a:pt x="11467" y="234"/>
                    <a:pt x="11374" y="1"/>
                    <a:pt x="11224"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6989200" y="3347200"/>
              <a:ext cx="263300" cy="162175"/>
            </a:xfrm>
            <a:custGeom>
              <a:avLst/>
              <a:gdLst/>
              <a:ahLst/>
              <a:cxnLst/>
              <a:rect l="l" t="t" r="r" b="b"/>
              <a:pathLst>
                <a:path w="10532" h="6487" extrusionOk="0">
                  <a:moveTo>
                    <a:pt x="5601" y="1"/>
                  </a:moveTo>
                  <a:cubicBezTo>
                    <a:pt x="5548" y="1"/>
                    <a:pt x="5494" y="23"/>
                    <a:pt x="5454" y="74"/>
                  </a:cubicBezTo>
                  <a:cubicBezTo>
                    <a:pt x="4958" y="788"/>
                    <a:pt x="4324" y="1383"/>
                    <a:pt x="3570" y="1819"/>
                  </a:cubicBezTo>
                  <a:cubicBezTo>
                    <a:pt x="3154" y="2077"/>
                    <a:pt x="2717" y="2275"/>
                    <a:pt x="2261" y="2454"/>
                  </a:cubicBezTo>
                  <a:cubicBezTo>
                    <a:pt x="1992" y="2550"/>
                    <a:pt x="1723" y="2609"/>
                    <a:pt x="1436" y="2685"/>
                  </a:cubicBezTo>
                  <a:lnTo>
                    <a:pt x="1436" y="2685"/>
                  </a:lnTo>
                  <a:cubicBezTo>
                    <a:pt x="1827" y="2308"/>
                    <a:pt x="1965" y="1737"/>
                    <a:pt x="2202" y="1264"/>
                  </a:cubicBezTo>
                  <a:cubicBezTo>
                    <a:pt x="2270" y="1127"/>
                    <a:pt x="2140" y="990"/>
                    <a:pt x="2021" y="990"/>
                  </a:cubicBezTo>
                  <a:cubicBezTo>
                    <a:pt x="1967" y="990"/>
                    <a:pt x="1915" y="1018"/>
                    <a:pt x="1885" y="1086"/>
                  </a:cubicBezTo>
                  <a:cubicBezTo>
                    <a:pt x="1686" y="1522"/>
                    <a:pt x="1547" y="2037"/>
                    <a:pt x="1210" y="2394"/>
                  </a:cubicBezTo>
                  <a:cubicBezTo>
                    <a:pt x="933" y="2672"/>
                    <a:pt x="516" y="2771"/>
                    <a:pt x="159" y="2910"/>
                  </a:cubicBezTo>
                  <a:cubicBezTo>
                    <a:pt x="1" y="2970"/>
                    <a:pt x="1" y="3208"/>
                    <a:pt x="159" y="3267"/>
                  </a:cubicBezTo>
                  <a:cubicBezTo>
                    <a:pt x="913" y="3545"/>
                    <a:pt x="1726" y="4001"/>
                    <a:pt x="1964" y="4814"/>
                  </a:cubicBezTo>
                  <a:cubicBezTo>
                    <a:pt x="1987" y="4899"/>
                    <a:pt x="2056" y="4936"/>
                    <a:pt x="2128" y="4936"/>
                  </a:cubicBezTo>
                  <a:cubicBezTo>
                    <a:pt x="2239" y="4936"/>
                    <a:pt x="2357" y="4847"/>
                    <a:pt x="2321" y="4715"/>
                  </a:cubicBezTo>
                  <a:cubicBezTo>
                    <a:pt x="2162" y="4278"/>
                    <a:pt x="1885" y="3882"/>
                    <a:pt x="1508" y="3604"/>
                  </a:cubicBezTo>
                  <a:lnTo>
                    <a:pt x="1508" y="3604"/>
                  </a:lnTo>
                  <a:cubicBezTo>
                    <a:pt x="3293" y="4001"/>
                    <a:pt x="5058" y="4735"/>
                    <a:pt x="5970" y="6400"/>
                  </a:cubicBezTo>
                  <a:cubicBezTo>
                    <a:pt x="6006" y="6461"/>
                    <a:pt x="6060" y="6487"/>
                    <a:pt x="6114" y="6487"/>
                  </a:cubicBezTo>
                  <a:cubicBezTo>
                    <a:pt x="6234" y="6487"/>
                    <a:pt x="6356" y="6359"/>
                    <a:pt x="6287" y="6222"/>
                  </a:cubicBezTo>
                  <a:cubicBezTo>
                    <a:pt x="5434" y="4635"/>
                    <a:pt x="3868" y="3842"/>
                    <a:pt x="2202" y="3386"/>
                  </a:cubicBezTo>
                  <a:cubicBezTo>
                    <a:pt x="2233" y="3386"/>
                    <a:pt x="2265" y="3385"/>
                    <a:pt x="2296" y="3385"/>
                  </a:cubicBezTo>
                  <a:cubicBezTo>
                    <a:pt x="3711" y="3385"/>
                    <a:pt x="5083" y="3821"/>
                    <a:pt x="6228" y="4635"/>
                  </a:cubicBezTo>
                  <a:cubicBezTo>
                    <a:pt x="6255" y="4649"/>
                    <a:pt x="6282" y="4655"/>
                    <a:pt x="6308" y="4655"/>
                  </a:cubicBezTo>
                  <a:cubicBezTo>
                    <a:pt x="6468" y="4655"/>
                    <a:pt x="6577" y="4421"/>
                    <a:pt x="6406" y="4318"/>
                  </a:cubicBezTo>
                  <a:cubicBezTo>
                    <a:pt x="5732" y="3882"/>
                    <a:pt x="4998" y="3545"/>
                    <a:pt x="4225" y="3307"/>
                  </a:cubicBezTo>
                  <a:cubicBezTo>
                    <a:pt x="3868" y="3208"/>
                    <a:pt x="3511" y="3148"/>
                    <a:pt x="3154" y="3108"/>
                  </a:cubicBezTo>
                  <a:cubicBezTo>
                    <a:pt x="3595" y="3085"/>
                    <a:pt x="4037" y="3076"/>
                    <a:pt x="4478" y="3076"/>
                  </a:cubicBezTo>
                  <a:cubicBezTo>
                    <a:pt x="4790" y="3076"/>
                    <a:pt x="5102" y="3080"/>
                    <a:pt x="5415" y="3089"/>
                  </a:cubicBezTo>
                  <a:cubicBezTo>
                    <a:pt x="7061" y="3148"/>
                    <a:pt x="8687" y="3188"/>
                    <a:pt x="10333" y="3188"/>
                  </a:cubicBezTo>
                  <a:cubicBezTo>
                    <a:pt x="10531" y="3148"/>
                    <a:pt x="10531" y="2851"/>
                    <a:pt x="10333" y="2811"/>
                  </a:cubicBezTo>
                  <a:cubicBezTo>
                    <a:pt x="8726" y="2811"/>
                    <a:pt x="7100" y="2791"/>
                    <a:pt x="5494" y="2732"/>
                  </a:cubicBezTo>
                  <a:cubicBezTo>
                    <a:pt x="5157" y="2722"/>
                    <a:pt x="4820" y="2717"/>
                    <a:pt x="4482" y="2717"/>
                  </a:cubicBezTo>
                  <a:cubicBezTo>
                    <a:pt x="4145" y="2717"/>
                    <a:pt x="3808" y="2722"/>
                    <a:pt x="3471" y="2732"/>
                  </a:cubicBezTo>
                  <a:lnTo>
                    <a:pt x="4185" y="2494"/>
                  </a:lnTo>
                  <a:cubicBezTo>
                    <a:pt x="4939" y="2236"/>
                    <a:pt x="5672" y="1998"/>
                    <a:pt x="6247" y="1443"/>
                  </a:cubicBezTo>
                  <a:cubicBezTo>
                    <a:pt x="6383" y="1322"/>
                    <a:pt x="6267" y="1144"/>
                    <a:pt x="6133" y="1144"/>
                  </a:cubicBezTo>
                  <a:cubicBezTo>
                    <a:pt x="6091" y="1144"/>
                    <a:pt x="6048" y="1162"/>
                    <a:pt x="6009" y="1205"/>
                  </a:cubicBezTo>
                  <a:cubicBezTo>
                    <a:pt x="5454" y="1720"/>
                    <a:pt x="4740" y="1938"/>
                    <a:pt x="4026" y="2196"/>
                  </a:cubicBezTo>
                  <a:cubicBezTo>
                    <a:pt x="3689" y="2295"/>
                    <a:pt x="3372" y="2414"/>
                    <a:pt x="3055" y="2513"/>
                  </a:cubicBezTo>
                  <a:cubicBezTo>
                    <a:pt x="3332" y="2375"/>
                    <a:pt x="3610" y="2236"/>
                    <a:pt x="3868" y="2057"/>
                  </a:cubicBezTo>
                  <a:cubicBezTo>
                    <a:pt x="4621" y="1601"/>
                    <a:pt x="5256" y="986"/>
                    <a:pt x="5772" y="273"/>
                  </a:cubicBezTo>
                  <a:cubicBezTo>
                    <a:pt x="5856" y="132"/>
                    <a:pt x="5730" y="1"/>
                    <a:pt x="560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6557875" y="2900275"/>
              <a:ext cx="536450" cy="744900"/>
            </a:xfrm>
            <a:custGeom>
              <a:avLst/>
              <a:gdLst/>
              <a:ahLst/>
              <a:cxnLst/>
              <a:rect l="l" t="t" r="r" b="b"/>
              <a:pathLst>
                <a:path w="21458" h="29796" extrusionOk="0">
                  <a:moveTo>
                    <a:pt x="1884" y="341"/>
                  </a:moveTo>
                  <a:cubicBezTo>
                    <a:pt x="2479" y="341"/>
                    <a:pt x="3054" y="420"/>
                    <a:pt x="3610" y="579"/>
                  </a:cubicBezTo>
                  <a:cubicBezTo>
                    <a:pt x="4740" y="857"/>
                    <a:pt x="5751" y="1471"/>
                    <a:pt x="6525" y="2324"/>
                  </a:cubicBezTo>
                  <a:cubicBezTo>
                    <a:pt x="8349" y="4387"/>
                    <a:pt x="8052" y="7460"/>
                    <a:pt x="7021" y="9801"/>
                  </a:cubicBezTo>
                  <a:cubicBezTo>
                    <a:pt x="6406" y="11288"/>
                    <a:pt x="5494" y="12617"/>
                    <a:pt x="4621" y="13965"/>
                  </a:cubicBezTo>
                  <a:cubicBezTo>
                    <a:pt x="4531" y="14101"/>
                    <a:pt x="4657" y="14225"/>
                    <a:pt x="4784" y="14225"/>
                  </a:cubicBezTo>
                  <a:cubicBezTo>
                    <a:pt x="4825" y="14225"/>
                    <a:pt x="4865" y="14212"/>
                    <a:pt x="4899" y="14183"/>
                  </a:cubicBezTo>
                  <a:cubicBezTo>
                    <a:pt x="5476" y="13693"/>
                    <a:pt x="6200" y="13444"/>
                    <a:pt x="6941" y="13444"/>
                  </a:cubicBezTo>
                  <a:cubicBezTo>
                    <a:pt x="7219" y="13444"/>
                    <a:pt x="7499" y="13478"/>
                    <a:pt x="7774" y="13549"/>
                  </a:cubicBezTo>
                  <a:cubicBezTo>
                    <a:pt x="5692" y="14739"/>
                    <a:pt x="3967" y="16404"/>
                    <a:pt x="2717" y="18427"/>
                  </a:cubicBezTo>
                  <a:cubicBezTo>
                    <a:pt x="1626" y="20252"/>
                    <a:pt x="1111" y="22354"/>
                    <a:pt x="1250" y="24456"/>
                  </a:cubicBezTo>
                  <a:cubicBezTo>
                    <a:pt x="1170" y="23801"/>
                    <a:pt x="1170" y="23147"/>
                    <a:pt x="1210" y="22493"/>
                  </a:cubicBezTo>
                  <a:cubicBezTo>
                    <a:pt x="1329" y="21382"/>
                    <a:pt x="1507" y="20291"/>
                    <a:pt x="1765" y="19201"/>
                  </a:cubicBezTo>
                  <a:cubicBezTo>
                    <a:pt x="2003" y="18110"/>
                    <a:pt x="2301" y="17039"/>
                    <a:pt x="2618" y="15988"/>
                  </a:cubicBezTo>
                  <a:cubicBezTo>
                    <a:pt x="2935" y="14957"/>
                    <a:pt x="3312" y="13925"/>
                    <a:pt x="3709" y="12914"/>
                  </a:cubicBezTo>
                  <a:cubicBezTo>
                    <a:pt x="4105" y="11903"/>
                    <a:pt x="4502" y="10931"/>
                    <a:pt x="4819" y="9880"/>
                  </a:cubicBezTo>
                  <a:cubicBezTo>
                    <a:pt x="5375" y="8016"/>
                    <a:pt x="5613" y="5894"/>
                    <a:pt x="4740" y="4069"/>
                  </a:cubicBezTo>
                  <a:cubicBezTo>
                    <a:pt x="3947" y="2403"/>
                    <a:pt x="2440" y="1194"/>
                    <a:pt x="635" y="777"/>
                  </a:cubicBezTo>
                  <a:cubicBezTo>
                    <a:pt x="556" y="738"/>
                    <a:pt x="496" y="698"/>
                    <a:pt x="437" y="658"/>
                  </a:cubicBezTo>
                  <a:cubicBezTo>
                    <a:pt x="582" y="495"/>
                    <a:pt x="777" y="398"/>
                    <a:pt x="976" y="398"/>
                  </a:cubicBezTo>
                  <a:cubicBezTo>
                    <a:pt x="995" y="398"/>
                    <a:pt x="1013" y="399"/>
                    <a:pt x="1032" y="401"/>
                  </a:cubicBezTo>
                  <a:lnTo>
                    <a:pt x="1032" y="381"/>
                  </a:lnTo>
                  <a:cubicBezTo>
                    <a:pt x="1309" y="341"/>
                    <a:pt x="1607" y="341"/>
                    <a:pt x="1884" y="341"/>
                  </a:cubicBezTo>
                  <a:close/>
                  <a:moveTo>
                    <a:pt x="20863" y="6271"/>
                  </a:moveTo>
                  <a:cubicBezTo>
                    <a:pt x="20526" y="7183"/>
                    <a:pt x="20347" y="8135"/>
                    <a:pt x="20308" y="9106"/>
                  </a:cubicBezTo>
                  <a:cubicBezTo>
                    <a:pt x="20288" y="10277"/>
                    <a:pt x="20466" y="11427"/>
                    <a:pt x="20446" y="12577"/>
                  </a:cubicBezTo>
                  <a:cubicBezTo>
                    <a:pt x="20486" y="13687"/>
                    <a:pt x="20149" y="14758"/>
                    <a:pt x="19534" y="15671"/>
                  </a:cubicBezTo>
                  <a:cubicBezTo>
                    <a:pt x="18900" y="16523"/>
                    <a:pt x="18106" y="17257"/>
                    <a:pt x="17194" y="17812"/>
                  </a:cubicBezTo>
                  <a:cubicBezTo>
                    <a:pt x="16163" y="18487"/>
                    <a:pt x="15013" y="18982"/>
                    <a:pt x="13823" y="19280"/>
                  </a:cubicBezTo>
                  <a:cubicBezTo>
                    <a:pt x="13664" y="19320"/>
                    <a:pt x="13624" y="19538"/>
                    <a:pt x="13763" y="19617"/>
                  </a:cubicBezTo>
                  <a:cubicBezTo>
                    <a:pt x="14457" y="20073"/>
                    <a:pt x="15231" y="20609"/>
                    <a:pt x="15548" y="21402"/>
                  </a:cubicBezTo>
                  <a:cubicBezTo>
                    <a:pt x="14581" y="20883"/>
                    <a:pt x="13499" y="20656"/>
                    <a:pt x="12407" y="20656"/>
                  </a:cubicBezTo>
                  <a:cubicBezTo>
                    <a:pt x="11327" y="20656"/>
                    <a:pt x="10238" y="20878"/>
                    <a:pt x="9242" y="21263"/>
                  </a:cubicBezTo>
                  <a:cubicBezTo>
                    <a:pt x="7100" y="22076"/>
                    <a:pt x="5236" y="23623"/>
                    <a:pt x="4224" y="25725"/>
                  </a:cubicBezTo>
                  <a:cubicBezTo>
                    <a:pt x="3927" y="26360"/>
                    <a:pt x="3689" y="27054"/>
                    <a:pt x="3570" y="27768"/>
                  </a:cubicBezTo>
                  <a:lnTo>
                    <a:pt x="3570" y="27450"/>
                  </a:lnTo>
                  <a:cubicBezTo>
                    <a:pt x="3867" y="24615"/>
                    <a:pt x="5593" y="22116"/>
                    <a:pt x="8131" y="20807"/>
                  </a:cubicBezTo>
                  <a:cubicBezTo>
                    <a:pt x="8964" y="20390"/>
                    <a:pt x="9797" y="20014"/>
                    <a:pt x="10610" y="19597"/>
                  </a:cubicBezTo>
                  <a:cubicBezTo>
                    <a:pt x="11423" y="19161"/>
                    <a:pt x="12236" y="18725"/>
                    <a:pt x="13030" y="18249"/>
                  </a:cubicBezTo>
                  <a:cubicBezTo>
                    <a:pt x="14457" y="17396"/>
                    <a:pt x="15965" y="16504"/>
                    <a:pt x="17075" y="15234"/>
                  </a:cubicBezTo>
                  <a:cubicBezTo>
                    <a:pt x="18364" y="13767"/>
                    <a:pt x="18721" y="11883"/>
                    <a:pt x="18999" y="10019"/>
                  </a:cubicBezTo>
                  <a:cubicBezTo>
                    <a:pt x="19022" y="9877"/>
                    <a:pt x="18905" y="9792"/>
                    <a:pt x="18803" y="9792"/>
                  </a:cubicBezTo>
                  <a:cubicBezTo>
                    <a:pt x="18733" y="9792"/>
                    <a:pt x="18670" y="9831"/>
                    <a:pt x="18662" y="9920"/>
                  </a:cubicBezTo>
                  <a:cubicBezTo>
                    <a:pt x="18404" y="11605"/>
                    <a:pt x="18126" y="13390"/>
                    <a:pt x="17016" y="14758"/>
                  </a:cubicBezTo>
                  <a:cubicBezTo>
                    <a:pt x="15945" y="16087"/>
                    <a:pt x="14398" y="16979"/>
                    <a:pt x="12970" y="17872"/>
                  </a:cubicBezTo>
                  <a:cubicBezTo>
                    <a:pt x="12157" y="18348"/>
                    <a:pt x="11344" y="18804"/>
                    <a:pt x="10511" y="19240"/>
                  </a:cubicBezTo>
                  <a:cubicBezTo>
                    <a:pt x="9698" y="19677"/>
                    <a:pt x="8845" y="20053"/>
                    <a:pt x="8032" y="20470"/>
                  </a:cubicBezTo>
                  <a:cubicBezTo>
                    <a:pt x="6168" y="21382"/>
                    <a:pt x="4700" y="22949"/>
                    <a:pt x="3867" y="24852"/>
                  </a:cubicBezTo>
                  <a:cubicBezTo>
                    <a:pt x="4224" y="23484"/>
                    <a:pt x="4859" y="22215"/>
                    <a:pt x="5732" y="21124"/>
                  </a:cubicBezTo>
                  <a:cubicBezTo>
                    <a:pt x="6227" y="20509"/>
                    <a:pt x="6783" y="19974"/>
                    <a:pt x="7397" y="19518"/>
                  </a:cubicBezTo>
                  <a:cubicBezTo>
                    <a:pt x="7545" y="19403"/>
                    <a:pt x="7448" y="19166"/>
                    <a:pt x="7310" y="19166"/>
                  </a:cubicBezTo>
                  <a:cubicBezTo>
                    <a:pt x="7281" y="19166"/>
                    <a:pt x="7250" y="19177"/>
                    <a:pt x="7219" y="19201"/>
                  </a:cubicBezTo>
                  <a:cubicBezTo>
                    <a:pt x="4918" y="20966"/>
                    <a:pt x="3471" y="23623"/>
                    <a:pt x="3253" y="26498"/>
                  </a:cubicBezTo>
                  <a:cubicBezTo>
                    <a:pt x="3213" y="26796"/>
                    <a:pt x="3213" y="27113"/>
                    <a:pt x="3213" y="27411"/>
                  </a:cubicBezTo>
                  <a:lnTo>
                    <a:pt x="3213" y="27550"/>
                  </a:lnTo>
                  <a:cubicBezTo>
                    <a:pt x="2777" y="25190"/>
                    <a:pt x="3471" y="22691"/>
                    <a:pt x="4720" y="20668"/>
                  </a:cubicBezTo>
                  <a:cubicBezTo>
                    <a:pt x="5494" y="19419"/>
                    <a:pt x="6426" y="18288"/>
                    <a:pt x="7477" y="17297"/>
                  </a:cubicBezTo>
                  <a:cubicBezTo>
                    <a:pt x="8488" y="16305"/>
                    <a:pt x="9638" y="15433"/>
                    <a:pt x="10491" y="14282"/>
                  </a:cubicBezTo>
                  <a:cubicBezTo>
                    <a:pt x="11384" y="13093"/>
                    <a:pt x="11780" y="11585"/>
                    <a:pt x="11621" y="10098"/>
                  </a:cubicBezTo>
                  <a:lnTo>
                    <a:pt x="11621" y="10098"/>
                  </a:lnTo>
                  <a:cubicBezTo>
                    <a:pt x="12970" y="10971"/>
                    <a:pt x="13267" y="12815"/>
                    <a:pt x="12256" y="14064"/>
                  </a:cubicBezTo>
                  <a:cubicBezTo>
                    <a:pt x="12133" y="14187"/>
                    <a:pt x="12228" y="14372"/>
                    <a:pt x="12375" y="14372"/>
                  </a:cubicBezTo>
                  <a:cubicBezTo>
                    <a:pt x="12394" y="14372"/>
                    <a:pt x="12414" y="14369"/>
                    <a:pt x="12435" y="14362"/>
                  </a:cubicBezTo>
                  <a:cubicBezTo>
                    <a:pt x="14041" y="13965"/>
                    <a:pt x="15032" y="12557"/>
                    <a:pt x="15885" y="11228"/>
                  </a:cubicBezTo>
                  <a:cubicBezTo>
                    <a:pt x="16302" y="10514"/>
                    <a:pt x="16797" y="9820"/>
                    <a:pt x="17333" y="9186"/>
                  </a:cubicBezTo>
                  <a:cubicBezTo>
                    <a:pt x="17849" y="8571"/>
                    <a:pt x="18424" y="8016"/>
                    <a:pt x="19038" y="7520"/>
                  </a:cubicBezTo>
                  <a:cubicBezTo>
                    <a:pt x="19614" y="7044"/>
                    <a:pt x="20228" y="6628"/>
                    <a:pt x="20863" y="6271"/>
                  </a:cubicBezTo>
                  <a:close/>
                  <a:moveTo>
                    <a:pt x="1428" y="1412"/>
                  </a:moveTo>
                  <a:lnTo>
                    <a:pt x="1428" y="1412"/>
                  </a:lnTo>
                  <a:cubicBezTo>
                    <a:pt x="2658" y="1908"/>
                    <a:pt x="3689" y="2820"/>
                    <a:pt x="4324" y="4010"/>
                  </a:cubicBezTo>
                  <a:cubicBezTo>
                    <a:pt x="5275" y="5834"/>
                    <a:pt x="5037" y="7976"/>
                    <a:pt x="4443" y="9880"/>
                  </a:cubicBezTo>
                  <a:cubicBezTo>
                    <a:pt x="4145" y="10911"/>
                    <a:pt x="3729" y="11903"/>
                    <a:pt x="3332" y="12894"/>
                  </a:cubicBezTo>
                  <a:cubicBezTo>
                    <a:pt x="2955" y="13886"/>
                    <a:pt x="2598" y="14917"/>
                    <a:pt x="2261" y="15948"/>
                  </a:cubicBezTo>
                  <a:cubicBezTo>
                    <a:pt x="1646" y="17991"/>
                    <a:pt x="1071" y="20133"/>
                    <a:pt x="893" y="22274"/>
                  </a:cubicBezTo>
                  <a:cubicBezTo>
                    <a:pt x="694" y="24258"/>
                    <a:pt x="992" y="26379"/>
                    <a:pt x="2241" y="27986"/>
                  </a:cubicBezTo>
                  <a:cubicBezTo>
                    <a:pt x="2380" y="28263"/>
                    <a:pt x="2539" y="28541"/>
                    <a:pt x="2737" y="28819"/>
                  </a:cubicBezTo>
                  <a:cubicBezTo>
                    <a:pt x="1468" y="27887"/>
                    <a:pt x="754" y="26280"/>
                    <a:pt x="516" y="24714"/>
                  </a:cubicBezTo>
                  <a:cubicBezTo>
                    <a:pt x="377" y="23583"/>
                    <a:pt x="337" y="22433"/>
                    <a:pt x="437" y="21303"/>
                  </a:cubicBezTo>
                  <a:cubicBezTo>
                    <a:pt x="496" y="20133"/>
                    <a:pt x="635" y="18982"/>
                    <a:pt x="813" y="17832"/>
                  </a:cubicBezTo>
                  <a:cubicBezTo>
                    <a:pt x="992" y="16662"/>
                    <a:pt x="1230" y="15552"/>
                    <a:pt x="1507" y="14461"/>
                  </a:cubicBezTo>
                  <a:cubicBezTo>
                    <a:pt x="1785" y="13370"/>
                    <a:pt x="2122" y="12299"/>
                    <a:pt x="2440" y="11228"/>
                  </a:cubicBezTo>
                  <a:cubicBezTo>
                    <a:pt x="3035" y="9285"/>
                    <a:pt x="3530" y="7222"/>
                    <a:pt x="3233" y="5180"/>
                  </a:cubicBezTo>
                  <a:cubicBezTo>
                    <a:pt x="3054" y="3752"/>
                    <a:pt x="2420" y="2443"/>
                    <a:pt x="1428" y="1412"/>
                  </a:cubicBezTo>
                  <a:close/>
                  <a:moveTo>
                    <a:pt x="1838" y="1"/>
                  </a:moveTo>
                  <a:cubicBezTo>
                    <a:pt x="1768" y="1"/>
                    <a:pt x="1697" y="2"/>
                    <a:pt x="1626" y="4"/>
                  </a:cubicBezTo>
                  <a:cubicBezTo>
                    <a:pt x="1111" y="24"/>
                    <a:pt x="139" y="24"/>
                    <a:pt x="20" y="718"/>
                  </a:cubicBezTo>
                  <a:cubicBezTo>
                    <a:pt x="0" y="797"/>
                    <a:pt x="40" y="876"/>
                    <a:pt x="119" y="916"/>
                  </a:cubicBezTo>
                  <a:cubicBezTo>
                    <a:pt x="199" y="936"/>
                    <a:pt x="258" y="976"/>
                    <a:pt x="337" y="1015"/>
                  </a:cubicBezTo>
                  <a:cubicBezTo>
                    <a:pt x="337" y="1075"/>
                    <a:pt x="397" y="1095"/>
                    <a:pt x="456" y="1114"/>
                  </a:cubicBezTo>
                  <a:lnTo>
                    <a:pt x="516" y="1134"/>
                  </a:lnTo>
                  <a:cubicBezTo>
                    <a:pt x="1805" y="2007"/>
                    <a:pt x="2559" y="3494"/>
                    <a:pt x="2836" y="5021"/>
                  </a:cubicBezTo>
                  <a:cubicBezTo>
                    <a:pt x="3213" y="7084"/>
                    <a:pt x="2678" y="9206"/>
                    <a:pt x="2102" y="11189"/>
                  </a:cubicBezTo>
                  <a:cubicBezTo>
                    <a:pt x="1765" y="12279"/>
                    <a:pt x="1428" y="13350"/>
                    <a:pt x="1151" y="14461"/>
                  </a:cubicBezTo>
                  <a:cubicBezTo>
                    <a:pt x="873" y="15552"/>
                    <a:pt x="655" y="16662"/>
                    <a:pt x="456" y="17793"/>
                  </a:cubicBezTo>
                  <a:cubicBezTo>
                    <a:pt x="278" y="18923"/>
                    <a:pt x="159" y="20014"/>
                    <a:pt x="99" y="21124"/>
                  </a:cubicBezTo>
                  <a:cubicBezTo>
                    <a:pt x="0" y="22255"/>
                    <a:pt x="20" y="23385"/>
                    <a:pt x="139" y="24515"/>
                  </a:cubicBezTo>
                  <a:cubicBezTo>
                    <a:pt x="397" y="26578"/>
                    <a:pt x="1369" y="28720"/>
                    <a:pt x="3352" y="29612"/>
                  </a:cubicBezTo>
                  <a:cubicBezTo>
                    <a:pt x="3391" y="29632"/>
                    <a:pt x="3411" y="29632"/>
                    <a:pt x="3451" y="29632"/>
                  </a:cubicBezTo>
                  <a:cubicBezTo>
                    <a:pt x="3461" y="29741"/>
                    <a:pt x="3555" y="29795"/>
                    <a:pt x="3644" y="29795"/>
                  </a:cubicBezTo>
                  <a:cubicBezTo>
                    <a:pt x="3734" y="29795"/>
                    <a:pt x="3818" y="29741"/>
                    <a:pt x="3808" y="29632"/>
                  </a:cubicBezTo>
                  <a:cubicBezTo>
                    <a:pt x="3689" y="27331"/>
                    <a:pt x="4581" y="25090"/>
                    <a:pt x="6267" y="23504"/>
                  </a:cubicBezTo>
                  <a:cubicBezTo>
                    <a:pt x="7893" y="21977"/>
                    <a:pt x="9995" y="21085"/>
                    <a:pt x="12216" y="21005"/>
                  </a:cubicBezTo>
                  <a:cubicBezTo>
                    <a:pt x="12286" y="21003"/>
                    <a:pt x="12356" y="21002"/>
                    <a:pt x="12425" y="21002"/>
                  </a:cubicBezTo>
                  <a:cubicBezTo>
                    <a:pt x="13600" y="21002"/>
                    <a:pt x="14734" y="21318"/>
                    <a:pt x="15727" y="21917"/>
                  </a:cubicBezTo>
                  <a:cubicBezTo>
                    <a:pt x="15761" y="21939"/>
                    <a:pt x="15795" y="21948"/>
                    <a:pt x="15826" y="21948"/>
                  </a:cubicBezTo>
                  <a:cubicBezTo>
                    <a:pt x="15938" y="21948"/>
                    <a:pt x="16020" y="21828"/>
                    <a:pt x="16004" y="21719"/>
                  </a:cubicBezTo>
                  <a:cubicBezTo>
                    <a:pt x="15846" y="20728"/>
                    <a:pt x="15072" y="20053"/>
                    <a:pt x="14279" y="19518"/>
                  </a:cubicBezTo>
                  <a:cubicBezTo>
                    <a:pt x="16222" y="18963"/>
                    <a:pt x="18126" y="17892"/>
                    <a:pt x="19455" y="16345"/>
                  </a:cubicBezTo>
                  <a:cubicBezTo>
                    <a:pt x="20169" y="15552"/>
                    <a:pt x="20625" y="14540"/>
                    <a:pt x="20764" y="13469"/>
                  </a:cubicBezTo>
                  <a:cubicBezTo>
                    <a:pt x="20903" y="12299"/>
                    <a:pt x="20744" y="11129"/>
                    <a:pt x="20684" y="9959"/>
                  </a:cubicBezTo>
                  <a:cubicBezTo>
                    <a:pt x="20605" y="8591"/>
                    <a:pt x="20843" y="7222"/>
                    <a:pt x="21379" y="5953"/>
                  </a:cubicBezTo>
                  <a:cubicBezTo>
                    <a:pt x="21458" y="5826"/>
                    <a:pt x="21347" y="5687"/>
                    <a:pt x="21218" y="5687"/>
                  </a:cubicBezTo>
                  <a:cubicBezTo>
                    <a:pt x="21186" y="5687"/>
                    <a:pt x="21152" y="5695"/>
                    <a:pt x="21121" y="5715"/>
                  </a:cubicBezTo>
                  <a:cubicBezTo>
                    <a:pt x="19733" y="6429"/>
                    <a:pt x="18483" y="7381"/>
                    <a:pt x="17412" y="8531"/>
                  </a:cubicBezTo>
                  <a:cubicBezTo>
                    <a:pt x="16877" y="9126"/>
                    <a:pt x="16381" y="9761"/>
                    <a:pt x="15945" y="10415"/>
                  </a:cubicBezTo>
                  <a:cubicBezTo>
                    <a:pt x="15508" y="11169"/>
                    <a:pt x="15013" y="11883"/>
                    <a:pt x="14457" y="12577"/>
                  </a:cubicBezTo>
                  <a:cubicBezTo>
                    <a:pt x="14021" y="13132"/>
                    <a:pt x="13446" y="13568"/>
                    <a:pt x="12792" y="13866"/>
                  </a:cubicBezTo>
                  <a:cubicBezTo>
                    <a:pt x="13664" y="12319"/>
                    <a:pt x="13069" y="10376"/>
                    <a:pt x="11483" y="9622"/>
                  </a:cubicBezTo>
                  <a:cubicBezTo>
                    <a:pt x="11452" y="9605"/>
                    <a:pt x="11421" y="9597"/>
                    <a:pt x="11391" y="9597"/>
                  </a:cubicBezTo>
                  <a:cubicBezTo>
                    <a:pt x="11283" y="9597"/>
                    <a:pt x="11190" y="9697"/>
                    <a:pt x="11205" y="9820"/>
                  </a:cubicBezTo>
                  <a:cubicBezTo>
                    <a:pt x="11463" y="11308"/>
                    <a:pt x="11106" y="12835"/>
                    <a:pt x="10213" y="14064"/>
                  </a:cubicBezTo>
                  <a:cubicBezTo>
                    <a:pt x="9361" y="15234"/>
                    <a:pt x="8151" y="16127"/>
                    <a:pt x="7120" y="17138"/>
                  </a:cubicBezTo>
                  <a:cubicBezTo>
                    <a:pt x="5057" y="19161"/>
                    <a:pt x="3292" y="21660"/>
                    <a:pt x="2816" y="24575"/>
                  </a:cubicBezTo>
                  <a:cubicBezTo>
                    <a:pt x="2578" y="25983"/>
                    <a:pt x="2678" y="27431"/>
                    <a:pt x="3114" y="28779"/>
                  </a:cubicBezTo>
                  <a:cubicBezTo>
                    <a:pt x="3015" y="28640"/>
                    <a:pt x="2916" y="28482"/>
                    <a:pt x="2816" y="28323"/>
                  </a:cubicBezTo>
                  <a:cubicBezTo>
                    <a:pt x="2856" y="28244"/>
                    <a:pt x="2836" y="28164"/>
                    <a:pt x="2777" y="28125"/>
                  </a:cubicBezTo>
                  <a:cubicBezTo>
                    <a:pt x="2697" y="28006"/>
                    <a:pt x="2598" y="27906"/>
                    <a:pt x="2519" y="27807"/>
                  </a:cubicBezTo>
                  <a:cubicBezTo>
                    <a:pt x="1666" y="26122"/>
                    <a:pt x="1369" y="24198"/>
                    <a:pt x="1666" y="22334"/>
                  </a:cubicBezTo>
                  <a:cubicBezTo>
                    <a:pt x="2043" y="19934"/>
                    <a:pt x="3312" y="17793"/>
                    <a:pt x="5018" y="16107"/>
                  </a:cubicBezTo>
                  <a:cubicBezTo>
                    <a:pt x="5989" y="15155"/>
                    <a:pt x="7080" y="14342"/>
                    <a:pt x="8270" y="13687"/>
                  </a:cubicBezTo>
                  <a:cubicBezTo>
                    <a:pt x="8389" y="13608"/>
                    <a:pt x="8389" y="13450"/>
                    <a:pt x="8270" y="13370"/>
                  </a:cubicBezTo>
                  <a:cubicBezTo>
                    <a:pt x="7844" y="13198"/>
                    <a:pt x="7392" y="13113"/>
                    <a:pt x="6941" y="13113"/>
                  </a:cubicBezTo>
                  <a:cubicBezTo>
                    <a:pt x="6406" y="13113"/>
                    <a:pt x="5870" y="13233"/>
                    <a:pt x="5375" y="13469"/>
                  </a:cubicBezTo>
                  <a:cubicBezTo>
                    <a:pt x="6862" y="11189"/>
                    <a:pt x="8270" y="8749"/>
                    <a:pt x="8191" y="5953"/>
                  </a:cubicBezTo>
                  <a:cubicBezTo>
                    <a:pt x="8171" y="4565"/>
                    <a:pt x="7695" y="3236"/>
                    <a:pt x="6822" y="2166"/>
                  </a:cubicBezTo>
                  <a:cubicBezTo>
                    <a:pt x="6009" y="1233"/>
                    <a:pt x="4918" y="559"/>
                    <a:pt x="3709" y="262"/>
                  </a:cubicBezTo>
                  <a:cubicBezTo>
                    <a:pt x="3101" y="83"/>
                    <a:pt x="2478" y="1"/>
                    <a:pt x="183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6783400" y="3273000"/>
              <a:ext cx="68075" cy="76125"/>
            </a:xfrm>
            <a:custGeom>
              <a:avLst/>
              <a:gdLst/>
              <a:ahLst/>
              <a:cxnLst/>
              <a:rect l="l" t="t" r="r" b="b"/>
              <a:pathLst>
                <a:path w="2723" h="3045" extrusionOk="0">
                  <a:moveTo>
                    <a:pt x="2471" y="1"/>
                  </a:moveTo>
                  <a:cubicBezTo>
                    <a:pt x="2415" y="1"/>
                    <a:pt x="2360" y="26"/>
                    <a:pt x="2323" y="87"/>
                  </a:cubicBezTo>
                  <a:cubicBezTo>
                    <a:pt x="1728" y="1059"/>
                    <a:pt x="974" y="1951"/>
                    <a:pt x="141" y="2745"/>
                  </a:cubicBezTo>
                  <a:cubicBezTo>
                    <a:pt x="1" y="2870"/>
                    <a:pt x="131" y="3044"/>
                    <a:pt x="271" y="3044"/>
                  </a:cubicBezTo>
                  <a:cubicBezTo>
                    <a:pt x="308" y="3044"/>
                    <a:pt x="346" y="3032"/>
                    <a:pt x="379" y="3003"/>
                  </a:cubicBezTo>
                  <a:cubicBezTo>
                    <a:pt x="1252" y="2189"/>
                    <a:pt x="2006" y="1277"/>
                    <a:pt x="2640" y="266"/>
                  </a:cubicBezTo>
                  <a:cubicBezTo>
                    <a:pt x="2722" y="129"/>
                    <a:pt x="2596" y="1"/>
                    <a:pt x="247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6874450" y="3244750"/>
              <a:ext cx="94525" cy="81025"/>
            </a:xfrm>
            <a:custGeom>
              <a:avLst/>
              <a:gdLst/>
              <a:ahLst/>
              <a:cxnLst/>
              <a:rect l="l" t="t" r="r" b="b"/>
              <a:pathLst>
                <a:path w="3781" h="3241" extrusionOk="0">
                  <a:moveTo>
                    <a:pt x="3529" y="1"/>
                  </a:moveTo>
                  <a:cubicBezTo>
                    <a:pt x="3473" y="1"/>
                    <a:pt x="3418" y="26"/>
                    <a:pt x="3381" y="87"/>
                  </a:cubicBezTo>
                  <a:cubicBezTo>
                    <a:pt x="2607" y="1336"/>
                    <a:pt x="1497" y="2308"/>
                    <a:pt x="188" y="2923"/>
                  </a:cubicBezTo>
                  <a:cubicBezTo>
                    <a:pt x="0" y="3008"/>
                    <a:pt x="106" y="3240"/>
                    <a:pt x="278" y="3240"/>
                  </a:cubicBezTo>
                  <a:cubicBezTo>
                    <a:pt x="306" y="3240"/>
                    <a:pt x="336" y="3234"/>
                    <a:pt x="367" y="3220"/>
                  </a:cubicBezTo>
                  <a:cubicBezTo>
                    <a:pt x="1735" y="2586"/>
                    <a:pt x="2885" y="1554"/>
                    <a:pt x="3698" y="265"/>
                  </a:cubicBezTo>
                  <a:cubicBezTo>
                    <a:pt x="3780" y="128"/>
                    <a:pt x="3654" y="1"/>
                    <a:pt x="352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6788400" y="2340050"/>
              <a:ext cx="396425" cy="740575"/>
            </a:xfrm>
            <a:custGeom>
              <a:avLst/>
              <a:gdLst/>
              <a:ahLst/>
              <a:cxnLst/>
              <a:rect l="l" t="t" r="r" b="b"/>
              <a:pathLst>
                <a:path w="15857" h="29623" extrusionOk="0">
                  <a:moveTo>
                    <a:pt x="7358" y="480"/>
                  </a:moveTo>
                  <a:lnTo>
                    <a:pt x="7358" y="480"/>
                  </a:lnTo>
                  <a:cubicBezTo>
                    <a:pt x="7299" y="678"/>
                    <a:pt x="7219" y="876"/>
                    <a:pt x="7160" y="1035"/>
                  </a:cubicBezTo>
                  <a:cubicBezTo>
                    <a:pt x="6803" y="2403"/>
                    <a:pt x="7358" y="3791"/>
                    <a:pt x="7993" y="5001"/>
                  </a:cubicBezTo>
                  <a:cubicBezTo>
                    <a:pt x="8330" y="5596"/>
                    <a:pt x="8628" y="6211"/>
                    <a:pt x="8885" y="6845"/>
                  </a:cubicBezTo>
                  <a:cubicBezTo>
                    <a:pt x="9123" y="7520"/>
                    <a:pt x="9183" y="8253"/>
                    <a:pt x="9064" y="8947"/>
                  </a:cubicBezTo>
                  <a:cubicBezTo>
                    <a:pt x="8885" y="9939"/>
                    <a:pt x="8429" y="10851"/>
                    <a:pt x="7775" y="11625"/>
                  </a:cubicBezTo>
                  <a:lnTo>
                    <a:pt x="7775" y="11446"/>
                  </a:lnTo>
                  <a:cubicBezTo>
                    <a:pt x="7788" y="11449"/>
                    <a:pt x="7801" y="11450"/>
                    <a:pt x="7813" y="11450"/>
                  </a:cubicBezTo>
                  <a:cubicBezTo>
                    <a:pt x="7894" y="11450"/>
                    <a:pt x="7958" y="11396"/>
                    <a:pt x="7993" y="11327"/>
                  </a:cubicBezTo>
                  <a:cubicBezTo>
                    <a:pt x="8271" y="10633"/>
                    <a:pt x="8350" y="9860"/>
                    <a:pt x="8231" y="9126"/>
                  </a:cubicBezTo>
                  <a:cubicBezTo>
                    <a:pt x="8092" y="8372"/>
                    <a:pt x="7914" y="7639"/>
                    <a:pt x="7676" y="6925"/>
                  </a:cubicBezTo>
                  <a:cubicBezTo>
                    <a:pt x="7644" y="6845"/>
                    <a:pt x="7576" y="6810"/>
                    <a:pt x="7509" y="6810"/>
                  </a:cubicBezTo>
                  <a:cubicBezTo>
                    <a:pt x="7411" y="6810"/>
                    <a:pt x="7315" y="6886"/>
                    <a:pt x="7338" y="7004"/>
                  </a:cubicBezTo>
                  <a:cubicBezTo>
                    <a:pt x="7517" y="7698"/>
                    <a:pt x="7755" y="8392"/>
                    <a:pt x="7874" y="9106"/>
                  </a:cubicBezTo>
                  <a:cubicBezTo>
                    <a:pt x="7973" y="9701"/>
                    <a:pt x="7933" y="10276"/>
                    <a:pt x="7775" y="10851"/>
                  </a:cubicBezTo>
                  <a:cubicBezTo>
                    <a:pt x="7735" y="10296"/>
                    <a:pt x="7596" y="9780"/>
                    <a:pt x="7378" y="9265"/>
                  </a:cubicBezTo>
                  <a:cubicBezTo>
                    <a:pt x="7081" y="8610"/>
                    <a:pt x="6585" y="7956"/>
                    <a:pt x="5831" y="7777"/>
                  </a:cubicBezTo>
                  <a:cubicBezTo>
                    <a:pt x="5704" y="7748"/>
                    <a:pt x="5575" y="7734"/>
                    <a:pt x="5448" y="7734"/>
                  </a:cubicBezTo>
                  <a:cubicBezTo>
                    <a:pt x="4804" y="7734"/>
                    <a:pt x="4180" y="8087"/>
                    <a:pt x="3749" y="8551"/>
                  </a:cubicBezTo>
                  <a:cubicBezTo>
                    <a:pt x="2757" y="9602"/>
                    <a:pt x="2341" y="11446"/>
                    <a:pt x="735" y="11645"/>
                  </a:cubicBezTo>
                  <a:cubicBezTo>
                    <a:pt x="794" y="11585"/>
                    <a:pt x="854" y="11506"/>
                    <a:pt x="893" y="11446"/>
                  </a:cubicBezTo>
                  <a:cubicBezTo>
                    <a:pt x="953" y="11327"/>
                    <a:pt x="992" y="11228"/>
                    <a:pt x="1032" y="11109"/>
                  </a:cubicBezTo>
                  <a:cubicBezTo>
                    <a:pt x="1131" y="10851"/>
                    <a:pt x="1191" y="10574"/>
                    <a:pt x="1211" y="10296"/>
                  </a:cubicBezTo>
                  <a:cubicBezTo>
                    <a:pt x="1230" y="9741"/>
                    <a:pt x="1211" y="9205"/>
                    <a:pt x="1131" y="8650"/>
                  </a:cubicBezTo>
                  <a:cubicBezTo>
                    <a:pt x="1032" y="7777"/>
                    <a:pt x="893" y="6865"/>
                    <a:pt x="1131" y="5993"/>
                  </a:cubicBezTo>
                  <a:cubicBezTo>
                    <a:pt x="1310" y="5338"/>
                    <a:pt x="1667" y="4723"/>
                    <a:pt x="2163" y="4247"/>
                  </a:cubicBezTo>
                  <a:cubicBezTo>
                    <a:pt x="2619" y="3811"/>
                    <a:pt x="3214" y="3514"/>
                    <a:pt x="3868" y="3434"/>
                  </a:cubicBezTo>
                  <a:cubicBezTo>
                    <a:pt x="3943" y="3428"/>
                    <a:pt x="4018" y="3425"/>
                    <a:pt x="4094" y="3425"/>
                  </a:cubicBezTo>
                  <a:cubicBezTo>
                    <a:pt x="4711" y="3425"/>
                    <a:pt x="5314" y="3640"/>
                    <a:pt x="5792" y="4029"/>
                  </a:cubicBezTo>
                  <a:cubicBezTo>
                    <a:pt x="5831" y="4049"/>
                    <a:pt x="5871" y="4069"/>
                    <a:pt x="5911" y="4069"/>
                  </a:cubicBezTo>
                  <a:cubicBezTo>
                    <a:pt x="6268" y="4386"/>
                    <a:pt x="6585" y="4783"/>
                    <a:pt x="6803" y="5219"/>
                  </a:cubicBezTo>
                  <a:cubicBezTo>
                    <a:pt x="6843" y="5272"/>
                    <a:pt x="6900" y="5299"/>
                    <a:pt x="6963" y="5299"/>
                  </a:cubicBezTo>
                  <a:cubicBezTo>
                    <a:pt x="6995" y="5299"/>
                    <a:pt x="7028" y="5292"/>
                    <a:pt x="7061" y="5279"/>
                  </a:cubicBezTo>
                  <a:cubicBezTo>
                    <a:pt x="7140" y="5219"/>
                    <a:pt x="7160" y="5120"/>
                    <a:pt x="7120" y="5021"/>
                  </a:cubicBezTo>
                  <a:cubicBezTo>
                    <a:pt x="6843" y="4525"/>
                    <a:pt x="6486" y="4089"/>
                    <a:pt x="6069" y="3732"/>
                  </a:cubicBezTo>
                  <a:cubicBezTo>
                    <a:pt x="6069" y="3692"/>
                    <a:pt x="6069" y="3653"/>
                    <a:pt x="6069" y="3613"/>
                  </a:cubicBezTo>
                  <a:cubicBezTo>
                    <a:pt x="5732" y="2403"/>
                    <a:pt x="6307" y="1134"/>
                    <a:pt x="7358" y="480"/>
                  </a:cubicBezTo>
                  <a:close/>
                  <a:moveTo>
                    <a:pt x="6763" y="20112"/>
                  </a:moveTo>
                  <a:lnTo>
                    <a:pt x="6763" y="20112"/>
                  </a:lnTo>
                  <a:cubicBezTo>
                    <a:pt x="6704" y="20489"/>
                    <a:pt x="6704" y="20886"/>
                    <a:pt x="6763" y="21283"/>
                  </a:cubicBezTo>
                  <a:cubicBezTo>
                    <a:pt x="6902" y="21957"/>
                    <a:pt x="7239" y="22572"/>
                    <a:pt x="7735" y="23048"/>
                  </a:cubicBezTo>
                  <a:cubicBezTo>
                    <a:pt x="7764" y="23077"/>
                    <a:pt x="7814" y="23095"/>
                    <a:pt x="7863" y="23095"/>
                  </a:cubicBezTo>
                  <a:cubicBezTo>
                    <a:pt x="7880" y="23095"/>
                    <a:pt x="7898" y="23092"/>
                    <a:pt x="7914" y="23087"/>
                  </a:cubicBezTo>
                  <a:lnTo>
                    <a:pt x="7914" y="23087"/>
                  </a:lnTo>
                  <a:cubicBezTo>
                    <a:pt x="7576" y="23642"/>
                    <a:pt x="7319" y="24277"/>
                    <a:pt x="7001" y="24852"/>
                  </a:cubicBezTo>
                  <a:cubicBezTo>
                    <a:pt x="6763" y="25348"/>
                    <a:pt x="6387" y="25764"/>
                    <a:pt x="5930" y="26082"/>
                  </a:cubicBezTo>
                  <a:cubicBezTo>
                    <a:pt x="5494" y="26339"/>
                    <a:pt x="4998" y="26498"/>
                    <a:pt x="4483" y="26558"/>
                  </a:cubicBezTo>
                  <a:cubicBezTo>
                    <a:pt x="4251" y="26577"/>
                    <a:pt x="4245" y="26915"/>
                    <a:pt x="4464" y="26915"/>
                  </a:cubicBezTo>
                  <a:cubicBezTo>
                    <a:pt x="4470" y="26915"/>
                    <a:pt x="4476" y="26915"/>
                    <a:pt x="4483" y="26915"/>
                  </a:cubicBezTo>
                  <a:cubicBezTo>
                    <a:pt x="5018" y="26855"/>
                    <a:pt x="5534" y="26696"/>
                    <a:pt x="6010" y="26439"/>
                  </a:cubicBezTo>
                  <a:cubicBezTo>
                    <a:pt x="6486" y="26181"/>
                    <a:pt x="6863" y="25784"/>
                    <a:pt x="7140" y="25308"/>
                  </a:cubicBezTo>
                  <a:cubicBezTo>
                    <a:pt x="7755" y="24356"/>
                    <a:pt x="8052" y="23166"/>
                    <a:pt x="8925" y="22393"/>
                  </a:cubicBezTo>
                  <a:cubicBezTo>
                    <a:pt x="9520" y="21877"/>
                    <a:pt x="10254" y="21580"/>
                    <a:pt x="11027" y="21521"/>
                  </a:cubicBezTo>
                  <a:cubicBezTo>
                    <a:pt x="11195" y="21506"/>
                    <a:pt x="11364" y="21499"/>
                    <a:pt x="11531" y="21499"/>
                  </a:cubicBezTo>
                  <a:cubicBezTo>
                    <a:pt x="12748" y="21499"/>
                    <a:pt x="13943" y="21874"/>
                    <a:pt x="14954" y="22572"/>
                  </a:cubicBezTo>
                  <a:cubicBezTo>
                    <a:pt x="14817" y="22556"/>
                    <a:pt x="14680" y="22549"/>
                    <a:pt x="14544" y="22549"/>
                  </a:cubicBezTo>
                  <a:cubicBezTo>
                    <a:pt x="14146" y="22549"/>
                    <a:pt x="13751" y="22612"/>
                    <a:pt x="13367" y="22730"/>
                  </a:cubicBezTo>
                  <a:cubicBezTo>
                    <a:pt x="12713" y="22988"/>
                    <a:pt x="12118" y="23385"/>
                    <a:pt x="11622" y="23880"/>
                  </a:cubicBezTo>
                  <a:cubicBezTo>
                    <a:pt x="9639" y="25784"/>
                    <a:pt x="8429" y="29096"/>
                    <a:pt x="5276" y="29255"/>
                  </a:cubicBezTo>
                  <a:cubicBezTo>
                    <a:pt x="5198" y="29259"/>
                    <a:pt x="5120" y="29261"/>
                    <a:pt x="5042" y="29261"/>
                  </a:cubicBezTo>
                  <a:cubicBezTo>
                    <a:pt x="3367" y="29261"/>
                    <a:pt x="1833" y="28251"/>
                    <a:pt x="1151" y="26716"/>
                  </a:cubicBezTo>
                  <a:cubicBezTo>
                    <a:pt x="735" y="25725"/>
                    <a:pt x="556" y="24634"/>
                    <a:pt x="655" y="23563"/>
                  </a:cubicBezTo>
                  <a:lnTo>
                    <a:pt x="655" y="23563"/>
                  </a:lnTo>
                  <a:cubicBezTo>
                    <a:pt x="735" y="24059"/>
                    <a:pt x="893" y="24535"/>
                    <a:pt x="1111" y="24991"/>
                  </a:cubicBezTo>
                  <a:cubicBezTo>
                    <a:pt x="1468" y="25626"/>
                    <a:pt x="1944" y="26221"/>
                    <a:pt x="2500" y="26716"/>
                  </a:cubicBezTo>
                  <a:cubicBezTo>
                    <a:pt x="2535" y="26752"/>
                    <a:pt x="2575" y="26766"/>
                    <a:pt x="2614" y="26766"/>
                  </a:cubicBezTo>
                  <a:cubicBezTo>
                    <a:pt x="2751" y="26766"/>
                    <a:pt x="2876" y="26586"/>
                    <a:pt x="2738" y="26478"/>
                  </a:cubicBezTo>
                  <a:cubicBezTo>
                    <a:pt x="2222" y="26002"/>
                    <a:pt x="1786" y="25447"/>
                    <a:pt x="1429" y="24852"/>
                  </a:cubicBezTo>
                  <a:cubicBezTo>
                    <a:pt x="1230" y="24456"/>
                    <a:pt x="1092" y="24019"/>
                    <a:pt x="1012" y="23583"/>
                  </a:cubicBezTo>
                  <a:lnTo>
                    <a:pt x="1012" y="23583"/>
                  </a:lnTo>
                  <a:cubicBezTo>
                    <a:pt x="1369" y="24436"/>
                    <a:pt x="2123" y="25308"/>
                    <a:pt x="3055" y="25487"/>
                  </a:cubicBezTo>
                  <a:cubicBezTo>
                    <a:pt x="3163" y="25506"/>
                    <a:pt x="3268" y="25515"/>
                    <a:pt x="3372" y="25515"/>
                  </a:cubicBezTo>
                  <a:cubicBezTo>
                    <a:pt x="4338" y="25515"/>
                    <a:pt x="5118" y="24720"/>
                    <a:pt x="5494" y="23861"/>
                  </a:cubicBezTo>
                  <a:cubicBezTo>
                    <a:pt x="5792" y="23147"/>
                    <a:pt x="5911" y="22373"/>
                    <a:pt x="6129" y="21659"/>
                  </a:cubicBezTo>
                  <a:cubicBezTo>
                    <a:pt x="6268" y="21124"/>
                    <a:pt x="6486" y="20588"/>
                    <a:pt x="6763" y="20112"/>
                  </a:cubicBezTo>
                  <a:close/>
                  <a:moveTo>
                    <a:pt x="7559" y="0"/>
                  </a:moveTo>
                  <a:cubicBezTo>
                    <a:pt x="7532" y="0"/>
                    <a:pt x="7504" y="7"/>
                    <a:pt x="7477" y="23"/>
                  </a:cubicBezTo>
                  <a:cubicBezTo>
                    <a:pt x="6168" y="678"/>
                    <a:pt x="5435" y="2106"/>
                    <a:pt x="5692" y="3534"/>
                  </a:cubicBezTo>
                  <a:cubicBezTo>
                    <a:pt x="5221" y="3225"/>
                    <a:pt x="4670" y="3076"/>
                    <a:pt x="4104" y="3076"/>
                  </a:cubicBezTo>
                  <a:cubicBezTo>
                    <a:pt x="3980" y="3076"/>
                    <a:pt x="3854" y="3083"/>
                    <a:pt x="3729" y="3097"/>
                  </a:cubicBezTo>
                  <a:cubicBezTo>
                    <a:pt x="2281" y="3296"/>
                    <a:pt x="1171" y="4505"/>
                    <a:pt x="814" y="5854"/>
                  </a:cubicBezTo>
                  <a:cubicBezTo>
                    <a:pt x="536" y="6806"/>
                    <a:pt x="675" y="7777"/>
                    <a:pt x="794" y="8749"/>
                  </a:cubicBezTo>
                  <a:cubicBezTo>
                    <a:pt x="873" y="9265"/>
                    <a:pt x="893" y="9800"/>
                    <a:pt x="854" y="10336"/>
                  </a:cubicBezTo>
                  <a:cubicBezTo>
                    <a:pt x="834" y="10633"/>
                    <a:pt x="735" y="10931"/>
                    <a:pt x="596" y="11208"/>
                  </a:cubicBezTo>
                  <a:cubicBezTo>
                    <a:pt x="457" y="11387"/>
                    <a:pt x="358" y="11605"/>
                    <a:pt x="318" y="11843"/>
                  </a:cubicBezTo>
                  <a:cubicBezTo>
                    <a:pt x="318" y="11942"/>
                    <a:pt x="398" y="12021"/>
                    <a:pt x="497" y="12021"/>
                  </a:cubicBezTo>
                  <a:cubicBezTo>
                    <a:pt x="1330" y="12001"/>
                    <a:pt x="2103" y="11585"/>
                    <a:pt x="2579" y="10891"/>
                  </a:cubicBezTo>
                  <a:cubicBezTo>
                    <a:pt x="3035" y="10316"/>
                    <a:pt x="3333" y="9622"/>
                    <a:pt x="3789" y="9047"/>
                  </a:cubicBezTo>
                  <a:cubicBezTo>
                    <a:pt x="4208" y="8522"/>
                    <a:pt x="4782" y="8090"/>
                    <a:pt x="5428" y="8090"/>
                  </a:cubicBezTo>
                  <a:cubicBezTo>
                    <a:pt x="5515" y="8090"/>
                    <a:pt x="5603" y="8098"/>
                    <a:pt x="5692" y="8115"/>
                  </a:cubicBezTo>
                  <a:cubicBezTo>
                    <a:pt x="6426" y="8234"/>
                    <a:pt x="6863" y="8928"/>
                    <a:pt x="7120" y="9562"/>
                  </a:cubicBezTo>
                  <a:cubicBezTo>
                    <a:pt x="7398" y="10237"/>
                    <a:pt x="7497" y="10990"/>
                    <a:pt x="7418" y="11724"/>
                  </a:cubicBezTo>
                  <a:cubicBezTo>
                    <a:pt x="7418" y="11803"/>
                    <a:pt x="7457" y="11902"/>
                    <a:pt x="7537" y="11922"/>
                  </a:cubicBezTo>
                  <a:cubicBezTo>
                    <a:pt x="7319" y="12200"/>
                    <a:pt x="7081" y="12438"/>
                    <a:pt x="6843" y="12696"/>
                  </a:cubicBezTo>
                  <a:cubicBezTo>
                    <a:pt x="5871" y="13687"/>
                    <a:pt x="4820" y="14599"/>
                    <a:pt x="3947" y="15670"/>
                  </a:cubicBezTo>
                  <a:cubicBezTo>
                    <a:pt x="2757" y="17158"/>
                    <a:pt x="1568" y="18804"/>
                    <a:pt x="1012" y="20668"/>
                  </a:cubicBezTo>
                  <a:cubicBezTo>
                    <a:pt x="992" y="20747"/>
                    <a:pt x="973" y="20826"/>
                    <a:pt x="953" y="20926"/>
                  </a:cubicBezTo>
                  <a:cubicBezTo>
                    <a:pt x="913" y="20945"/>
                    <a:pt x="893" y="20965"/>
                    <a:pt x="893" y="21005"/>
                  </a:cubicBezTo>
                  <a:cubicBezTo>
                    <a:pt x="80" y="22948"/>
                    <a:pt x="1" y="25427"/>
                    <a:pt x="1052" y="27291"/>
                  </a:cubicBezTo>
                  <a:cubicBezTo>
                    <a:pt x="1874" y="28729"/>
                    <a:pt x="3399" y="29622"/>
                    <a:pt x="5047" y="29622"/>
                  </a:cubicBezTo>
                  <a:cubicBezTo>
                    <a:pt x="5150" y="29622"/>
                    <a:pt x="5252" y="29619"/>
                    <a:pt x="5355" y="29612"/>
                  </a:cubicBezTo>
                  <a:cubicBezTo>
                    <a:pt x="6188" y="29572"/>
                    <a:pt x="7001" y="29294"/>
                    <a:pt x="7695" y="28838"/>
                  </a:cubicBezTo>
                  <a:cubicBezTo>
                    <a:pt x="8251" y="28442"/>
                    <a:pt x="8727" y="27985"/>
                    <a:pt x="9163" y="27470"/>
                  </a:cubicBezTo>
                  <a:cubicBezTo>
                    <a:pt x="10095" y="26399"/>
                    <a:pt x="10849" y="25150"/>
                    <a:pt x="11880" y="24158"/>
                  </a:cubicBezTo>
                  <a:cubicBezTo>
                    <a:pt x="12316" y="23682"/>
                    <a:pt x="12871" y="23325"/>
                    <a:pt x="13486" y="23087"/>
                  </a:cubicBezTo>
                  <a:cubicBezTo>
                    <a:pt x="13847" y="22970"/>
                    <a:pt x="14226" y="22910"/>
                    <a:pt x="14603" y="22910"/>
                  </a:cubicBezTo>
                  <a:cubicBezTo>
                    <a:pt x="14929" y="22910"/>
                    <a:pt x="15255" y="22955"/>
                    <a:pt x="15568" y="23048"/>
                  </a:cubicBezTo>
                  <a:cubicBezTo>
                    <a:pt x="15583" y="23051"/>
                    <a:pt x="15597" y="23052"/>
                    <a:pt x="15611" y="23052"/>
                  </a:cubicBezTo>
                  <a:cubicBezTo>
                    <a:pt x="15765" y="23052"/>
                    <a:pt x="15856" y="22859"/>
                    <a:pt x="15747" y="22750"/>
                  </a:cubicBezTo>
                  <a:cubicBezTo>
                    <a:pt x="15073" y="22135"/>
                    <a:pt x="14279" y="21699"/>
                    <a:pt x="13407" y="21421"/>
                  </a:cubicBezTo>
                  <a:cubicBezTo>
                    <a:pt x="12821" y="21236"/>
                    <a:pt x="12190" y="21129"/>
                    <a:pt x="11562" y="21129"/>
                  </a:cubicBezTo>
                  <a:cubicBezTo>
                    <a:pt x="10574" y="21129"/>
                    <a:pt x="9594" y="21394"/>
                    <a:pt x="8806" y="22036"/>
                  </a:cubicBezTo>
                  <a:cubicBezTo>
                    <a:pt x="8509" y="22274"/>
                    <a:pt x="8271" y="22572"/>
                    <a:pt x="8072" y="22909"/>
                  </a:cubicBezTo>
                  <a:cubicBezTo>
                    <a:pt x="8072" y="22869"/>
                    <a:pt x="8052" y="22829"/>
                    <a:pt x="8013" y="22790"/>
                  </a:cubicBezTo>
                  <a:cubicBezTo>
                    <a:pt x="7576" y="22353"/>
                    <a:pt x="7259" y="21798"/>
                    <a:pt x="7140" y="21183"/>
                  </a:cubicBezTo>
                  <a:cubicBezTo>
                    <a:pt x="7061" y="20569"/>
                    <a:pt x="7101" y="19954"/>
                    <a:pt x="7299" y="19359"/>
                  </a:cubicBezTo>
                  <a:cubicBezTo>
                    <a:pt x="7342" y="19230"/>
                    <a:pt x="7240" y="19133"/>
                    <a:pt x="7128" y="19133"/>
                  </a:cubicBezTo>
                  <a:cubicBezTo>
                    <a:pt x="7085" y="19133"/>
                    <a:pt x="7040" y="19147"/>
                    <a:pt x="7001" y="19180"/>
                  </a:cubicBezTo>
                  <a:cubicBezTo>
                    <a:pt x="6744" y="19478"/>
                    <a:pt x="6525" y="19815"/>
                    <a:pt x="6347" y="20152"/>
                  </a:cubicBezTo>
                  <a:cubicBezTo>
                    <a:pt x="6010" y="20846"/>
                    <a:pt x="5752" y="21580"/>
                    <a:pt x="5593" y="22334"/>
                  </a:cubicBezTo>
                  <a:cubicBezTo>
                    <a:pt x="5415" y="22988"/>
                    <a:pt x="5276" y="23662"/>
                    <a:pt x="4899" y="24237"/>
                  </a:cubicBezTo>
                  <a:cubicBezTo>
                    <a:pt x="4622" y="24694"/>
                    <a:pt x="4185" y="25011"/>
                    <a:pt x="3670" y="25130"/>
                  </a:cubicBezTo>
                  <a:cubicBezTo>
                    <a:pt x="3603" y="25137"/>
                    <a:pt x="3536" y="25140"/>
                    <a:pt x="3470" y="25140"/>
                  </a:cubicBezTo>
                  <a:cubicBezTo>
                    <a:pt x="2967" y="25140"/>
                    <a:pt x="2493" y="24942"/>
                    <a:pt x="2143" y="24575"/>
                  </a:cubicBezTo>
                  <a:cubicBezTo>
                    <a:pt x="1488" y="23960"/>
                    <a:pt x="1131" y="23087"/>
                    <a:pt x="1151" y="22175"/>
                  </a:cubicBezTo>
                  <a:cubicBezTo>
                    <a:pt x="1211" y="21243"/>
                    <a:pt x="1449" y="20311"/>
                    <a:pt x="1905" y="19478"/>
                  </a:cubicBezTo>
                  <a:cubicBezTo>
                    <a:pt x="2341" y="18585"/>
                    <a:pt x="2857" y="17753"/>
                    <a:pt x="3432" y="16959"/>
                  </a:cubicBezTo>
                  <a:cubicBezTo>
                    <a:pt x="4046" y="16107"/>
                    <a:pt x="4721" y="15313"/>
                    <a:pt x="5474" y="14560"/>
                  </a:cubicBezTo>
                  <a:cubicBezTo>
                    <a:pt x="7378" y="12656"/>
                    <a:pt x="9956" y="10554"/>
                    <a:pt x="9460" y="7520"/>
                  </a:cubicBezTo>
                  <a:cubicBezTo>
                    <a:pt x="9242" y="6231"/>
                    <a:pt x="8429" y="5140"/>
                    <a:pt x="7894" y="3970"/>
                  </a:cubicBezTo>
                  <a:cubicBezTo>
                    <a:pt x="7596" y="3315"/>
                    <a:pt x="7457" y="2621"/>
                    <a:pt x="7457" y="1927"/>
                  </a:cubicBezTo>
                  <a:cubicBezTo>
                    <a:pt x="7457" y="1590"/>
                    <a:pt x="7497" y="1253"/>
                    <a:pt x="7616" y="936"/>
                  </a:cubicBezTo>
                  <a:cubicBezTo>
                    <a:pt x="7715" y="678"/>
                    <a:pt x="7755" y="400"/>
                    <a:pt x="7735" y="142"/>
                  </a:cubicBezTo>
                  <a:cubicBezTo>
                    <a:pt x="7706" y="55"/>
                    <a:pt x="7635" y="0"/>
                    <a:pt x="7559"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6839575" y="2454775"/>
              <a:ext cx="40500" cy="57350"/>
            </a:xfrm>
            <a:custGeom>
              <a:avLst/>
              <a:gdLst/>
              <a:ahLst/>
              <a:cxnLst/>
              <a:rect l="l" t="t" r="r" b="b"/>
              <a:pathLst>
                <a:path w="1620" h="2294" extrusionOk="0">
                  <a:moveTo>
                    <a:pt x="1360" y="1"/>
                  </a:moveTo>
                  <a:cubicBezTo>
                    <a:pt x="1336" y="1"/>
                    <a:pt x="1311" y="5"/>
                    <a:pt x="1286" y="15"/>
                  </a:cubicBezTo>
                  <a:cubicBezTo>
                    <a:pt x="929" y="214"/>
                    <a:pt x="631" y="511"/>
                    <a:pt x="433" y="888"/>
                  </a:cubicBezTo>
                  <a:cubicBezTo>
                    <a:pt x="254" y="1265"/>
                    <a:pt x="116" y="1661"/>
                    <a:pt x="36" y="2058"/>
                  </a:cubicBezTo>
                  <a:cubicBezTo>
                    <a:pt x="0" y="2201"/>
                    <a:pt x="108" y="2294"/>
                    <a:pt x="212" y="2294"/>
                  </a:cubicBezTo>
                  <a:cubicBezTo>
                    <a:pt x="281" y="2294"/>
                    <a:pt x="350" y="2252"/>
                    <a:pt x="373" y="2157"/>
                  </a:cubicBezTo>
                  <a:cubicBezTo>
                    <a:pt x="453" y="1800"/>
                    <a:pt x="572" y="1443"/>
                    <a:pt x="730" y="1106"/>
                  </a:cubicBezTo>
                  <a:cubicBezTo>
                    <a:pt x="889" y="769"/>
                    <a:pt x="1147" y="511"/>
                    <a:pt x="1464" y="313"/>
                  </a:cubicBezTo>
                  <a:cubicBezTo>
                    <a:pt x="1619" y="209"/>
                    <a:pt x="1519" y="1"/>
                    <a:pt x="136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6832525" y="2528925"/>
              <a:ext cx="15900" cy="33650"/>
            </a:xfrm>
            <a:custGeom>
              <a:avLst/>
              <a:gdLst/>
              <a:ahLst/>
              <a:cxnLst/>
              <a:rect l="l" t="t" r="r" b="b"/>
              <a:pathLst>
                <a:path w="636" h="1346" extrusionOk="0">
                  <a:moveTo>
                    <a:pt x="438" y="0"/>
                  </a:moveTo>
                  <a:cubicBezTo>
                    <a:pt x="353" y="0"/>
                    <a:pt x="276" y="54"/>
                    <a:pt x="259" y="123"/>
                  </a:cubicBezTo>
                  <a:cubicBezTo>
                    <a:pt x="140" y="460"/>
                    <a:pt x="60" y="778"/>
                    <a:pt x="21" y="1115"/>
                  </a:cubicBezTo>
                  <a:cubicBezTo>
                    <a:pt x="1" y="1214"/>
                    <a:pt x="60" y="1313"/>
                    <a:pt x="140" y="1333"/>
                  </a:cubicBezTo>
                  <a:cubicBezTo>
                    <a:pt x="161" y="1341"/>
                    <a:pt x="182" y="1345"/>
                    <a:pt x="203" y="1345"/>
                  </a:cubicBezTo>
                  <a:cubicBezTo>
                    <a:pt x="279" y="1345"/>
                    <a:pt x="346" y="1292"/>
                    <a:pt x="378" y="1214"/>
                  </a:cubicBezTo>
                  <a:cubicBezTo>
                    <a:pt x="417" y="877"/>
                    <a:pt x="497" y="540"/>
                    <a:pt x="596" y="222"/>
                  </a:cubicBezTo>
                  <a:cubicBezTo>
                    <a:pt x="635" y="123"/>
                    <a:pt x="576" y="24"/>
                    <a:pt x="477" y="4"/>
                  </a:cubicBezTo>
                  <a:cubicBezTo>
                    <a:pt x="464" y="2"/>
                    <a:pt x="451" y="0"/>
                    <a:pt x="438"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6786425" y="2703950"/>
              <a:ext cx="77375" cy="151325"/>
            </a:xfrm>
            <a:custGeom>
              <a:avLst/>
              <a:gdLst/>
              <a:ahLst/>
              <a:cxnLst/>
              <a:rect l="l" t="t" r="r" b="b"/>
              <a:pathLst>
                <a:path w="3095" h="6053" extrusionOk="0">
                  <a:moveTo>
                    <a:pt x="2507" y="376"/>
                  </a:moveTo>
                  <a:cubicBezTo>
                    <a:pt x="2654" y="376"/>
                    <a:pt x="2695" y="430"/>
                    <a:pt x="2678" y="599"/>
                  </a:cubicBezTo>
                  <a:cubicBezTo>
                    <a:pt x="2618" y="856"/>
                    <a:pt x="2519" y="1114"/>
                    <a:pt x="2380" y="1332"/>
                  </a:cubicBezTo>
                  <a:cubicBezTo>
                    <a:pt x="2123" y="1808"/>
                    <a:pt x="1805" y="2264"/>
                    <a:pt x="1488" y="2701"/>
                  </a:cubicBezTo>
                  <a:cubicBezTo>
                    <a:pt x="1151" y="3157"/>
                    <a:pt x="853" y="3633"/>
                    <a:pt x="595" y="4129"/>
                  </a:cubicBezTo>
                  <a:cubicBezTo>
                    <a:pt x="615" y="3970"/>
                    <a:pt x="655" y="3791"/>
                    <a:pt x="695" y="3613"/>
                  </a:cubicBezTo>
                  <a:cubicBezTo>
                    <a:pt x="774" y="3177"/>
                    <a:pt x="893" y="2721"/>
                    <a:pt x="1012" y="2284"/>
                  </a:cubicBezTo>
                  <a:cubicBezTo>
                    <a:pt x="1151" y="1848"/>
                    <a:pt x="1329" y="1412"/>
                    <a:pt x="1587" y="1015"/>
                  </a:cubicBezTo>
                  <a:lnTo>
                    <a:pt x="1567" y="1015"/>
                  </a:lnTo>
                  <a:cubicBezTo>
                    <a:pt x="1726" y="678"/>
                    <a:pt x="2063" y="440"/>
                    <a:pt x="2420" y="381"/>
                  </a:cubicBezTo>
                  <a:cubicBezTo>
                    <a:pt x="2452" y="378"/>
                    <a:pt x="2481" y="376"/>
                    <a:pt x="2507" y="376"/>
                  </a:cubicBezTo>
                  <a:close/>
                  <a:moveTo>
                    <a:pt x="2506" y="0"/>
                  </a:moveTo>
                  <a:cubicBezTo>
                    <a:pt x="2373" y="0"/>
                    <a:pt x="2238" y="28"/>
                    <a:pt x="2123" y="63"/>
                  </a:cubicBezTo>
                  <a:cubicBezTo>
                    <a:pt x="1230" y="361"/>
                    <a:pt x="873" y="1531"/>
                    <a:pt x="655" y="2304"/>
                  </a:cubicBezTo>
                  <a:cubicBezTo>
                    <a:pt x="516" y="2740"/>
                    <a:pt x="417" y="3177"/>
                    <a:pt x="338" y="3593"/>
                  </a:cubicBezTo>
                  <a:cubicBezTo>
                    <a:pt x="179" y="4327"/>
                    <a:pt x="159" y="5061"/>
                    <a:pt x="1" y="5775"/>
                  </a:cubicBezTo>
                  <a:cubicBezTo>
                    <a:pt x="1" y="5814"/>
                    <a:pt x="1" y="5854"/>
                    <a:pt x="20" y="5874"/>
                  </a:cubicBezTo>
                  <a:cubicBezTo>
                    <a:pt x="10" y="5993"/>
                    <a:pt x="95" y="6052"/>
                    <a:pt x="184" y="6052"/>
                  </a:cubicBezTo>
                  <a:cubicBezTo>
                    <a:pt x="273" y="6052"/>
                    <a:pt x="367" y="5993"/>
                    <a:pt x="377" y="5874"/>
                  </a:cubicBezTo>
                  <a:cubicBezTo>
                    <a:pt x="536" y="4644"/>
                    <a:pt x="1309" y="3593"/>
                    <a:pt x="2004" y="2621"/>
                  </a:cubicBezTo>
                  <a:cubicBezTo>
                    <a:pt x="2420" y="2086"/>
                    <a:pt x="2757" y="1511"/>
                    <a:pt x="2995" y="876"/>
                  </a:cubicBezTo>
                  <a:cubicBezTo>
                    <a:pt x="3094" y="638"/>
                    <a:pt x="3074" y="381"/>
                    <a:pt x="2936" y="162"/>
                  </a:cubicBezTo>
                  <a:cubicBezTo>
                    <a:pt x="2826" y="42"/>
                    <a:pt x="2668" y="0"/>
                    <a:pt x="250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6606450" y="4282100"/>
              <a:ext cx="234525" cy="374550"/>
            </a:xfrm>
            <a:custGeom>
              <a:avLst/>
              <a:gdLst/>
              <a:ahLst/>
              <a:cxnLst/>
              <a:rect l="l" t="t" r="r" b="b"/>
              <a:pathLst>
                <a:path w="9381" h="14982" extrusionOk="0">
                  <a:moveTo>
                    <a:pt x="2607" y="441"/>
                  </a:moveTo>
                  <a:cubicBezTo>
                    <a:pt x="2396" y="870"/>
                    <a:pt x="2282" y="1338"/>
                    <a:pt x="2321" y="1825"/>
                  </a:cubicBezTo>
                  <a:cubicBezTo>
                    <a:pt x="2420" y="3015"/>
                    <a:pt x="3273" y="3967"/>
                    <a:pt x="4364" y="4403"/>
                  </a:cubicBezTo>
                  <a:cubicBezTo>
                    <a:pt x="4937" y="4627"/>
                    <a:pt x="5539" y="4742"/>
                    <a:pt x="6150" y="4742"/>
                  </a:cubicBezTo>
                  <a:cubicBezTo>
                    <a:pt x="6407" y="4742"/>
                    <a:pt x="6664" y="4722"/>
                    <a:pt x="6922" y="4681"/>
                  </a:cubicBezTo>
                  <a:lnTo>
                    <a:pt x="6922" y="4681"/>
                  </a:lnTo>
                  <a:cubicBezTo>
                    <a:pt x="6228" y="4998"/>
                    <a:pt x="5494" y="5196"/>
                    <a:pt x="4740" y="5256"/>
                  </a:cubicBezTo>
                  <a:cubicBezTo>
                    <a:pt x="4712" y="5257"/>
                    <a:pt x="4684" y="5257"/>
                    <a:pt x="4655" y="5257"/>
                  </a:cubicBezTo>
                  <a:cubicBezTo>
                    <a:pt x="3768" y="5257"/>
                    <a:pt x="2839" y="4955"/>
                    <a:pt x="2301" y="4225"/>
                  </a:cubicBezTo>
                  <a:cubicBezTo>
                    <a:pt x="2261" y="4172"/>
                    <a:pt x="2205" y="4151"/>
                    <a:pt x="2149" y="4151"/>
                  </a:cubicBezTo>
                  <a:cubicBezTo>
                    <a:pt x="2016" y="4151"/>
                    <a:pt x="1886" y="4277"/>
                    <a:pt x="1984" y="4403"/>
                  </a:cubicBezTo>
                  <a:cubicBezTo>
                    <a:pt x="2593" y="5164"/>
                    <a:pt x="3513" y="5615"/>
                    <a:pt x="4480" y="5615"/>
                  </a:cubicBezTo>
                  <a:cubicBezTo>
                    <a:pt x="4520" y="5615"/>
                    <a:pt x="4561" y="5614"/>
                    <a:pt x="4602" y="5613"/>
                  </a:cubicBezTo>
                  <a:cubicBezTo>
                    <a:pt x="5554" y="5613"/>
                    <a:pt x="6466" y="5276"/>
                    <a:pt x="7338" y="4879"/>
                  </a:cubicBezTo>
                  <a:lnTo>
                    <a:pt x="7338" y="4879"/>
                  </a:lnTo>
                  <a:cubicBezTo>
                    <a:pt x="6743" y="5315"/>
                    <a:pt x="6109" y="5633"/>
                    <a:pt x="5435" y="5871"/>
                  </a:cubicBezTo>
                  <a:cubicBezTo>
                    <a:pt x="4829" y="6101"/>
                    <a:pt x="4192" y="6217"/>
                    <a:pt x="3553" y="6217"/>
                  </a:cubicBezTo>
                  <a:cubicBezTo>
                    <a:pt x="3314" y="6217"/>
                    <a:pt x="3075" y="6201"/>
                    <a:pt x="2837" y="6168"/>
                  </a:cubicBezTo>
                  <a:cubicBezTo>
                    <a:pt x="1964" y="6010"/>
                    <a:pt x="1210" y="5434"/>
                    <a:pt x="854" y="4621"/>
                  </a:cubicBezTo>
                  <a:cubicBezTo>
                    <a:pt x="616" y="4165"/>
                    <a:pt x="497" y="3650"/>
                    <a:pt x="497" y="3134"/>
                  </a:cubicBezTo>
                  <a:cubicBezTo>
                    <a:pt x="576" y="1889"/>
                    <a:pt x="1423" y="821"/>
                    <a:pt x="2607" y="441"/>
                  </a:cubicBezTo>
                  <a:close/>
                  <a:moveTo>
                    <a:pt x="8489" y="5553"/>
                  </a:moveTo>
                  <a:cubicBezTo>
                    <a:pt x="8548" y="6010"/>
                    <a:pt x="8568" y="6466"/>
                    <a:pt x="8588" y="6922"/>
                  </a:cubicBezTo>
                  <a:cubicBezTo>
                    <a:pt x="8568" y="8429"/>
                    <a:pt x="8270" y="9936"/>
                    <a:pt x="7715" y="11344"/>
                  </a:cubicBezTo>
                  <a:cubicBezTo>
                    <a:pt x="7418" y="12038"/>
                    <a:pt x="7061" y="12712"/>
                    <a:pt x="6664" y="13347"/>
                  </a:cubicBezTo>
                  <a:cubicBezTo>
                    <a:pt x="6446" y="13664"/>
                    <a:pt x="6208" y="13982"/>
                    <a:pt x="5970" y="14279"/>
                  </a:cubicBezTo>
                  <a:cubicBezTo>
                    <a:pt x="5911" y="14358"/>
                    <a:pt x="5831" y="14458"/>
                    <a:pt x="5772" y="14537"/>
                  </a:cubicBezTo>
                  <a:cubicBezTo>
                    <a:pt x="5724" y="14585"/>
                    <a:pt x="5712" y="14633"/>
                    <a:pt x="5706" y="14633"/>
                  </a:cubicBezTo>
                  <a:cubicBezTo>
                    <a:pt x="5702" y="14633"/>
                    <a:pt x="5700" y="14612"/>
                    <a:pt x="5692" y="14557"/>
                  </a:cubicBezTo>
                  <a:cubicBezTo>
                    <a:pt x="5673" y="14339"/>
                    <a:pt x="5673" y="14120"/>
                    <a:pt x="5653" y="13922"/>
                  </a:cubicBezTo>
                  <a:cubicBezTo>
                    <a:pt x="5653" y="13817"/>
                    <a:pt x="5574" y="13735"/>
                    <a:pt x="5484" y="13735"/>
                  </a:cubicBezTo>
                  <a:cubicBezTo>
                    <a:pt x="5455" y="13735"/>
                    <a:pt x="5424" y="13744"/>
                    <a:pt x="5395" y="13764"/>
                  </a:cubicBezTo>
                  <a:cubicBezTo>
                    <a:pt x="4719" y="14176"/>
                    <a:pt x="3925" y="14455"/>
                    <a:pt x="3142" y="14455"/>
                  </a:cubicBezTo>
                  <a:cubicBezTo>
                    <a:pt x="2684" y="14455"/>
                    <a:pt x="2230" y="14360"/>
                    <a:pt x="1805" y="14140"/>
                  </a:cubicBezTo>
                  <a:cubicBezTo>
                    <a:pt x="1310" y="13883"/>
                    <a:pt x="913" y="13486"/>
                    <a:pt x="655" y="12990"/>
                  </a:cubicBezTo>
                  <a:cubicBezTo>
                    <a:pt x="378" y="12415"/>
                    <a:pt x="417" y="11780"/>
                    <a:pt x="497" y="11166"/>
                  </a:cubicBezTo>
                  <a:lnTo>
                    <a:pt x="497" y="11166"/>
                  </a:lnTo>
                  <a:cubicBezTo>
                    <a:pt x="1032" y="11383"/>
                    <a:pt x="1600" y="11484"/>
                    <a:pt x="2168" y="11484"/>
                  </a:cubicBezTo>
                  <a:cubicBezTo>
                    <a:pt x="2378" y="11484"/>
                    <a:pt x="2588" y="11470"/>
                    <a:pt x="2797" y="11443"/>
                  </a:cubicBezTo>
                  <a:cubicBezTo>
                    <a:pt x="4324" y="11225"/>
                    <a:pt x="5593" y="10253"/>
                    <a:pt x="6505" y="9044"/>
                  </a:cubicBezTo>
                  <a:cubicBezTo>
                    <a:pt x="7239" y="7973"/>
                    <a:pt x="7794" y="6803"/>
                    <a:pt x="8132" y="5573"/>
                  </a:cubicBezTo>
                  <a:lnTo>
                    <a:pt x="8132" y="5573"/>
                  </a:lnTo>
                  <a:cubicBezTo>
                    <a:pt x="8112" y="6188"/>
                    <a:pt x="8052" y="6823"/>
                    <a:pt x="7953" y="7437"/>
                  </a:cubicBezTo>
                  <a:cubicBezTo>
                    <a:pt x="7695" y="9024"/>
                    <a:pt x="7021" y="10511"/>
                    <a:pt x="5712" y="11483"/>
                  </a:cubicBezTo>
                  <a:cubicBezTo>
                    <a:pt x="4989" y="12026"/>
                    <a:pt x="3928" y="12524"/>
                    <a:pt x="2954" y="12524"/>
                  </a:cubicBezTo>
                  <a:cubicBezTo>
                    <a:pt x="2325" y="12524"/>
                    <a:pt x="1733" y="12317"/>
                    <a:pt x="1290" y="11780"/>
                  </a:cubicBezTo>
                  <a:cubicBezTo>
                    <a:pt x="1257" y="11738"/>
                    <a:pt x="1216" y="11720"/>
                    <a:pt x="1177" y="11720"/>
                  </a:cubicBezTo>
                  <a:cubicBezTo>
                    <a:pt x="1051" y="11720"/>
                    <a:pt x="931" y="11898"/>
                    <a:pt x="1052" y="12018"/>
                  </a:cubicBezTo>
                  <a:cubicBezTo>
                    <a:pt x="1533" y="12624"/>
                    <a:pt x="2269" y="12865"/>
                    <a:pt x="3014" y="12865"/>
                  </a:cubicBezTo>
                  <a:cubicBezTo>
                    <a:pt x="3220" y="12865"/>
                    <a:pt x="3427" y="12846"/>
                    <a:pt x="3630" y="12812"/>
                  </a:cubicBezTo>
                  <a:cubicBezTo>
                    <a:pt x="5316" y="12455"/>
                    <a:pt x="6783" y="11364"/>
                    <a:pt x="7576" y="9837"/>
                  </a:cubicBezTo>
                  <a:cubicBezTo>
                    <a:pt x="8270" y="8528"/>
                    <a:pt x="8449" y="7021"/>
                    <a:pt x="8489" y="5553"/>
                  </a:cubicBezTo>
                  <a:close/>
                  <a:moveTo>
                    <a:pt x="2995" y="1"/>
                  </a:moveTo>
                  <a:cubicBezTo>
                    <a:pt x="1905" y="60"/>
                    <a:pt x="992" y="834"/>
                    <a:pt x="516" y="1785"/>
                  </a:cubicBezTo>
                  <a:cubicBezTo>
                    <a:pt x="21" y="2737"/>
                    <a:pt x="40" y="3888"/>
                    <a:pt x="556" y="4820"/>
                  </a:cubicBezTo>
                  <a:cubicBezTo>
                    <a:pt x="992" y="5732"/>
                    <a:pt x="1825" y="6366"/>
                    <a:pt x="2817" y="6525"/>
                  </a:cubicBezTo>
                  <a:cubicBezTo>
                    <a:pt x="3075" y="6568"/>
                    <a:pt x="3336" y="6588"/>
                    <a:pt x="3597" y="6588"/>
                  </a:cubicBezTo>
                  <a:cubicBezTo>
                    <a:pt x="5157" y="6588"/>
                    <a:pt x="6730" y="5865"/>
                    <a:pt x="7953" y="4879"/>
                  </a:cubicBezTo>
                  <a:lnTo>
                    <a:pt x="7953" y="4879"/>
                  </a:lnTo>
                  <a:cubicBezTo>
                    <a:pt x="7775" y="5573"/>
                    <a:pt x="7537" y="6247"/>
                    <a:pt x="7279" y="6922"/>
                  </a:cubicBezTo>
                  <a:cubicBezTo>
                    <a:pt x="6704" y="8250"/>
                    <a:pt x="5871" y="9520"/>
                    <a:pt x="4661" y="10313"/>
                  </a:cubicBezTo>
                  <a:cubicBezTo>
                    <a:pt x="3907" y="10811"/>
                    <a:pt x="2997" y="11109"/>
                    <a:pt x="2095" y="11109"/>
                  </a:cubicBezTo>
                  <a:cubicBezTo>
                    <a:pt x="1525" y="11109"/>
                    <a:pt x="959" y="10990"/>
                    <a:pt x="437" y="10729"/>
                  </a:cubicBezTo>
                  <a:cubicBezTo>
                    <a:pt x="410" y="10713"/>
                    <a:pt x="383" y="10706"/>
                    <a:pt x="355" y="10706"/>
                  </a:cubicBezTo>
                  <a:cubicBezTo>
                    <a:pt x="280" y="10706"/>
                    <a:pt x="208" y="10761"/>
                    <a:pt x="179" y="10848"/>
                  </a:cubicBezTo>
                  <a:cubicBezTo>
                    <a:pt x="60" y="11602"/>
                    <a:pt x="1" y="12395"/>
                    <a:pt x="318" y="13109"/>
                  </a:cubicBezTo>
                  <a:cubicBezTo>
                    <a:pt x="576" y="13664"/>
                    <a:pt x="1012" y="14120"/>
                    <a:pt x="1567" y="14398"/>
                  </a:cubicBezTo>
                  <a:cubicBezTo>
                    <a:pt x="2064" y="14676"/>
                    <a:pt x="2603" y="14796"/>
                    <a:pt x="3145" y="14796"/>
                  </a:cubicBezTo>
                  <a:cubicBezTo>
                    <a:pt x="3882" y="14796"/>
                    <a:pt x="4625" y="14574"/>
                    <a:pt x="5276" y="14220"/>
                  </a:cubicBezTo>
                  <a:cubicBezTo>
                    <a:pt x="5276" y="14550"/>
                    <a:pt x="5327" y="14982"/>
                    <a:pt x="5617" y="14982"/>
                  </a:cubicBezTo>
                  <a:cubicBezTo>
                    <a:pt x="5641" y="14982"/>
                    <a:pt x="5666" y="14979"/>
                    <a:pt x="5692" y="14973"/>
                  </a:cubicBezTo>
                  <a:cubicBezTo>
                    <a:pt x="5911" y="14934"/>
                    <a:pt x="6049" y="14735"/>
                    <a:pt x="6168" y="14596"/>
                  </a:cubicBezTo>
                  <a:cubicBezTo>
                    <a:pt x="6287" y="14438"/>
                    <a:pt x="6446" y="14239"/>
                    <a:pt x="6585" y="14041"/>
                  </a:cubicBezTo>
                  <a:cubicBezTo>
                    <a:pt x="8627" y="11225"/>
                    <a:pt x="9381" y="7656"/>
                    <a:pt x="8627" y="4264"/>
                  </a:cubicBezTo>
                  <a:cubicBezTo>
                    <a:pt x="8608" y="4185"/>
                    <a:pt x="8548" y="4126"/>
                    <a:pt x="8489" y="4126"/>
                  </a:cubicBezTo>
                  <a:cubicBezTo>
                    <a:pt x="8472" y="4044"/>
                    <a:pt x="8403" y="3976"/>
                    <a:pt x="8324" y="3976"/>
                  </a:cubicBezTo>
                  <a:cubicBezTo>
                    <a:pt x="8306" y="3976"/>
                    <a:pt x="8288" y="3980"/>
                    <a:pt x="8270" y="3987"/>
                  </a:cubicBezTo>
                  <a:cubicBezTo>
                    <a:pt x="7568" y="4208"/>
                    <a:pt x="6819" y="4364"/>
                    <a:pt x="6084" y="4364"/>
                  </a:cubicBezTo>
                  <a:cubicBezTo>
                    <a:pt x="5305" y="4364"/>
                    <a:pt x="4542" y="4188"/>
                    <a:pt x="3868" y="3729"/>
                  </a:cubicBezTo>
                  <a:cubicBezTo>
                    <a:pt x="2777" y="3015"/>
                    <a:pt x="2202" y="1409"/>
                    <a:pt x="3114" y="298"/>
                  </a:cubicBezTo>
                  <a:cubicBezTo>
                    <a:pt x="3213" y="199"/>
                    <a:pt x="3174" y="1"/>
                    <a:pt x="299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6643650" y="4323175"/>
              <a:ext cx="14300" cy="46025"/>
            </a:xfrm>
            <a:custGeom>
              <a:avLst/>
              <a:gdLst/>
              <a:ahLst/>
              <a:cxnLst/>
              <a:rect l="l" t="t" r="r" b="b"/>
              <a:pathLst>
                <a:path w="572" h="1841" extrusionOk="0">
                  <a:moveTo>
                    <a:pt x="343" y="0"/>
                  </a:moveTo>
                  <a:cubicBezTo>
                    <a:pt x="271" y="0"/>
                    <a:pt x="202" y="37"/>
                    <a:pt x="179" y="123"/>
                  </a:cubicBezTo>
                  <a:cubicBezTo>
                    <a:pt x="40" y="638"/>
                    <a:pt x="0" y="1174"/>
                    <a:pt x="99" y="1709"/>
                  </a:cubicBezTo>
                  <a:cubicBezTo>
                    <a:pt x="115" y="1787"/>
                    <a:pt x="180" y="1841"/>
                    <a:pt x="255" y="1841"/>
                  </a:cubicBezTo>
                  <a:cubicBezTo>
                    <a:pt x="275" y="1841"/>
                    <a:pt x="296" y="1837"/>
                    <a:pt x="317" y="1828"/>
                  </a:cubicBezTo>
                  <a:cubicBezTo>
                    <a:pt x="417" y="1808"/>
                    <a:pt x="456" y="1709"/>
                    <a:pt x="436" y="1630"/>
                  </a:cubicBezTo>
                  <a:cubicBezTo>
                    <a:pt x="377" y="1154"/>
                    <a:pt x="397" y="678"/>
                    <a:pt x="536" y="222"/>
                  </a:cubicBezTo>
                  <a:cubicBezTo>
                    <a:pt x="572" y="89"/>
                    <a:pt x="454" y="0"/>
                    <a:pt x="343"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5989200" y="4180275"/>
              <a:ext cx="784350" cy="466400"/>
            </a:xfrm>
            <a:custGeom>
              <a:avLst/>
              <a:gdLst/>
              <a:ahLst/>
              <a:cxnLst/>
              <a:rect l="l" t="t" r="r" b="b"/>
              <a:pathLst>
                <a:path w="31374" h="18656" extrusionOk="0">
                  <a:moveTo>
                    <a:pt x="26892" y="1436"/>
                  </a:moveTo>
                  <a:lnTo>
                    <a:pt x="26892" y="1436"/>
                  </a:lnTo>
                  <a:cubicBezTo>
                    <a:pt x="27348" y="1456"/>
                    <a:pt x="27804" y="1496"/>
                    <a:pt x="28260" y="1575"/>
                  </a:cubicBezTo>
                  <a:cubicBezTo>
                    <a:pt x="27824" y="1575"/>
                    <a:pt x="27408" y="1615"/>
                    <a:pt x="26991" y="1714"/>
                  </a:cubicBezTo>
                  <a:cubicBezTo>
                    <a:pt x="27051" y="1615"/>
                    <a:pt x="27011" y="1476"/>
                    <a:pt x="26892" y="1436"/>
                  </a:cubicBezTo>
                  <a:close/>
                  <a:moveTo>
                    <a:pt x="28379" y="1595"/>
                  </a:moveTo>
                  <a:cubicBezTo>
                    <a:pt x="28617" y="1654"/>
                    <a:pt x="28875" y="1694"/>
                    <a:pt x="29113" y="1773"/>
                  </a:cubicBezTo>
                  <a:cubicBezTo>
                    <a:pt x="28882" y="1773"/>
                    <a:pt x="28651" y="1811"/>
                    <a:pt x="28420" y="1867"/>
                  </a:cubicBezTo>
                  <a:lnTo>
                    <a:pt x="28420" y="1867"/>
                  </a:lnTo>
                  <a:cubicBezTo>
                    <a:pt x="28474" y="1786"/>
                    <a:pt x="28451" y="1666"/>
                    <a:pt x="28379" y="1595"/>
                  </a:cubicBezTo>
                  <a:close/>
                  <a:moveTo>
                    <a:pt x="25145" y="384"/>
                  </a:moveTo>
                  <a:cubicBezTo>
                    <a:pt x="26582" y="384"/>
                    <a:pt x="28007" y="744"/>
                    <a:pt x="29292" y="1436"/>
                  </a:cubicBezTo>
                  <a:cubicBezTo>
                    <a:pt x="28915" y="1337"/>
                    <a:pt x="28538" y="1258"/>
                    <a:pt x="28141" y="1198"/>
                  </a:cubicBezTo>
                  <a:cubicBezTo>
                    <a:pt x="27590" y="1110"/>
                    <a:pt x="27036" y="1066"/>
                    <a:pt x="26484" y="1066"/>
                  </a:cubicBezTo>
                  <a:cubicBezTo>
                    <a:pt x="24319" y="1066"/>
                    <a:pt x="22193" y="1738"/>
                    <a:pt x="20407" y="3003"/>
                  </a:cubicBezTo>
                  <a:cubicBezTo>
                    <a:pt x="20260" y="3118"/>
                    <a:pt x="20356" y="3354"/>
                    <a:pt x="20506" y="3354"/>
                  </a:cubicBezTo>
                  <a:cubicBezTo>
                    <a:pt x="20537" y="3354"/>
                    <a:pt x="20571" y="3344"/>
                    <a:pt x="20606" y="3320"/>
                  </a:cubicBezTo>
                  <a:cubicBezTo>
                    <a:pt x="21181" y="2884"/>
                    <a:pt x="21835" y="2527"/>
                    <a:pt x="22489" y="2229"/>
                  </a:cubicBezTo>
                  <a:cubicBezTo>
                    <a:pt x="23736" y="1705"/>
                    <a:pt x="25066" y="1428"/>
                    <a:pt x="26402" y="1428"/>
                  </a:cubicBezTo>
                  <a:cubicBezTo>
                    <a:pt x="26533" y="1428"/>
                    <a:pt x="26663" y="1431"/>
                    <a:pt x="26793" y="1436"/>
                  </a:cubicBezTo>
                  <a:cubicBezTo>
                    <a:pt x="25087" y="1773"/>
                    <a:pt x="23541" y="2646"/>
                    <a:pt x="22192" y="3737"/>
                  </a:cubicBezTo>
                  <a:cubicBezTo>
                    <a:pt x="19574" y="5799"/>
                    <a:pt x="17710" y="8655"/>
                    <a:pt x="15053" y="10677"/>
                  </a:cubicBezTo>
                  <a:cubicBezTo>
                    <a:pt x="13843" y="11629"/>
                    <a:pt x="12435" y="12383"/>
                    <a:pt x="10888" y="12621"/>
                  </a:cubicBezTo>
                  <a:cubicBezTo>
                    <a:pt x="10540" y="12687"/>
                    <a:pt x="10189" y="12719"/>
                    <a:pt x="9839" y="12719"/>
                  </a:cubicBezTo>
                  <a:cubicBezTo>
                    <a:pt x="8711" y="12719"/>
                    <a:pt x="7593" y="12384"/>
                    <a:pt x="6624" y="11748"/>
                  </a:cubicBezTo>
                  <a:cubicBezTo>
                    <a:pt x="6594" y="11724"/>
                    <a:pt x="6563" y="11714"/>
                    <a:pt x="6534" y="11714"/>
                  </a:cubicBezTo>
                  <a:cubicBezTo>
                    <a:pt x="6395" y="11714"/>
                    <a:pt x="6298" y="11951"/>
                    <a:pt x="6446" y="12066"/>
                  </a:cubicBezTo>
                  <a:cubicBezTo>
                    <a:pt x="7441" y="12758"/>
                    <a:pt x="8646" y="13062"/>
                    <a:pt x="9855" y="13062"/>
                  </a:cubicBezTo>
                  <a:cubicBezTo>
                    <a:pt x="10308" y="13062"/>
                    <a:pt x="10762" y="13019"/>
                    <a:pt x="11205" y="12938"/>
                  </a:cubicBezTo>
                  <a:cubicBezTo>
                    <a:pt x="14438" y="12323"/>
                    <a:pt x="16838" y="9706"/>
                    <a:pt x="18979" y="7405"/>
                  </a:cubicBezTo>
                  <a:cubicBezTo>
                    <a:pt x="20784" y="5422"/>
                    <a:pt x="22727" y="3340"/>
                    <a:pt x="25226" y="2289"/>
                  </a:cubicBezTo>
                  <a:lnTo>
                    <a:pt x="25226" y="2289"/>
                  </a:lnTo>
                  <a:cubicBezTo>
                    <a:pt x="25087" y="2348"/>
                    <a:pt x="24968" y="2408"/>
                    <a:pt x="24830" y="2487"/>
                  </a:cubicBezTo>
                  <a:cubicBezTo>
                    <a:pt x="20645" y="4649"/>
                    <a:pt x="18781" y="9289"/>
                    <a:pt x="15311" y="12264"/>
                  </a:cubicBezTo>
                  <a:cubicBezTo>
                    <a:pt x="15174" y="12386"/>
                    <a:pt x="15294" y="12554"/>
                    <a:pt x="15429" y="12554"/>
                  </a:cubicBezTo>
                  <a:cubicBezTo>
                    <a:pt x="15469" y="12554"/>
                    <a:pt x="15512" y="12539"/>
                    <a:pt x="15549" y="12502"/>
                  </a:cubicBezTo>
                  <a:cubicBezTo>
                    <a:pt x="16520" y="11649"/>
                    <a:pt x="17413" y="10717"/>
                    <a:pt x="18186" y="9706"/>
                  </a:cubicBezTo>
                  <a:cubicBezTo>
                    <a:pt x="19594" y="7941"/>
                    <a:pt x="20863" y="6057"/>
                    <a:pt x="22549" y="4530"/>
                  </a:cubicBezTo>
                  <a:cubicBezTo>
                    <a:pt x="24096" y="3122"/>
                    <a:pt x="26039" y="1991"/>
                    <a:pt x="28181" y="1932"/>
                  </a:cubicBezTo>
                  <a:lnTo>
                    <a:pt x="28181" y="1932"/>
                  </a:lnTo>
                  <a:cubicBezTo>
                    <a:pt x="27725" y="2091"/>
                    <a:pt x="27269" y="2269"/>
                    <a:pt x="26833" y="2527"/>
                  </a:cubicBezTo>
                  <a:cubicBezTo>
                    <a:pt x="26019" y="3003"/>
                    <a:pt x="25246" y="3598"/>
                    <a:pt x="24572" y="4272"/>
                  </a:cubicBezTo>
                  <a:cubicBezTo>
                    <a:pt x="23739" y="5105"/>
                    <a:pt x="22946" y="5997"/>
                    <a:pt x="22172" y="6910"/>
                  </a:cubicBezTo>
                  <a:cubicBezTo>
                    <a:pt x="22156" y="6904"/>
                    <a:pt x="22140" y="6902"/>
                    <a:pt x="22125" y="6902"/>
                  </a:cubicBezTo>
                  <a:cubicBezTo>
                    <a:pt x="22082" y="6902"/>
                    <a:pt x="22043" y="6920"/>
                    <a:pt x="22014" y="6949"/>
                  </a:cubicBezTo>
                  <a:cubicBezTo>
                    <a:pt x="21637" y="7385"/>
                    <a:pt x="21280" y="7861"/>
                    <a:pt x="20962" y="8357"/>
                  </a:cubicBezTo>
                  <a:lnTo>
                    <a:pt x="20308" y="9170"/>
                  </a:lnTo>
                  <a:cubicBezTo>
                    <a:pt x="18960" y="10816"/>
                    <a:pt x="17591" y="12502"/>
                    <a:pt x="16005" y="13930"/>
                  </a:cubicBezTo>
                  <a:cubicBezTo>
                    <a:pt x="14656" y="15120"/>
                    <a:pt x="13050" y="16131"/>
                    <a:pt x="11225" y="16290"/>
                  </a:cubicBezTo>
                  <a:cubicBezTo>
                    <a:pt x="11741" y="15715"/>
                    <a:pt x="12118" y="15060"/>
                    <a:pt x="12336" y="14326"/>
                  </a:cubicBezTo>
                  <a:cubicBezTo>
                    <a:pt x="12367" y="14203"/>
                    <a:pt x="12265" y="14103"/>
                    <a:pt x="12152" y="14103"/>
                  </a:cubicBezTo>
                  <a:cubicBezTo>
                    <a:pt x="12121" y="14103"/>
                    <a:pt x="12089" y="14111"/>
                    <a:pt x="12058" y="14128"/>
                  </a:cubicBezTo>
                  <a:cubicBezTo>
                    <a:pt x="10908" y="14751"/>
                    <a:pt x="9596" y="15083"/>
                    <a:pt x="8284" y="15083"/>
                  </a:cubicBezTo>
                  <a:cubicBezTo>
                    <a:pt x="7175" y="15083"/>
                    <a:pt x="6066" y="14846"/>
                    <a:pt x="5058" y="14346"/>
                  </a:cubicBezTo>
                  <a:cubicBezTo>
                    <a:pt x="3332" y="13493"/>
                    <a:pt x="2024" y="11966"/>
                    <a:pt x="1448" y="10122"/>
                  </a:cubicBezTo>
                  <a:cubicBezTo>
                    <a:pt x="1131" y="8972"/>
                    <a:pt x="1052" y="7762"/>
                    <a:pt x="1250" y="6592"/>
                  </a:cubicBezTo>
                  <a:cubicBezTo>
                    <a:pt x="1349" y="5442"/>
                    <a:pt x="1706" y="4331"/>
                    <a:pt x="2301" y="3340"/>
                  </a:cubicBezTo>
                  <a:cubicBezTo>
                    <a:pt x="3386" y="1628"/>
                    <a:pt x="5528" y="518"/>
                    <a:pt x="7557" y="518"/>
                  </a:cubicBezTo>
                  <a:cubicBezTo>
                    <a:pt x="7643" y="518"/>
                    <a:pt x="7729" y="520"/>
                    <a:pt x="7814" y="524"/>
                  </a:cubicBezTo>
                  <a:lnTo>
                    <a:pt x="7814" y="544"/>
                  </a:lnTo>
                  <a:cubicBezTo>
                    <a:pt x="8846" y="564"/>
                    <a:pt x="9817" y="1000"/>
                    <a:pt x="10492" y="1753"/>
                  </a:cubicBezTo>
                  <a:cubicBezTo>
                    <a:pt x="11067" y="2368"/>
                    <a:pt x="11344" y="3161"/>
                    <a:pt x="11285" y="3994"/>
                  </a:cubicBezTo>
                  <a:cubicBezTo>
                    <a:pt x="10789" y="3518"/>
                    <a:pt x="10154" y="3221"/>
                    <a:pt x="9460" y="3142"/>
                  </a:cubicBezTo>
                  <a:cubicBezTo>
                    <a:pt x="9286" y="3118"/>
                    <a:pt x="9111" y="3107"/>
                    <a:pt x="8937" y="3107"/>
                  </a:cubicBezTo>
                  <a:cubicBezTo>
                    <a:pt x="8101" y="3107"/>
                    <a:pt x="7273" y="3358"/>
                    <a:pt x="6486" y="3637"/>
                  </a:cubicBezTo>
                  <a:cubicBezTo>
                    <a:pt x="6347" y="3697"/>
                    <a:pt x="6307" y="3955"/>
                    <a:pt x="6486" y="3994"/>
                  </a:cubicBezTo>
                  <a:cubicBezTo>
                    <a:pt x="7636" y="4212"/>
                    <a:pt x="8687" y="4788"/>
                    <a:pt x="9480" y="5620"/>
                  </a:cubicBezTo>
                  <a:cubicBezTo>
                    <a:pt x="8925" y="5620"/>
                    <a:pt x="8370" y="5739"/>
                    <a:pt x="7854" y="5977"/>
                  </a:cubicBezTo>
                  <a:cubicBezTo>
                    <a:pt x="7358" y="6235"/>
                    <a:pt x="6962" y="6691"/>
                    <a:pt x="6783" y="7247"/>
                  </a:cubicBezTo>
                  <a:cubicBezTo>
                    <a:pt x="6466" y="8238"/>
                    <a:pt x="6743" y="9329"/>
                    <a:pt x="7497" y="10063"/>
                  </a:cubicBezTo>
                  <a:cubicBezTo>
                    <a:pt x="8229" y="10727"/>
                    <a:pt x="9180" y="11084"/>
                    <a:pt x="10162" y="11084"/>
                  </a:cubicBezTo>
                  <a:cubicBezTo>
                    <a:pt x="10324" y="11084"/>
                    <a:pt x="10487" y="11074"/>
                    <a:pt x="10650" y="11054"/>
                  </a:cubicBezTo>
                  <a:cubicBezTo>
                    <a:pt x="11959" y="10915"/>
                    <a:pt x="13189" y="10301"/>
                    <a:pt x="14259" y="9567"/>
                  </a:cubicBezTo>
                  <a:cubicBezTo>
                    <a:pt x="15311" y="8833"/>
                    <a:pt x="16243" y="7961"/>
                    <a:pt x="17016" y="6949"/>
                  </a:cubicBezTo>
                  <a:cubicBezTo>
                    <a:pt x="17125" y="6823"/>
                    <a:pt x="17035" y="6647"/>
                    <a:pt x="16883" y="6647"/>
                  </a:cubicBezTo>
                  <a:cubicBezTo>
                    <a:pt x="16869" y="6647"/>
                    <a:pt x="16853" y="6648"/>
                    <a:pt x="16838" y="6652"/>
                  </a:cubicBezTo>
                  <a:cubicBezTo>
                    <a:pt x="16551" y="6710"/>
                    <a:pt x="16265" y="6736"/>
                    <a:pt x="15979" y="6736"/>
                  </a:cubicBezTo>
                  <a:cubicBezTo>
                    <a:pt x="14900" y="6736"/>
                    <a:pt x="13831" y="6365"/>
                    <a:pt x="12812" y="5958"/>
                  </a:cubicBezTo>
                  <a:cubicBezTo>
                    <a:pt x="14160" y="5640"/>
                    <a:pt x="15449" y="5125"/>
                    <a:pt x="16619" y="4411"/>
                  </a:cubicBezTo>
                  <a:cubicBezTo>
                    <a:pt x="17750" y="3717"/>
                    <a:pt x="18801" y="2864"/>
                    <a:pt x="19911" y="2130"/>
                  </a:cubicBezTo>
                  <a:cubicBezTo>
                    <a:pt x="20962" y="1377"/>
                    <a:pt x="22133" y="841"/>
                    <a:pt x="23402" y="564"/>
                  </a:cubicBezTo>
                  <a:cubicBezTo>
                    <a:pt x="23979" y="443"/>
                    <a:pt x="24563" y="384"/>
                    <a:pt x="25145" y="384"/>
                  </a:cubicBezTo>
                  <a:close/>
                  <a:moveTo>
                    <a:pt x="873" y="6553"/>
                  </a:moveTo>
                  <a:lnTo>
                    <a:pt x="873" y="6572"/>
                  </a:lnTo>
                  <a:cubicBezTo>
                    <a:pt x="853" y="6751"/>
                    <a:pt x="834" y="6929"/>
                    <a:pt x="834" y="7108"/>
                  </a:cubicBezTo>
                  <a:cubicBezTo>
                    <a:pt x="715" y="8337"/>
                    <a:pt x="873" y="9567"/>
                    <a:pt x="1290" y="10717"/>
                  </a:cubicBezTo>
                  <a:cubicBezTo>
                    <a:pt x="2063" y="12641"/>
                    <a:pt x="3590" y="14168"/>
                    <a:pt x="5494" y="14921"/>
                  </a:cubicBezTo>
                  <a:cubicBezTo>
                    <a:pt x="6426" y="15268"/>
                    <a:pt x="7398" y="15439"/>
                    <a:pt x="8368" y="15439"/>
                  </a:cubicBezTo>
                  <a:cubicBezTo>
                    <a:pt x="9563" y="15439"/>
                    <a:pt x="10754" y="15178"/>
                    <a:pt x="11860" y="14664"/>
                  </a:cubicBezTo>
                  <a:lnTo>
                    <a:pt x="11860" y="14664"/>
                  </a:lnTo>
                  <a:cubicBezTo>
                    <a:pt x="11582" y="15298"/>
                    <a:pt x="11186" y="15893"/>
                    <a:pt x="10690" y="16369"/>
                  </a:cubicBezTo>
                  <a:cubicBezTo>
                    <a:pt x="10571" y="16468"/>
                    <a:pt x="10650" y="16666"/>
                    <a:pt x="10809" y="16666"/>
                  </a:cubicBezTo>
                  <a:cubicBezTo>
                    <a:pt x="12832" y="16647"/>
                    <a:pt x="14616" y="15615"/>
                    <a:pt x="16104" y="14326"/>
                  </a:cubicBezTo>
                  <a:cubicBezTo>
                    <a:pt x="17611" y="13037"/>
                    <a:pt x="18841" y="11550"/>
                    <a:pt x="20050" y="10063"/>
                  </a:cubicBezTo>
                  <a:lnTo>
                    <a:pt x="20328" y="9745"/>
                  </a:lnTo>
                  <a:lnTo>
                    <a:pt x="20328" y="9745"/>
                  </a:lnTo>
                  <a:cubicBezTo>
                    <a:pt x="19991" y="10638"/>
                    <a:pt x="19911" y="11610"/>
                    <a:pt x="20050" y="12561"/>
                  </a:cubicBezTo>
                  <a:cubicBezTo>
                    <a:pt x="20229" y="13533"/>
                    <a:pt x="20744" y="14683"/>
                    <a:pt x="21696" y="15060"/>
                  </a:cubicBezTo>
                  <a:cubicBezTo>
                    <a:pt x="21228" y="15279"/>
                    <a:pt x="20730" y="15386"/>
                    <a:pt x="20237" y="15386"/>
                  </a:cubicBezTo>
                  <a:cubicBezTo>
                    <a:pt x="19436" y="15386"/>
                    <a:pt x="18646" y="15104"/>
                    <a:pt x="18008" y="14564"/>
                  </a:cubicBezTo>
                  <a:cubicBezTo>
                    <a:pt x="17973" y="14530"/>
                    <a:pt x="17931" y="14514"/>
                    <a:pt x="17889" y="14514"/>
                  </a:cubicBezTo>
                  <a:cubicBezTo>
                    <a:pt x="17812" y="14514"/>
                    <a:pt x="17736" y="14566"/>
                    <a:pt x="17710" y="14644"/>
                  </a:cubicBezTo>
                  <a:cubicBezTo>
                    <a:pt x="17413" y="15635"/>
                    <a:pt x="16639" y="16349"/>
                    <a:pt x="15806" y="16885"/>
                  </a:cubicBezTo>
                  <a:cubicBezTo>
                    <a:pt x="14874" y="17440"/>
                    <a:pt x="13863" y="17856"/>
                    <a:pt x="12812" y="18094"/>
                  </a:cubicBezTo>
                  <a:cubicBezTo>
                    <a:pt x="12079" y="18256"/>
                    <a:pt x="11334" y="18337"/>
                    <a:pt x="10591" y="18337"/>
                  </a:cubicBezTo>
                  <a:cubicBezTo>
                    <a:pt x="9422" y="18337"/>
                    <a:pt x="8255" y="18137"/>
                    <a:pt x="7140" y="17737"/>
                  </a:cubicBezTo>
                  <a:cubicBezTo>
                    <a:pt x="5454" y="17123"/>
                    <a:pt x="3947" y="16072"/>
                    <a:pt x="2777" y="14683"/>
                  </a:cubicBezTo>
                  <a:cubicBezTo>
                    <a:pt x="953" y="12442"/>
                    <a:pt x="159" y="9329"/>
                    <a:pt x="873" y="6553"/>
                  </a:cubicBezTo>
                  <a:close/>
                  <a:moveTo>
                    <a:pt x="25131" y="0"/>
                  </a:moveTo>
                  <a:cubicBezTo>
                    <a:pt x="24477" y="0"/>
                    <a:pt x="23825" y="70"/>
                    <a:pt x="23184" y="207"/>
                  </a:cubicBezTo>
                  <a:cubicBezTo>
                    <a:pt x="21914" y="524"/>
                    <a:pt x="20705" y="1099"/>
                    <a:pt x="19634" y="1872"/>
                  </a:cubicBezTo>
                  <a:cubicBezTo>
                    <a:pt x="18503" y="2646"/>
                    <a:pt x="17432" y="3518"/>
                    <a:pt x="16243" y="4232"/>
                  </a:cubicBezTo>
                  <a:cubicBezTo>
                    <a:pt x="14973" y="4946"/>
                    <a:pt x="13605" y="5462"/>
                    <a:pt x="12177" y="5720"/>
                  </a:cubicBezTo>
                  <a:cubicBezTo>
                    <a:pt x="12019" y="5759"/>
                    <a:pt x="11999" y="5958"/>
                    <a:pt x="12138" y="6037"/>
                  </a:cubicBezTo>
                  <a:cubicBezTo>
                    <a:pt x="13366" y="6553"/>
                    <a:pt x="14658" y="7069"/>
                    <a:pt x="15999" y="7069"/>
                  </a:cubicBezTo>
                  <a:cubicBezTo>
                    <a:pt x="16152" y="7069"/>
                    <a:pt x="16306" y="7063"/>
                    <a:pt x="16461" y="7048"/>
                  </a:cubicBezTo>
                  <a:lnTo>
                    <a:pt x="16461" y="7048"/>
                  </a:lnTo>
                  <a:cubicBezTo>
                    <a:pt x="15727" y="7921"/>
                    <a:pt x="14894" y="8694"/>
                    <a:pt x="13942" y="9329"/>
                  </a:cubicBezTo>
                  <a:cubicBezTo>
                    <a:pt x="12951" y="9983"/>
                    <a:pt x="11840" y="10558"/>
                    <a:pt x="10650" y="10677"/>
                  </a:cubicBezTo>
                  <a:cubicBezTo>
                    <a:pt x="10488" y="10696"/>
                    <a:pt x="10325" y="10705"/>
                    <a:pt x="10161" y="10705"/>
                  </a:cubicBezTo>
                  <a:cubicBezTo>
                    <a:pt x="9265" y="10705"/>
                    <a:pt x="8369" y="10422"/>
                    <a:pt x="7715" y="9785"/>
                  </a:cubicBezTo>
                  <a:cubicBezTo>
                    <a:pt x="7021" y="9111"/>
                    <a:pt x="6803" y="8080"/>
                    <a:pt x="7160" y="7167"/>
                  </a:cubicBezTo>
                  <a:cubicBezTo>
                    <a:pt x="7636" y="6096"/>
                    <a:pt x="8826" y="5958"/>
                    <a:pt x="9857" y="5958"/>
                  </a:cubicBezTo>
                  <a:cubicBezTo>
                    <a:pt x="10016" y="5938"/>
                    <a:pt x="10095" y="5759"/>
                    <a:pt x="9996" y="5640"/>
                  </a:cubicBezTo>
                  <a:cubicBezTo>
                    <a:pt x="9242" y="4768"/>
                    <a:pt x="8270" y="4113"/>
                    <a:pt x="7160" y="3776"/>
                  </a:cubicBezTo>
                  <a:cubicBezTo>
                    <a:pt x="7757" y="3600"/>
                    <a:pt x="8407" y="3462"/>
                    <a:pt x="9032" y="3462"/>
                  </a:cubicBezTo>
                  <a:cubicBezTo>
                    <a:pt x="9882" y="3462"/>
                    <a:pt x="10685" y="3716"/>
                    <a:pt x="11245" y="4470"/>
                  </a:cubicBezTo>
                  <a:cubicBezTo>
                    <a:pt x="11279" y="4521"/>
                    <a:pt x="11335" y="4547"/>
                    <a:pt x="11391" y="4547"/>
                  </a:cubicBezTo>
                  <a:cubicBezTo>
                    <a:pt x="11465" y="4547"/>
                    <a:pt x="11540" y="4501"/>
                    <a:pt x="11562" y="4411"/>
                  </a:cubicBezTo>
                  <a:cubicBezTo>
                    <a:pt x="11781" y="3320"/>
                    <a:pt x="11443" y="2190"/>
                    <a:pt x="10670" y="1396"/>
                  </a:cubicBezTo>
                  <a:cubicBezTo>
                    <a:pt x="9863" y="589"/>
                    <a:pt x="8767" y="138"/>
                    <a:pt x="7633" y="138"/>
                  </a:cubicBezTo>
                  <a:cubicBezTo>
                    <a:pt x="7542" y="138"/>
                    <a:pt x="7450" y="141"/>
                    <a:pt x="7358" y="147"/>
                  </a:cubicBezTo>
                  <a:cubicBezTo>
                    <a:pt x="5117" y="246"/>
                    <a:pt x="2797" y="1555"/>
                    <a:pt x="1746" y="3558"/>
                  </a:cubicBezTo>
                  <a:cubicBezTo>
                    <a:pt x="1587" y="3855"/>
                    <a:pt x="1468" y="4153"/>
                    <a:pt x="1349" y="4470"/>
                  </a:cubicBezTo>
                  <a:cubicBezTo>
                    <a:pt x="338" y="6295"/>
                    <a:pt x="1" y="8437"/>
                    <a:pt x="437" y="10479"/>
                  </a:cubicBezTo>
                  <a:cubicBezTo>
                    <a:pt x="1151" y="14227"/>
                    <a:pt x="4126" y="17281"/>
                    <a:pt x="7794" y="18293"/>
                  </a:cubicBezTo>
                  <a:cubicBezTo>
                    <a:pt x="8694" y="18535"/>
                    <a:pt x="9613" y="18656"/>
                    <a:pt x="10533" y="18656"/>
                  </a:cubicBezTo>
                  <a:cubicBezTo>
                    <a:pt x="11641" y="18656"/>
                    <a:pt x="12750" y="18481"/>
                    <a:pt x="13823" y="18134"/>
                  </a:cubicBezTo>
                  <a:cubicBezTo>
                    <a:pt x="15430" y="17618"/>
                    <a:pt x="17314" y="16647"/>
                    <a:pt x="17968" y="14961"/>
                  </a:cubicBezTo>
                  <a:cubicBezTo>
                    <a:pt x="18634" y="15469"/>
                    <a:pt x="19430" y="15723"/>
                    <a:pt x="20230" y="15723"/>
                  </a:cubicBezTo>
                  <a:cubicBezTo>
                    <a:pt x="20929" y="15723"/>
                    <a:pt x="21631" y="15528"/>
                    <a:pt x="22252" y="15139"/>
                  </a:cubicBezTo>
                  <a:cubicBezTo>
                    <a:pt x="22410" y="15040"/>
                    <a:pt x="22351" y="14822"/>
                    <a:pt x="22172" y="14802"/>
                  </a:cubicBezTo>
                  <a:cubicBezTo>
                    <a:pt x="21419" y="14723"/>
                    <a:pt x="20943" y="14029"/>
                    <a:pt x="20685" y="13414"/>
                  </a:cubicBezTo>
                  <a:cubicBezTo>
                    <a:pt x="20387" y="12720"/>
                    <a:pt x="20288" y="11966"/>
                    <a:pt x="20368" y="11213"/>
                  </a:cubicBezTo>
                  <a:cubicBezTo>
                    <a:pt x="20447" y="10261"/>
                    <a:pt x="20764" y="9349"/>
                    <a:pt x="21280" y="8556"/>
                  </a:cubicBezTo>
                  <a:cubicBezTo>
                    <a:pt x="22172" y="7465"/>
                    <a:pt x="23065" y="6394"/>
                    <a:pt x="24036" y="5363"/>
                  </a:cubicBezTo>
                  <a:cubicBezTo>
                    <a:pt x="25246" y="4074"/>
                    <a:pt x="26634" y="2745"/>
                    <a:pt x="28379" y="2249"/>
                  </a:cubicBezTo>
                  <a:cubicBezTo>
                    <a:pt x="28695" y="2167"/>
                    <a:pt x="29062" y="2101"/>
                    <a:pt x="29419" y="2101"/>
                  </a:cubicBezTo>
                  <a:cubicBezTo>
                    <a:pt x="30006" y="2101"/>
                    <a:pt x="30567" y="2277"/>
                    <a:pt x="30838" y="2844"/>
                  </a:cubicBezTo>
                  <a:cubicBezTo>
                    <a:pt x="31057" y="3161"/>
                    <a:pt x="30957" y="3598"/>
                    <a:pt x="30660" y="3836"/>
                  </a:cubicBezTo>
                  <a:cubicBezTo>
                    <a:pt x="30543" y="3908"/>
                    <a:pt x="30397" y="3951"/>
                    <a:pt x="30257" y="3951"/>
                  </a:cubicBezTo>
                  <a:cubicBezTo>
                    <a:pt x="30087" y="3951"/>
                    <a:pt x="29925" y="3888"/>
                    <a:pt x="29827" y="3737"/>
                  </a:cubicBezTo>
                  <a:cubicBezTo>
                    <a:pt x="29787" y="3685"/>
                    <a:pt x="29732" y="3663"/>
                    <a:pt x="29677" y="3663"/>
                  </a:cubicBezTo>
                  <a:cubicBezTo>
                    <a:pt x="29543" y="3663"/>
                    <a:pt x="29411" y="3794"/>
                    <a:pt x="29510" y="3935"/>
                  </a:cubicBezTo>
                  <a:cubicBezTo>
                    <a:pt x="29686" y="4195"/>
                    <a:pt x="29957" y="4311"/>
                    <a:pt x="30236" y="4311"/>
                  </a:cubicBezTo>
                  <a:cubicBezTo>
                    <a:pt x="30679" y="4311"/>
                    <a:pt x="31141" y="4020"/>
                    <a:pt x="31275" y="3558"/>
                  </a:cubicBezTo>
                  <a:cubicBezTo>
                    <a:pt x="31374" y="3122"/>
                    <a:pt x="31255" y="2666"/>
                    <a:pt x="30938" y="2328"/>
                  </a:cubicBezTo>
                  <a:cubicBezTo>
                    <a:pt x="30858" y="2229"/>
                    <a:pt x="30779" y="2150"/>
                    <a:pt x="30680" y="2071"/>
                  </a:cubicBezTo>
                  <a:cubicBezTo>
                    <a:pt x="30720" y="2011"/>
                    <a:pt x="30720" y="1912"/>
                    <a:pt x="30640" y="1872"/>
                  </a:cubicBezTo>
                  <a:cubicBezTo>
                    <a:pt x="29530" y="1000"/>
                    <a:pt x="28241" y="425"/>
                    <a:pt x="26872" y="167"/>
                  </a:cubicBezTo>
                  <a:cubicBezTo>
                    <a:pt x="26294" y="55"/>
                    <a:pt x="25712" y="0"/>
                    <a:pt x="2513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6420000" y="4281875"/>
              <a:ext cx="51125" cy="35250"/>
            </a:xfrm>
            <a:custGeom>
              <a:avLst/>
              <a:gdLst/>
              <a:ahLst/>
              <a:cxnLst/>
              <a:rect l="l" t="t" r="r" b="b"/>
              <a:pathLst>
                <a:path w="2045" h="1410" extrusionOk="0">
                  <a:moveTo>
                    <a:pt x="1845" y="1"/>
                  </a:moveTo>
                  <a:cubicBezTo>
                    <a:pt x="1813" y="1"/>
                    <a:pt x="1780" y="10"/>
                    <a:pt x="1747" y="29"/>
                  </a:cubicBezTo>
                  <a:lnTo>
                    <a:pt x="200" y="1061"/>
                  </a:lnTo>
                  <a:cubicBezTo>
                    <a:pt x="0" y="1144"/>
                    <a:pt x="109" y="1410"/>
                    <a:pt x="278" y="1410"/>
                  </a:cubicBezTo>
                  <a:cubicBezTo>
                    <a:pt x="310" y="1410"/>
                    <a:pt x="344" y="1400"/>
                    <a:pt x="379" y="1378"/>
                  </a:cubicBezTo>
                  <a:lnTo>
                    <a:pt x="1946" y="327"/>
                  </a:lnTo>
                  <a:cubicBezTo>
                    <a:pt x="2025" y="287"/>
                    <a:pt x="2045" y="168"/>
                    <a:pt x="2005" y="89"/>
                  </a:cubicBezTo>
                  <a:cubicBezTo>
                    <a:pt x="1965" y="36"/>
                    <a:pt x="1908" y="1"/>
                    <a:pt x="184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325350" y="4514900"/>
              <a:ext cx="26300" cy="20050"/>
            </a:xfrm>
            <a:custGeom>
              <a:avLst/>
              <a:gdLst/>
              <a:ahLst/>
              <a:cxnLst/>
              <a:rect l="l" t="t" r="r" b="b"/>
              <a:pathLst>
                <a:path w="1052" h="802" extrusionOk="0">
                  <a:moveTo>
                    <a:pt x="858" y="1"/>
                  </a:moveTo>
                  <a:cubicBezTo>
                    <a:pt x="829" y="1"/>
                    <a:pt x="800" y="9"/>
                    <a:pt x="774" y="29"/>
                  </a:cubicBezTo>
                  <a:lnTo>
                    <a:pt x="100" y="465"/>
                  </a:lnTo>
                  <a:cubicBezTo>
                    <a:pt x="20" y="505"/>
                    <a:pt x="0" y="624"/>
                    <a:pt x="40" y="703"/>
                  </a:cubicBezTo>
                  <a:cubicBezTo>
                    <a:pt x="81" y="771"/>
                    <a:pt x="140" y="802"/>
                    <a:pt x="205" y="802"/>
                  </a:cubicBezTo>
                  <a:cubicBezTo>
                    <a:pt x="235" y="802"/>
                    <a:pt x="266" y="795"/>
                    <a:pt x="298" y="783"/>
                  </a:cubicBezTo>
                  <a:lnTo>
                    <a:pt x="952" y="346"/>
                  </a:lnTo>
                  <a:cubicBezTo>
                    <a:pt x="1032" y="287"/>
                    <a:pt x="1051" y="188"/>
                    <a:pt x="1012" y="89"/>
                  </a:cubicBezTo>
                  <a:cubicBezTo>
                    <a:pt x="972" y="36"/>
                    <a:pt x="915" y="1"/>
                    <a:pt x="858"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6095300" y="4318375"/>
              <a:ext cx="56225" cy="124075"/>
            </a:xfrm>
            <a:custGeom>
              <a:avLst/>
              <a:gdLst/>
              <a:ahLst/>
              <a:cxnLst/>
              <a:rect l="l" t="t" r="r" b="b"/>
              <a:pathLst>
                <a:path w="2249" h="4963" extrusionOk="0">
                  <a:moveTo>
                    <a:pt x="2019" y="1"/>
                  </a:moveTo>
                  <a:cubicBezTo>
                    <a:pt x="1989" y="1"/>
                    <a:pt x="1957" y="12"/>
                    <a:pt x="1924" y="37"/>
                  </a:cubicBezTo>
                  <a:cubicBezTo>
                    <a:pt x="397" y="1148"/>
                    <a:pt x="1" y="3269"/>
                    <a:pt x="992" y="4876"/>
                  </a:cubicBezTo>
                  <a:cubicBezTo>
                    <a:pt x="1029" y="4937"/>
                    <a:pt x="1084" y="4962"/>
                    <a:pt x="1140" y="4962"/>
                  </a:cubicBezTo>
                  <a:cubicBezTo>
                    <a:pt x="1265" y="4962"/>
                    <a:pt x="1392" y="4835"/>
                    <a:pt x="1310" y="4697"/>
                  </a:cubicBezTo>
                  <a:cubicBezTo>
                    <a:pt x="397" y="3250"/>
                    <a:pt x="754" y="1366"/>
                    <a:pt x="2103" y="334"/>
                  </a:cubicBezTo>
                  <a:cubicBezTo>
                    <a:pt x="2249" y="221"/>
                    <a:pt x="2156" y="1"/>
                    <a:pt x="201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5781300" y="4521000"/>
              <a:ext cx="162175" cy="282700"/>
            </a:xfrm>
            <a:custGeom>
              <a:avLst/>
              <a:gdLst/>
              <a:ahLst/>
              <a:cxnLst/>
              <a:rect l="l" t="t" r="r" b="b"/>
              <a:pathLst>
                <a:path w="6487" h="11308" extrusionOk="0">
                  <a:moveTo>
                    <a:pt x="4410" y="0"/>
                  </a:moveTo>
                  <a:cubicBezTo>
                    <a:pt x="4336" y="0"/>
                    <a:pt x="4263" y="37"/>
                    <a:pt x="4231" y="122"/>
                  </a:cubicBezTo>
                  <a:cubicBezTo>
                    <a:pt x="3894" y="1074"/>
                    <a:pt x="3379" y="1947"/>
                    <a:pt x="2704" y="2681"/>
                  </a:cubicBezTo>
                  <a:cubicBezTo>
                    <a:pt x="1991" y="3394"/>
                    <a:pt x="1138" y="3950"/>
                    <a:pt x="206" y="4307"/>
                  </a:cubicBezTo>
                  <a:cubicBezTo>
                    <a:pt x="0" y="4381"/>
                    <a:pt x="59" y="4667"/>
                    <a:pt x="232" y="4667"/>
                  </a:cubicBezTo>
                  <a:cubicBezTo>
                    <a:pt x="242" y="4667"/>
                    <a:pt x="254" y="4666"/>
                    <a:pt x="265" y="4664"/>
                  </a:cubicBezTo>
                  <a:cubicBezTo>
                    <a:pt x="265" y="4703"/>
                    <a:pt x="285" y="4723"/>
                    <a:pt x="305" y="4763"/>
                  </a:cubicBezTo>
                  <a:cubicBezTo>
                    <a:pt x="860" y="5306"/>
                    <a:pt x="1550" y="5486"/>
                    <a:pt x="2269" y="5486"/>
                  </a:cubicBezTo>
                  <a:cubicBezTo>
                    <a:pt x="2782" y="5486"/>
                    <a:pt x="3311" y="5394"/>
                    <a:pt x="3815" y="5278"/>
                  </a:cubicBezTo>
                  <a:lnTo>
                    <a:pt x="3815" y="5278"/>
                  </a:lnTo>
                  <a:cubicBezTo>
                    <a:pt x="3458" y="5735"/>
                    <a:pt x="3200" y="6250"/>
                    <a:pt x="3042" y="6786"/>
                  </a:cubicBezTo>
                  <a:cubicBezTo>
                    <a:pt x="2823" y="7797"/>
                    <a:pt x="3319" y="8670"/>
                    <a:pt x="4053" y="9324"/>
                  </a:cubicBezTo>
                  <a:cubicBezTo>
                    <a:pt x="4747" y="9939"/>
                    <a:pt x="5600" y="10415"/>
                    <a:pt x="6096" y="11208"/>
                  </a:cubicBezTo>
                  <a:cubicBezTo>
                    <a:pt x="6134" y="11279"/>
                    <a:pt x="6194" y="11308"/>
                    <a:pt x="6252" y="11308"/>
                  </a:cubicBezTo>
                  <a:cubicBezTo>
                    <a:pt x="6373" y="11308"/>
                    <a:pt x="6487" y="11183"/>
                    <a:pt x="6393" y="11049"/>
                  </a:cubicBezTo>
                  <a:cubicBezTo>
                    <a:pt x="5798" y="10058"/>
                    <a:pt x="4707" y="9562"/>
                    <a:pt x="3954" y="8729"/>
                  </a:cubicBezTo>
                  <a:cubicBezTo>
                    <a:pt x="3537" y="8332"/>
                    <a:pt x="3319" y="7777"/>
                    <a:pt x="3339" y="7202"/>
                  </a:cubicBezTo>
                  <a:cubicBezTo>
                    <a:pt x="3379" y="6448"/>
                    <a:pt x="3894" y="5834"/>
                    <a:pt x="4271" y="5219"/>
                  </a:cubicBezTo>
                  <a:cubicBezTo>
                    <a:pt x="4291" y="5159"/>
                    <a:pt x="4291" y="5120"/>
                    <a:pt x="4291" y="5060"/>
                  </a:cubicBezTo>
                  <a:cubicBezTo>
                    <a:pt x="4309" y="4950"/>
                    <a:pt x="4209" y="4840"/>
                    <a:pt x="4099" y="4840"/>
                  </a:cubicBezTo>
                  <a:cubicBezTo>
                    <a:pt x="4090" y="4840"/>
                    <a:pt x="4082" y="4841"/>
                    <a:pt x="4073" y="4842"/>
                  </a:cubicBezTo>
                  <a:cubicBezTo>
                    <a:pt x="3508" y="4991"/>
                    <a:pt x="2878" y="5140"/>
                    <a:pt x="2271" y="5140"/>
                  </a:cubicBezTo>
                  <a:cubicBezTo>
                    <a:pt x="1663" y="5140"/>
                    <a:pt x="1078" y="4991"/>
                    <a:pt x="602" y="4545"/>
                  </a:cubicBezTo>
                  <a:cubicBezTo>
                    <a:pt x="1475" y="4168"/>
                    <a:pt x="2288" y="3632"/>
                    <a:pt x="2962" y="2938"/>
                  </a:cubicBezTo>
                  <a:cubicBezTo>
                    <a:pt x="3676" y="2145"/>
                    <a:pt x="4231" y="1233"/>
                    <a:pt x="4588" y="221"/>
                  </a:cubicBezTo>
                  <a:cubicBezTo>
                    <a:pt x="4637" y="89"/>
                    <a:pt x="4524" y="0"/>
                    <a:pt x="441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5933650" y="4521000"/>
              <a:ext cx="162350" cy="282700"/>
            </a:xfrm>
            <a:custGeom>
              <a:avLst/>
              <a:gdLst/>
              <a:ahLst/>
              <a:cxnLst/>
              <a:rect l="l" t="t" r="r" b="b"/>
              <a:pathLst>
                <a:path w="6494" h="11308" extrusionOk="0">
                  <a:moveTo>
                    <a:pt x="2071" y="0"/>
                  </a:moveTo>
                  <a:cubicBezTo>
                    <a:pt x="1963" y="0"/>
                    <a:pt x="1857" y="89"/>
                    <a:pt x="1905" y="221"/>
                  </a:cubicBezTo>
                  <a:cubicBezTo>
                    <a:pt x="2262" y="1233"/>
                    <a:pt x="2818" y="2145"/>
                    <a:pt x="3532" y="2938"/>
                  </a:cubicBezTo>
                  <a:cubicBezTo>
                    <a:pt x="4206" y="3632"/>
                    <a:pt x="5019" y="4168"/>
                    <a:pt x="5892" y="4545"/>
                  </a:cubicBezTo>
                  <a:cubicBezTo>
                    <a:pt x="5416" y="4991"/>
                    <a:pt x="4831" y="5140"/>
                    <a:pt x="4223" y="5140"/>
                  </a:cubicBezTo>
                  <a:cubicBezTo>
                    <a:pt x="3616" y="5140"/>
                    <a:pt x="2986" y="4991"/>
                    <a:pt x="2421" y="4842"/>
                  </a:cubicBezTo>
                  <a:cubicBezTo>
                    <a:pt x="2412" y="4841"/>
                    <a:pt x="2403" y="4840"/>
                    <a:pt x="2395" y="4840"/>
                  </a:cubicBezTo>
                  <a:cubicBezTo>
                    <a:pt x="2285" y="4840"/>
                    <a:pt x="2185" y="4950"/>
                    <a:pt x="2203" y="5060"/>
                  </a:cubicBezTo>
                  <a:cubicBezTo>
                    <a:pt x="2183" y="5120"/>
                    <a:pt x="2203" y="5159"/>
                    <a:pt x="2223" y="5219"/>
                  </a:cubicBezTo>
                  <a:cubicBezTo>
                    <a:pt x="2600" y="5834"/>
                    <a:pt x="3115" y="6448"/>
                    <a:pt x="3155" y="7202"/>
                  </a:cubicBezTo>
                  <a:cubicBezTo>
                    <a:pt x="3175" y="7777"/>
                    <a:pt x="2937" y="8332"/>
                    <a:pt x="2540" y="8729"/>
                  </a:cubicBezTo>
                  <a:cubicBezTo>
                    <a:pt x="1767" y="9562"/>
                    <a:pt x="676" y="10058"/>
                    <a:pt x="81" y="11049"/>
                  </a:cubicBezTo>
                  <a:cubicBezTo>
                    <a:pt x="1" y="11183"/>
                    <a:pt x="119" y="11308"/>
                    <a:pt x="241" y="11308"/>
                  </a:cubicBezTo>
                  <a:cubicBezTo>
                    <a:pt x="300" y="11308"/>
                    <a:pt x="360" y="11279"/>
                    <a:pt x="398" y="11208"/>
                  </a:cubicBezTo>
                  <a:cubicBezTo>
                    <a:pt x="894" y="10415"/>
                    <a:pt x="1747" y="9939"/>
                    <a:pt x="2441" y="9324"/>
                  </a:cubicBezTo>
                  <a:cubicBezTo>
                    <a:pt x="3175" y="8670"/>
                    <a:pt x="3670" y="7797"/>
                    <a:pt x="3452" y="6786"/>
                  </a:cubicBezTo>
                  <a:cubicBezTo>
                    <a:pt x="3274" y="6250"/>
                    <a:pt x="3016" y="5735"/>
                    <a:pt x="2679" y="5278"/>
                  </a:cubicBezTo>
                  <a:lnTo>
                    <a:pt x="2679" y="5278"/>
                  </a:lnTo>
                  <a:cubicBezTo>
                    <a:pt x="3183" y="5394"/>
                    <a:pt x="3708" y="5486"/>
                    <a:pt x="4219" y="5486"/>
                  </a:cubicBezTo>
                  <a:cubicBezTo>
                    <a:pt x="4934" y="5486"/>
                    <a:pt x="5622" y="5306"/>
                    <a:pt x="6189" y="4763"/>
                  </a:cubicBezTo>
                  <a:cubicBezTo>
                    <a:pt x="6209" y="4723"/>
                    <a:pt x="6229" y="4703"/>
                    <a:pt x="6229" y="4664"/>
                  </a:cubicBezTo>
                  <a:cubicBezTo>
                    <a:pt x="6240" y="4666"/>
                    <a:pt x="6251" y="4667"/>
                    <a:pt x="6262" y="4667"/>
                  </a:cubicBezTo>
                  <a:cubicBezTo>
                    <a:pt x="6435" y="4667"/>
                    <a:pt x="6494" y="4381"/>
                    <a:pt x="6288" y="4307"/>
                  </a:cubicBezTo>
                  <a:cubicBezTo>
                    <a:pt x="5356" y="3950"/>
                    <a:pt x="4503" y="3394"/>
                    <a:pt x="3789" y="2681"/>
                  </a:cubicBezTo>
                  <a:cubicBezTo>
                    <a:pt x="3115" y="1947"/>
                    <a:pt x="2580" y="1074"/>
                    <a:pt x="2243" y="122"/>
                  </a:cubicBezTo>
                  <a:cubicBezTo>
                    <a:pt x="2211" y="37"/>
                    <a:pt x="2141" y="0"/>
                    <a:pt x="2071"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5861575" y="4472000"/>
              <a:ext cx="166475" cy="260925"/>
            </a:xfrm>
            <a:custGeom>
              <a:avLst/>
              <a:gdLst/>
              <a:ahLst/>
              <a:cxnLst/>
              <a:rect l="l" t="t" r="r" b="b"/>
              <a:pathLst>
                <a:path w="6659" h="10437" extrusionOk="0">
                  <a:moveTo>
                    <a:pt x="3152" y="0"/>
                  </a:moveTo>
                  <a:cubicBezTo>
                    <a:pt x="3078" y="0"/>
                    <a:pt x="3004" y="40"/>
                    <a:pt x="2984" y="119"/>
                  </a:cubicBezTo>
                  <a:cubicBezTo>
                    <a:pt x="2825" y="496"/>
                    <a:pt x="2746" y="892"/>
                    <a:pt x="2448" y="1170"/>
                  </a:cubicBezTo>
                  <a:cubicBezTo>
                    <a:pt x="2111" y="1507"/>
                    <a:pt x="1576" y="1646"/>
                    <a:pt x="1159" y="1844"/>
                  </a:cubicBezTo>
                  <a:cubicBezTo>
                    <a:pt x="970" y="1930"/>
                    <a:pt x="1079" y="2181"/>
                    <a:pt x="1254" y="2181"/>
                  </a:cubicBezTo>
                  <a:cubicBezTo>
                    <a:pt x="1281" y="2181"/>
                    <a:pt x="1309" y="2175"/>
                    <a:pt x="1338" y="2162"/>
                  </a:cubicBezTo>
                  <a:cubicBezTo>
                    <a:pt x="1814" y="1924"/>
                    <a:pt x="2369" y="1785"/>
                    <a:pt x="2746" y="1388"/>
                  </a:cubicBezTo>
                  <a:lnTo>
                    <a:pt x="2766" y="1368"/>
                  </a:lnTo>
                  <a:lnTo>
                    <a:pt x="2766" y="1368"/>
                  </a:lnTo>
                  <a:cubicBezTo>
                    <a:pt x="2686" y="1666"/>
                    <a:pt x="2627" y="1943"/>
                    <a:pt x="2528" y="2241"/>
                  </a:cubicBezTo>
                  <a:cubicBezTo>
                    <a:pt x="2349" y="2677"/>
                    <a:pt x="2131" y="3114"/>
                    <a:pt x="1893" y="3530"/>
                  </a:cubicBezTo>
                  <a:cubicBezTo>
                    <a:pt x="1437" y="4284"/>
                    <a:pt x="842" y="4918"/>
                    <a:pt x="148" y="5414"/>
                  </a:cubicBezTo>
                  <a:cubicBezTo>
                    <a:pt x="0" y="5529"/>
                    <a:pt x="97" y="5766"/>
                    <a:pt x="236" y="5766"/>
                  </a:cubicBezTo>
                  <a:cubicBezTo>
                    <a:pt x="265" y="5766"/>
                    <a:pt x="295" y="5755"/>
                    <a:pt x="326" y="5731"/>
                  </a:cubicBezTo>
                  <a:cubicBezTo>
                    <a:pt x="1040" y="5216"/>
                    <a:pt x="1655" y="4581"/>
                    <a:pt x="2131" y="3847"/>
                  </a:cubicBezTo>
                  <a:cubicBezTo>
                    <a:pt x="2310" y="3570"/>
                    <a:pt x="2448" y="3292"/>
                    <a:pt x="2587" y="3014"/>
                  </a:cubicBezTo>
                  <a:lnTo>
                    <a:pt x="2587" y="3014"/>
                  </a:lnTo>
                  <a:cubicBezTo>
                    <a:pt x="2488" y="3332"/>
                    <a:pt x="2369" y="3649"/>
                    <a:pt x="2270" y="3966"/>
                  </a:cubicBezTo>
                  <a:cubicBezTo>
                    <a:pt x="2032" y="4680"/>
                    <a:pt x="1794" y="5414"/>
                    <a:pt x="1278" y="5949"/>
                  </a:cubicBezTo>
                  <a:cubicBezTo>
                    <a:pt x="1156" y="6087"/>
                    <a:pt x="1281" y="6259"/>
                    <a:pt x="1417" y="6259"/>
                  </a:cubicBezTo>
                  <a:cubicBezTo>
                    <a:pt x="1458" y="6259"/>
                    <a:pt x="1500" y="6244"/>
                    <a:pt x="1536" y="6207"/>
                  </a:cubicBezTo>
                  <a:cubicBezTo>
                    <a:pt x="2091" y="5632"/>
                    <a:pt x="2329" y="4879"/>
                    <a:pt x="2587" y="4145"/>
                  </a:cubicBezTo>
                  <a:cubicBezTo>
                    <a:pt x="2666" y="3907"/>
                    <a:pt x="2746" y="3669"/>
                    <a:pt x="2825" y="3431"/>
                  </a:cubicBezTo>
                  <a:lnTo>
                    <a:pt x="2825" y="3431"/>
                  </a:lnTo>
                  <a:cubicBezTo>
                    <a:pt x="2805" y="4105"/>
                    <a:pt x="2805" y="4779"/>
                    <a:pt x="2825" y="5454"/>
                  </a:cubicBezTo>
                  <a:cubicBezTo>
                    <a:pt x="2885" y="7060"/>
                    <a:pt x="2904" y="8666"/>
                    <a:pt x="2904" y="10273"/>
                  </a:cubicBezTo>
                  <a:cubicBezTo>
                    <a:pt x="2914" y="10382"/>
                    <a:pt x="2999" y="10436"/>
                    <a:pt x="3083" y="10436"/>
                  </a:cubicBezTo>
                  <a:cubicBezTo>
                    <a:pt x="3167" y="10436"/>
                    <a:pt x="3251" y="10382"/>
                    <a:pt x="3261" y="10273"/>
                  </a:cubicBezTo>
                  <a:cubicBezTo>
                    <a:pt x="3281" y="8646"/>
                    <a:pt x="3242" y="7000"/>
                    <a:pt x="3182" y="5374"/>
                  </a:cubicBezTo>
                  <a:cubicBezTo>
                    <a:pt x="3162" y="4621"/>
                    <a:pt x="3162" y="3847"/>
                    <a:pt x="3202" y="3114"/>
                  </a:cubicBezTo>
                  <a:cubicBezTo>
                    <a:pt x="3242" y="3470"/>
                    <a:pt x="3301" y="3827"/>
                    <a:pt x="3380" y="4165"/>
                  </a:cubicBezTo>
                  <a:cubicBezTo>
                    <a:pt x="3618" y="4938"/>
                    <a:pt x="3975" y="5672"/>
                    <a:pt x="4412" y="6366"/>
                  </a:cubicBezTo>
                  <a:cubicBezTo>
                    <a:pt x="4448" y="6420"/>
                    <a:pt x="4499" y="6444"/>
                    <a:pt x="4550" y="6444"/>
                  </a:cubicBezTo>
                  <a:cubicBezTo>
                    <a:pt x="4665" y="6444"/>
                    <a:pt x="4778" y="6325"/>
                    <a:pt x="4709" y="6187"/>
                  </a:cubicBezTo>
                  <a:cubicBezTo>
                    <a:pt x="3896" y="4997"/>
                    <a:pt x="3460" y="3589"/>
                    <a:pt x="3480" y="2162"/>
                  </a:cubicBezTo>
                  <a:lnTo>
                    <a:pt x="3480" y="2162"/>
                  </a:lnTo>
                  <a:cubicBezTo>
                    <a:pt x="3936" y="3808"/>
                    <a:pt x="4729" y="5374"/>
                    <a:pt x="6296" y="6227"/>
                  </a:cubicBezTo>
                  <a:cubicBezTo>
                    <a:pt x="6329" y="6245"/>
                    <a:pt x="6362" y="6253"/>
                    <a:pt x="6392" y="6253"/>
                  </a:cubicBezTo>
                  <a:cubicBezTo>
                    <a:pt x="6559" y="6253"/>
                    <a:pt x="6659" y="6013"/>
                    <a:pt x="6474" y="5930"/>
                  </a:cubicBezTo>
                  <a:cubicBezTo>
                    <a:pt x="4788" y="5017"/>
                    <a:pt x="4075" y="3252"/>
                    <a:pt x="3658" y="1468"/>
                  </a:cubicBezTo>
                  <a:lnTo>
                    <a:pt x="3658" y="1468"/>
                  </a:lnTo>
                  <a:cubicBezTo>
                    <a:pt x="3936" y="1844"/>
                    <a:pt x="4332" y="2122"/>
                    <a:pt x="4788" y="2281"/>
                  </a:cubicBezTo>
                  <a:cubicBezTo>
                    <a:pt x="4806" y="2285"/>
                    <a:pt x="4823" y="2288"/>
                    <a:pt x="4838" y="2288"/>
                  </a:cubicBezTo>
                  <a:cubicBezTo>
                    <a:pt x="5017" y="2288"/>
                    <a:pt x="5068" y="1997"/>
                    <a:pt x="4868" y="1924"/>
                  </a:cubicBezTo>
                  <a:cubicBezTo>
                    <a:pt x="4075" y="1686"/>
                    <a:pt x="3599" y="873"/>
                    <a:pt x="3321" y="119"/>
                  </a:cubicBezTo>
                  <a:cubicBezTo>
                    <a:pt x="3301" y="40"/>
                    <a:pt x="3227" y="0"/>
                    <a:pt x="3152"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5416075" y="4040525"/>
              <a:ext cx="747175" cy="534275"/>
            </a:xfrm>
            <a:custGeom>
              <a:avLst/>
              <a:gdLst/>
              <a:ahLst/>
              <a:cxnLst/>
              <a:rect l="l" t="t" r="r" b="b"/>
              <a:pathLst>
                <a:path w="29887" h="21371" extrusionOk="0">
                  <a:moveTo>
                    <a:pt x="22713" y="342"/>
                  </a:moveTo>
                  <a:cubicBezTo>
                    <a:pt x="23394" y="342"/>
                    <a:pt x="24076" y="387"/>
                    <a:pt x="24750" y="482"/>
                  </a:cubicBezTo>
                  <a:cubicBezTo>
                    <a:pt x="26317" y="720"/>
                    <a:pt x="27903" y="1414"/>
                    <a:pt x="28875" y="2703"/>
                  </a:cubicBezTo>
                  <a:cubicBezTo>
                    <a:pt x="28597" y="2524"/>
                    <a:pt x="28320" y="2346"/>
                    <a:pt x="28042" y="2207"/>
                  </a:cubicBezTo>
                  <a:cubicBezTo>
                    <a:pt x="26721" y="1180"/>
                    <a:pt x="25052" y="810"/>
                    <a:pt x="23398" y="810"/>
                  </a:cubicBezTo>
                  <a:cubicBezTo>
                    <a:pt x="23040" y="810"/>
                    <a:pt x="22683" y="827"/>
                    <a:pt x="22331" y="859"/>
                  </a:cubicBezTo>
                  <a:cubicBezTo>
                    <a:pt x="20189" y="1057"/>
                    <a:pt x="18047" y="1592"/>
                    <a:pt x="15985" y="2247"/>
                  </a:cubicBezTo>
                  <a:cubicBezTo>
                    <a:pt x="14973" y="2564"/>
                    <a:pt x="13942" y="2921"/>
                    <a:pt x="12951" y="3298"/>
                  </a:cubicBezTo>
                  <a:cubicBezTo>
                    <a:pt x="11939" y="3694"/>
                    <a:pt x="10967" y="4111"/>
                    <a:pt x="9936" y="4428"/>
                  </a:cubicBezTo>
                  <a:cubicBezTo>
                    <a:pt x="8948" y="4727"/>
                    <a:pt x="7891" y="4940"/>
                    <a:pt x="6849" y="4940"/>
                  </a:cubicBezTo>
                  <a:cubicBezTo>
                    <a:pt x="5885" y="4940"/>
                    <a:pt x="4934" y="4757"/>
                    <a:pt x="4066" y="4289"/>
                  </a:cubicBezTo>
                  <a:cubicBezTo>
                    <a:pt x="2876" y="3655"/>
                    <a:pt x="1964" y="2643"/>
                    <a:pt x="1468" y="1394"/>
                  </a:cubicBezTo>
                  <a:lnTo>
                    <a:pt x="1468" y="1394"/>
                  </a:lnTo>
                  <a:cubicBezTo>
                    <a:pt x="2499" y="2386"/>
                    <a:pt x="3808" y="3020"/>
                    <a:pt x="5216" y="3199"/>
                  </a:cubicBezTo>
                  <a:cubicBezTo>
                    <a:pt x="5637" y="3260"/>
                    <a:pt x="6059" y="3288"/>
                    <a:pt x="6481" y="3288"/>
                  </a:cubicBezTo>
                  <a:cubicBezTo>
                    <a:pt x="8105" y="3288"/>
                    <a:pt x="9726" y="2878"/>
                    <a:pt x="11285" y="2405"/>
                  </a:cubicBezTo>
                  <a:cubicBezTo>
                    <a:pt x="12356" y="2088"/>
                    <a:pt x="13407" y="1751"/>
                    <a:pt x="14497" y="1473"/>
                  </a:cubicBezTo>
                  <a:cubicBezTo>
                    <a:pt x="15588" y="1196"/>
                    <a:pt x="16738" y="958"/>
                    <a:pt x="17869" y="779"/>
                  </a:cubicBezTo>
                  <a:cubicBezTo>
                    <a:pt x="19019" y="601"/>
                    <a:pt x="20169" y="462"/>
                    <a:pt x="21339" y="402"/>
                  </a:cubicBezTo>
                  <a:cubicBezTo>
                    <a:pt x="21795" y="362"/>
                    <a:pt x="22254" y="342"/>
                    <a:pt x="22713" y="342"/>
                  </a:cubicBezTo>
                  <a:close/>
                  <a:moveTo>
                    <a:pt x="695" y="402"/>
                  </a:moveTo>
                  <a:cubicBezTo>
                    <a:pt x="734" y="462"/>
                    <a:pt x="774" y="521"/>
                    <a:pt x="814" y="601"/>
                  </a:cubicBezTo>
                  <a:cubicBezTo>
                    <a:pt x="1230" y="2405"/>
                    <a:pt x="2440" y="3913"/>
                    <a:pt x="4106" y="4706"/>
                  </a:cubicBezTo>
                  <a:cubicBezTo>
                    <a:pt x="4968" y="5118"/>
                    <a:pt x="5892" y="5283"/>
                    <a:pt x="6826" y="5283"/>
                  </a:cubicBezTo>
                  <a:cubicBezTo>
                    <a:pt x="7869" y="5283"/>
                    <a:pt x="8923" y="5078"/>
                    <a:pt x="9916" y="4785"/>
                  </a:cubicBezTo>
                  <a:cubicBezTo>
                    <a:pt x="10948" y="4468"/>
                    <a:pt x="11939" y="4071"/>
                    <a:pt x="12951" y="3675"/>
                  </a:cubicBezTo>
                  <a:cubicBezTo>
                    <a:pt x="13942" y="3278"/>
                    <a:pt x="14993" y="2901"/>
                    <a:pt x="16024" y="2584"/>
                  </a:cubicBezTo>
                  <a:cubicBezTo>
                    <a:pt x="17056" y="2267"/>
                    <a:pt x="18146" y="1969"/>
                    <a:pt x="19237" y="1731"/>
                  </a:cubicBezTo>
                  <a:cubicBezTo>
                    <a:pt x="20308" y="1473"/>
                    <a:pt x="21419" y="1295"/>
                    <a:pt x="22529" y="1176"/>
                  </a:cubicBezTo>
                  <a:cubicBezTo>
                    <a:pt x="22800" y="1159"/>
                    <a:pt x="23071" y="1150"/>
                    <a:pt x="23342" y="1150"/>
                  </a:cubicBezTo>
                  <a:cubicBezTo>
                    <a:pt x="23726" y="1150"/>
                    <a:pt x="24109" y="1169"/>
                    <a:pt x="24492" y="1216"/>
                  </a:cubicBezTo>
                  <a:cubicBezTo>
                    <a:pt x="24266" y="1201"/>
                    <a:pt x="24040" y="1193"/>
                    <a:pt x="23814" y="1193"/>
                  </a:cubicBezTo>
                  <a:cubicBezTo>
                    <a:pt x="21925" y="1193"/>
                    <a:pt x="20076" y="1709"/>
                    <a:pt x="18464" y="2683"/>
                  </a:cubicBezTo>
                  <a:cubicBezTo>
                    <a:pt x="16441" y="3932"/>
                    <a:pt x="14755" y="5658"/>
                    <a:pt x="13585" y="7740"/>
                  </a:cubicBezTo>
                  <a:cubicBezTo>
                    <a:pt x="13308" y="6729"/>
                    <a:pt x="13545" y="5658"/>
                    <a:pt x="14200" y="4864"/>
                  </a:cubicBezTo>
                  <a:cubicBezTo>
                    <a:pt x="14314" y="4750"/>
                    <a:pt x="14214" y="4556"/>
                    <a:pt x="14076" y="4556"/>
                  </a:cubicBezTo>
                  <a:cubicBezTo>
                    <a:pt x="14046" y="4556"/>
                    <a:pt x="14014" y="4566"/>
                    <a:pt x="13982" y="4587"/>
                  </a:cubicBezTo>
                  <a:cubicBezTo>
                    <a:pt x="12653" y="5479"/>
                    <a:pt x="11305" y="6372"/>
                    <a:pt x="9837" y="7006"/>
                  </a:cubicBezTo>
                  <a:cubicBezTo>
                    <a:pt x="8704" y="7492"/>
                    <a:pt x="7410" y="7809"/>
                    <a:pt x="6143" y="7809"/>
                  </a:cubicBezTo>
                  <a:cubicBezTo>
                    <a:pt x="4772" y="7809"/>
                    <a:pt x="3432" y="7438"/>
                    <a:pt x="2361" y="6510"/>
                  </a:cubicBezTo>
                  <a:cubicBezTo>
                    <a:pt x="1508" y="5717"/>
                    <a:pt x="893" y="4706"/>
                    <a:pt x="596" y="3595"/>
                  </a:cubicBezTo>
                  <a:cubicBezTo>
                    <a:pt x="457" y="3020"/>
                    <a:pt x="377" y="2445"/>
                    <a:pt x="377" y="1850"/>
                  </a:cubicBezTo>
                  <a:cubicBezTo>
                    <a:pt x="358" y="1572"/>
                    <a:pt x="377" y="1275"/>
                    <a:pt x="417" y="997"/>
                  </a:cubicBezTo>
                  <a:cubicBezTo>
                    <a:pt x="417" y="759"/>
                    <a:pt x="516" y="541"/>
                    <a:pt x="695" y="402"/>
                  </a:cubicBezTo>
                  <a:close/>
                  <a:moveTo>
                    <a:pt x="26160" y="3018"/>
                  </a:moveTo>
                  <a:cubicBezTo>
                    <a:pt x="26631" y="3018"/>
                    <a:pt x="27101" y="3057"/>
                    <a:pt x="27566" y="3139"/>
                  </a:cubicBezTo>
                  <a:lnTo>
                    <a:pt x="27427" y="3139"/>
                  </a:lnTo>
                  <a:cubicBezTo>
                    <a:pt x="27110" y="3139"/>
                    <a:pt x="26813" y="3139"/>
                    <a:pt x="26515" y="3179"/>
                  </a:cubicBezTo>
                  <a:cubicBezTo>
                    <a:pt x="23620" y="3397"/>
                    <a:pt x="20982" y="4845"/>
                    <a:pt x="19217" y="7145"/>
                  </a:cubicBezTo>
                  <a:cubicBezTo>
                    <a:pt x="19119" y="7271"/>
                    <a:pt x="19239" y="7397"/>
                    <a:pt x="19367" y="7397"/>
                  </a:cubicBezTo>
                  <a:cubicBezTo>
                    <a:pt x="19420" y="7397"/>
                    <a:pt x="19474" y="7376"/>
                    <a:pt x="19515" y="7324"/>
                  </a:cubicBezTo>
                  <a:cubicBezTo>
                    <a:pt x="19991" y="6709"/>
                    <a:pt x="20526" y="6154"/>
                    <a:pt x="21121" y="5658"/>
                  </a:cubicBezTo>
                  <a:cubicBezTo>
                    <a:pt x="22232" y="4785"/>
                    <a:pt x="23501" y="4151"/>
                    <a:pt x="24869" y="3794"/>
                  </a:cubicBezTo>
                  <a:lnTo>
                    <a:pt x="24869" y="3794"/>
                  </a:lnTo>
                  <a:cubicBezTo>
                    <a:pt x="22946" y="4607"/>
                    <a:pt x="21379" y="6094"/>
                    <a:pt x="20467" y="7958"/>
                  </a:cubicBezTo>
                  <a:cubicBezTo>
                    <a:pt x="20050" y="8791"/>
                    <a:pt x="19673" y="9624"/>
                    <a:pt x="19257" y="10437"/>
                  </a:cubicBezTo>
                  <a:cubicBezTo>
                    <a:pt x="18821" y="11250"/>
                    <a:pt x="18365" y="12083"/>
                    <a:pt x="17869" y="12896"/>
                  </a:cubicBezTo>
                  <a:cubicBezTo>
                    <a:pt x="17016" y="14324"/>
                    <a:pt x="16104" y="15871"/>
                    <a:pt x="14775" y="16942"/>
                  </a:cubicBezTo>
                  <a:cubicBezTo>
                    <a:pt x="13407" y="18052"/>
                    <a:pt x="11622" y="18330"/>
                    <a:pt x="9936" y="18588"/>
                  </a:cubicBezTo>
                  <a:cubicBezTo>
                    <a:pt x="9711" y="18625"/>
                    <a:pt x="9787" y="18928"/>
                    <a:pt x="9997" y="18928"/>
                  </a:cubicBezTo>
                  <a:cubicBezTo>
                    <a:pt x="10009" y="18928"/>
                    <a:pt x="10022" y="18927"/>
                    <a:pt x="10035" y="18925"/>
                  </a:cubicBezTo>
                  <a:cubicBezTo>
                    <a:pt x="11899" y="18647"/>
                    <a:pt x="13783" y="18290"/>
                    <a:pt x="15251" y="17001"/>
                  </a:cubicBezTo>
                  <a:cubicBezTo>
                    <a:pt x="16500" y="15891"/>
                    <a:pt x="17393" y="14383"/>
                    <a:pt x="18265" y="12956"/>
                  </a:cubicBezTo>
                  <a:cubicBezTo>
                    <a:pt x="18721" y="12162"/>
                    <a:pt x="19178" y="11369"/>
                    <a:pt x="19614" y="10536"/>
                  </a:cubicBezTo>
                  <a:cubicBezTo>
                    <a:pt x="20030" y="9723"/>
                    <a:pt x="20407" y="8870"/>
                    <a:pt x="20824" y="8057"/>
                  </a:cubicBezTo>
                  <a:cubicBezTo>
                    <a:pt x="22113" y="5519"/>
                    <a:pt x="24611" y="3794"/>
                    <a:pt x="27467" y="3496"/>
                  </a:cubicBezTo>
                  <a:lnTo>
                    <a:pt x="27784" y="3496"/>
                  </a:lnTo>
                  <a:cubicBezTo>
                    <a:pt x="27070" y="3615"/>
                    <a:pt x="26376" y="3833"/>
                    <a:pt x="25722" y="4151"/>
                  </a:cubicBezTo>
                  <a:cubicBezTo>
                    <a:pt x="23640" y="5142"/>
                    <a:pt x="22093" y="7026"/>
                    <a:pt x="21260" y="9168"/>
                  </a:cubicBezTo>
                  <a:cubicBezTo>
                    <a:pt x="20506" y="11171"/>
                    <a:pt x="20387" y="13531"/>
                    <a:pt x="21399" y="15454"/>
                  </a:cubicBezTo>
                  <a:cubicBezTo>
                    <a:pt x="20605" y="15157"/>
                    <a:pt x="20070" y="14383"/>
                    <a:pt x="19614" y="13689"/>
                  </a:cubicBezTo>
                  <a:cubicBezTo>
                    <a:pt x="19580" y="13630"/>
                    <a:pt x="19524" y="13603"/>
                    <a:pt x="19468" y="13603"/>
                  </a:cubicBezTo>
                  <a:cubicBezTo>
                    <a:pt x="19393" y="13603"/>
                    <a:pt x="19319" y="13650"/>
                    <a:pt x="19297" y="13729"/>
                  </a:cubicBezTo>
                  <a:cubicBezTo>
                    <a:pt x="18999" y="14939"/>
                    <a:pt x="18484" y="16089"/>
                    <a:pt x="17809" y="17120"/>
                  </a:cubicBezTo>
                  <a:cubicBezTo>
                    <a:pt x="17254" y="18032"/>
                    <a:pt x="16540" y="18806"/>
                    <a:pt x="15687" y="19460"/>
                  </a:cubicBezTo>
                  <a:cubicBezTo>
                    <a:pt x="14802" y="20057"/>
                    <a:pt x="13748" y="20373"/>
                    <a:pt x="12690" y="20373"/>
                  </a:cubicBezTo>
                  <a:cubicBezTo>
                    <a:pt x="12658" y="20373"/>
                    <a:pt x="12626" y="20373"/>
                    <a:pt x="12594" y="20373"/>
                  </a:cubicBezTo>
                  <a:cubicBezTo>
                    <a:pt x="12532" y="20374"/>
                    <a:pt x="12470" y="20374"/>
                    <a:pt x="12408" y="20374"/>
                  </a:cubicBezTo>
                  <a:cubicBezTo>
                    <a:pt x="11364" y="20374"/>
                    <a:pt x="10334" y="20232"/>
                    <a:pt x="9305" y="20232"/>
                  </a:cubicBezTo>
                  <a:cubicBezTo>
                    <a:pt x="9245" y="20232"/>
                    <a:pt x="9184" y="20233"/>
                    <a:pt x="9123" y="20234"/>
                  </a:cubicBezTo>
                  <a:cubicBezTo>
                    <a:pt x="8151" y="20273"/>
                    <a:pt x="7180" y="20452"/>
                    <a:pt x="6287" y="20789"/>
                  </a:cubicBezTo>
                  <a:cubicBezTo>
                    <a:pt x="6644" y="20154"/>
                    <a:pt x="7061" y="19540"/>
                    <a:pt x="7517" y="18964"/>
                  </a:cubicBezTo>
                  <a:cubicBezTo>
                    <a:pt x="8032" y="18350"/>
                    <a:pt x="8588" y="17775"/>
                    <a:pt x="9183" y="17259"/>
                  </a:cubicBezTo>
                  <a:cubicBezTo>
                    <a:pt x="9837" y="16724"/>
                    <a:pt x="10511" y="16228"/>
                    <a:pt x="11225" y="15791"/>
                  </a:cubicBezTo>
                  <a:cubicBezTo>
                    <a:pt x="12554" y="14959"/>
                    <a:pt x="13982" y="13967"/>
                    <a:pt x="14378" y="12341"/>
                  </a:cubicBezTo>
                  <a:cubicBezTo>
                    <a:pt x="14406" y="12217"/>
                    <a:pt x="14309" y="12122"/>
                    <a:pt x="14207" y="12122"/>
                  </a:cubicBezTo>
                  <a:cubicBezTo>
                    <a:pt x="14163" y="12122"/>
                    <a:pt x="14117" y="12140"/>
                    <a:pt x="14081" y="12182"/>
                  </a:cubicBezTo>
                  <a:cubicBezTo>
                    <a:pt x="13578" y="12589"/>
                    <a:pt x="12976" y="12784"/>
                    <a:pt x="12380" y="12784"/>
                  </a:cubicBezTo>
                  <a:cubicBezTo>
                    <a:pt x="11495" y="12784"/>
                    <a:pt x="10624" y="12354"/>
                    <a:pt x="10115" y="11548"/>
                  </a:cubicBezTo>
                  <a:lnTo>
                    <a:pt x="10115" y="11548"/>
                  </a:lnTo>
                  <a:cubicBezTo>
                    <a:pt x="10348" y="11576"/>
                    <a:pt x="10582" y="11589"/>
                    <a:pt x="10815" y="11589"/>
                  </a:cubicBezTo>
                  <a:cubicBezTo>
                    <a:pt x="12068" y="11589"/>
                    <a:pt x="13299" y="11189"/>
                    <a:pt x="14319" y="10437"/>
                  </a:cubicBezTo>
                  <a:cubicBezTo>
                    <a:pt x="15469" y="9584"/>
                    <a:pt x="16342" y="8454"/>
                    <a:pt x="17333" y="7423"/>
                  </a:cubicBezTo>
                  <a:cubicBezTo>
                    <a:pt x="18325" y="6372"/>
                    <a:pt x="19455" y="5440"/>
                    <a:pt x="20705" y="4666"/>
                  </a:cubicBezTo>
                  <a:cubicBezTo>
                    <a:pt x="22328" y="3663"/>
                    <a:pt x="24246" y="3018"/>
                    <a:pt x="26160" y="3018"/>
                  </a:cubicBezTo>
                  <a:close/>
                  <a:moveTo>
                    <a:pt x="769" y="1"/>
                  </a:moveTo>
                  <a:cubicBezTo>
                    <a:pt x="757" y="1"/>
                    <a:pt x="745" y="2"/>
                    <a:pt x="734" y="6"/>
                  </a:cubicBezTo>
                  <a:cubicBezTo>
                    <a:pt x="40" y="105"/>
                    <a:pt x="21" y="1097"/>
                    <a:pt x="21" y="1612"/>
                  </a:cubicBezTo>
                  <a:cubicBezTo>
                    <a:pt x="1" y="2306"/>
                    <a:pt x="80" y="3020"/>
                    <a:pt x="258" y="3694"/>
                  </a:cubicBezTo>
                  <a:cubicBezTo>
                    <a:pt x="576" y="4904"/>
                    <a:pt x="1250" y="5995"/>
                    <a:pt x="2182" y="6808"/>
                  </a:cubicBezTo>
                  <a:cubicBezTo>
                    <a:pt x="3253" y="7681"/>
                    <a:pt x="4582" y="8156"/>
                    <a:pt x="5950" y="8156"/>
                  </a:cubicBezTo>
                  <a:cubicBezTo>
                    <a:pt x="6042" y="8160"/>
                    <a:pt x="6134" y="8161"/>
                    <a:pt x="6226" y="8161"/>
                  </a:cubicBezTo>
                  <a:cubicBezTo>
                    <a:pt x="8908" y="8161"/>
                    <a:pt x="11280" y="6779"/>
                    <a:pt x="13466" y="5360"/>
                  </a:cubicBezTo>
                  <a:lnTo>
                    <a:pt x="13466" y="5360"/>
                  </a:lnTo>
                  <a:cubicBezTo>
                    <a:pt x="13030" y="6272"/>
                    <a:pt x="12990" y="7324"/>
                    <a:pt x="13387" y="8256"/>
                  </a:cubicBezTo>
                  <a:cubicBezTo>
                    <a:pt x="13417" y="8315"/>
                    <a:pt x="13476" y="8345"/>
                    <a:pt x="13536" y="8345"/>
                  </a:cubicBezTo>
                  <a:cubicBezTo>
                    <a:pt x="13595" y="8345"/>
                    <a:pt x="13655" y="8315"/>
                    <a:pt x="13684" y="8256"/>
                  </a:cubicBezTo>
                  <a:cubicBezTo>
                    <a:pt x="14359" y="7066"/>
                    <a:pt x="15172" y="5955"/>
                    <a:pt x="16124" y="4983"/>
                  </a:cubicBezTo>
                  <a:cubicBezTo>
                    <a:pt x="17809" y="3278"/>
                    <a:pt x="19951" y="2009"/>
                    <a:pt x="22351" y="1632"/>
                  </a:cubicBezTo>
                  <a:cubicBezTo>
                    <a:pt x="22821" y="1557"/>
                    <a:pt x="23294" y="1520"/>
                    <a:pt x="23767" y="1520"/>
                  </a:cubicBezTo>
                  <a:cubicBezTo>
                    <a:pt x="25170" y="1520"/>
                    <a:pt x="26563" y="1847"/>
                    <a:pt x="27824" y="2485"/>
                  </a:cubicBezTo>
                  <a:cubicBezTo>
                    <a:pt x="27923" y="2564"/>
                    <a:pt x="28022" y="2663"/>
                    <a:pt x="28122" y="2743"/>
                  </a:cubicBezTo>
                  <a:cubicBezTo>
                    <a:pt x="28160" y="2781"/>
                    <a:pt x="28207" y="2803"/>
                    <a:pt x="28256" y="2803"/>
                  </a:cubicBezTo>
                  <a:cubicBezTo>
                    <a:pt x="28283" y="2803"/>
                    <a:pt x="28312" y="2796"/>
                    <a:pt x="28340" y="2782"/>
                  </a:cubicBezTo>
                  <a:cubicBezTo>
                    <a:pt x="28498" y="2881"/>
                    <a:pt x="28657" y="2981"/>
                    <a:pt x="28796" y="3080"/>
                  </a:cubicBezTo>
                  <a:cubicBezTo>
                    <a:pt x="27923" y="2797"/>
                    <a:pt x="27009" y="2656"/>
                    <a:pt x="26091" y="2656"/>
                  </a:cubicBezTo>
                  <a:cubicBezTo>
                    <a:pt x="25590" y="2656"/>
                    <a:pt x="25089" y="2698"/>
                    <a:pt x="24592" y="2782"/>
                  </a:cubicBezTo>
                  <a:cubicBezTo>
                    <a:pt x="21676" y="3258"/>
                    <a:pt x="19178" y="5023"/>
                    <a:pt x="17155" y="7105"/>
                  </a:cubicBezTo>
                  <a:cubicBezTo>
                    <a:pt x="16143" y="8117"/>
                    <a:pt x="15251" y="9327"/>
                    <a:pt x="14081" y="10179"/>
                  </a:cubicBezTo>
                  <a:cubicBezTo>
                    <a:pt x="13113" y="10882"/>
                    <a:pt x="11960" y="11253"/>
                    <a:pt x="10788" y="11253"/>
                  </a:cubicBezTo>
                  <a:cubicBezTo>
                    <a:pt x="10471" y="11253"/>
                    <a:pt x="10153" y="11226"/>
                    <a:pt x="9837" y="11171"/>
                  </a:cubicBezTo>
                  <a:cubicBezTo>
                    <a:pt x="9828" y="11170"/>
                    <a:pt x="9819" y="11169"/>
                    <a:pt x="9810" y="11169"/>
                  </a:cubicBezTo>
                  <a:cubicBezTo>
                    <a:pt x="9665" y="11169"/>
                    <a:pt x="9564" y="11318"/>
                    <a:pt x="9639" y="11448"/>
                  </a:cubicBezTo>
                  <a:cubicBezTo>
                    <a:pt x="10156" y="12538"/>
                    <a:pt x="11234" y="13169"/>
                    <a:pt x="12353" y="13169"/>
                  </a:cubicBezTo>
                  <a:cubicBezTo>
                    <a:pt x="12864" y="13169"/>
                    <a:pt x="13384" y="13037"/>
                    <a:pt x="13863" y="12757"/>
                  </a:cubicBezTo>
                  <a:lnTo>
                    <a:pt x="13863" y="12757"/>
                  </a:lnTo>
                  <a:cubicBezTo>
                    <a:pt x="13585" y="13412"/>
                    <a:pt x="13149" y="13987"/>
                    <a:pt x="12594" y="14423"/>
                  </a:cubicBezTo>
                  <a:cubicBezTo>
                    <a:pt x="11899" y="14978"/>
                    <a:pt x="11186" y="15474"/>
                    <a:pt x="10432" y="15910"/>
                  </a:cubicBezTo>
                  <a:cubicBezTo>
                    <a:pt x="9778" y="16347"/>
                    <a:pt x="9143" y="16843"/>
                    <a:pt x="8548" y="17378"/>
                  </a:cubicBezTo>
                  <a:cubicBezTo>
                    <a:pt x="7398" y="18449"/>
                    <a:pt x="6446" y="19698"/>
                    <a:pt x="5732" y="21086"/>
                  </a:cubicBezTo>
                  <a:cubicBezTo>
                    <a:pt x="5651" y="21216"/>
                    <a:pt x="5754" y="21371"/>
                    <a:pt x="5881" y="21371"/>
                  </a:cubicBezTo>
                  <a:cubicBezTo>
                    <a:pt x="5910" y="21371"/>
                    <a:pt x="5940" y="21363"/>
                    <a:pt x="5970" y="21344"/>
                  </a:cubicBezTo>
                  <a:cubicBezTo>
                    <a:pt x="7080" y="20876"/>
                    <a:pt x="8266" y="20635"/>
                    <a:pt x="9461" y="20635"/>
                  </a:cubicBezTo>
                  <a:cubicBezTo>
                    <a:pt x="9632" y="20635"/>
                    <a:pt x="9804" y="20640"/>
                    <a:pt x="9976" y="20650"/>
                  </a:cubicBezTo>
                  <a:cubicBezTo>
                    <a:pt x="10808" y="20692"/>
                    <a:pt x="11640" y="20785"/>
                    <a:pt x="12471" y="20785"/>
                  </a:cubicBezTo>
                  <a:cubicBezTo>
                    <a:pt x="12810" y="20785"/>
                    <a:pt x="13148" y="20770"/>
                    <a:pt x="13486" y="20729"/>
                  </a:cubicBezTo>
                  <a:cubicBezTo>
                    <a:pt x="14557" y="20591"/>
                    <a:pt x="15568" y="20135"/>
                    <a:pt x="16362" y="19421"/>
                  </a:cubicBezTo>
                  <a:cubicBezTo>
                    <a:pt x="17908" y="18092"/>
                    <a:pt x="18979" y="16188"/>
                    <a:pt x="19535" y="14245"/>
                  </a:cubicBezTo>
                  <a:cubicBezTo>
                    <a:pt x="20070" y="15038"/>
                    <a:pt x="20744" y="15811"/>
                    <a:pt x="21736" y="15970"/>
                  </a:cubicBezTo>
                  <a:cubicBezTo>
                    <a:pt x="21745" y="15971"/>
                    <a:pt x="21754" y="15972"/>
                    <a:pt x="21763" y="15972"/>
                  </a:cubicBezTo>
                  <a:cubicBezTo>
                    <a:pt x="21894" y="15972"/>
                    <a:pt x="22027" y="15841"/>
                    <a:pt x="21934" y="15692"/>
                  </a:cubicBezTo>
                  <a:cubicBezTo>
                    <a:pt x="21300" y="14641"/>
                    <a:pt x="20982" y="13432"/>
                    <a:pt x="21022" y="12182"/>
                  </a:cubicBezTo>
                  <a:cubicBezTo>
                    <a:pt x="21101" y="9961"/>
                    <a:pt x="21994" y="7859"/>
                    <a:pt x="23521" y="6233"/>
                  </a:cubicBezTo>
                  <a:cubicBezTo>
                    <a:pt x="25013" y="4647"/>
                    <a:pt x="27085" y="3763"/>
                    <a:pt x="29241" y="3763"/>
                  </a:cubicBezTo>
                  <a:cubicBezTo>
                    <a:pt x="29376" y="3763"/>
                    <a:pt x="29512" y="3767"/>
                    <a:pt x="29649" y="3774"/>
                  </a:cubicBezTo>
                  <a:cubicBezTo>
                    <a:pt x="29655" y="3774"/>
                    <a:pt x="29661" y="3775"/>
                    <a:pt x="29667" y="3775"/>
                  </a:cubicBezTo>
                  <a:cubicBezTo>
                    <a:pt x="29886" y="3775"/>
                    <a:pt x="29880" y="3436"/>
                    <a:pt x="29649" y="3417"/>
                  </a:cubicBezTo>
                  <a:cubicBezTo>
                    <a:pt x="29649" y="3397"/>
                    <a:pt x="29649" y="3357"/>
                    <a:pt x="29629" y="3318"/>
                  </a:cubicBezTo>
                  <a:cubicBezTo>
                    <a:pt x="28736" y="1335"/>
                    <a:pt x="26595" y="343"/>
                    <a:pt x="24532" y="105"/>
                  </a:cubicBezTo>
                  <a:cubicBezTo>
                    <a:pt x="23890" y="37"/>
                    <a:pt x="23248" y="2"/>
                    <a:pt x="22610" y="2"/>
                  </a:cubicBezTo>
                  <a:cubicBezTo>
                    <a:pt x="22124" y="2"/>
                    <a:pt x="21641" y="22"/>
                    <a:pt x="21161" y="65"/>
                  </a:cubicBezTo>
                  <a:cubicBezTo>
                    <a:pt x="20030" y="145"/>
                    <a:pt x="18920" y="264"/>
                    <a:pt x="17809" y="422"/>
                  </a:cubicBezTo>
                  <a:cubicBezTo>
                    <a:pt x="16699" y="601"/>
                    <a:pt x="15588" y="819"/>
                    <a:pt x="14497" y="1097"/>
                  </a:cubicBezTo>
                  <a:cubicBezTo>
                    <a:pt x="13407" y="1374"/>
                    <a:pt x="12316" y="1731"/>
                    <a:pt x="11225" y="2048"/>
                  </a:cubicBezTo>
                  <a:cubicBezTo>
                    <a:pt x="9717" y="2501"/>
                    <a:pt x="8141" y="2919"/>
                    <a:pt x="6556" y="2919"/>
                  </a:cubicBezTo>
                  <a:cubicBezTo>
                    <a:pt x="6057" y="2919"/>
                    <a:pt x="5557" y="2877"/>
                    <a:pt x="5058" y="2782"/>
                  </a:cubicBezTo>
                  <a:cubicBezTo>
                    <a:pt x="3531" y="2505"/>
                    <a:pt x="2043" y="1771"/>
                    <a:pt x="1171" y="462"/>
                  </a:cubicBezTo>
                  <a:cubicBezTo>
                    <a:pt x="1171" y="442"/>
                    <a:pt x="1171" y="422"/>
                    <a:pt x="1151" y="402"/>
                  </a:cubicBezTo>
                  <a:cubicBezTo>
                    <a:pt x="1151" y="343"/>
                    <a:pt x="1111" y="303"/>
                    <a:pt x="1052" y="283"/>
                  </a:cubicBezTo>
                  <a:cubicBezTo>
                    <a:pt x="1012" y="224"/>
                    <a:pt x="972" y="164"/>
                    <a:pt x="933" y="85"/>
                  </a:cubicBezTo>
                  <a:cubicBezTo>
                    <a:pt x="900" y="36"/>
                    <a:pt x="827" y="1"/>
                    <a:pt x="76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5787800" y="4266975"/>
              <a:ext cx="79575" cy="64600"/>
            </a:xfrm>
            <a:custGeom>
              <a:avLst/>
              <a:gdLst/>
              <a:ahLst/>
              <a:cxnLst/>
              <a:rect l="l" t="t" r="r" b="b"/>
              <a:pathLst>
                <a:path w="3183" h="2584" extrusionOk="0">
                  <a:moveTo>
                    <a:pt x="2925" y="1"/>
                  </a:moveTo>
                  <a:cubicBezTo>
                    <a:pt x="2888" y="1"/>
                    <a:pt x="2852" y="15"/>
                    <a:pt x="2821" y="50"/>
                  </a:cubicBezTo>
                  <a:cubicBezTo>
                    <a:pt x="2028" y="903"/>
                    <a:pt x="1136" y="1637"/>
                    <a:pt x="164" y="2252"/>
                  </a:cubicBezTo>
                  <a:cubicBezTo>
                    <a:pt x="0" y="2350"/>
                    <a:pt x="93" y="2584"/>
                    <a:pt x="243" y="2584"/>
                  </a:cubicBezTo>
                  <a:cubicBezTo>
                    <a:pt x="274" y="2584"/>
                    <a:pt x="308" y="2573"/>
                    <a:pt x="342" y="2549"/>
                  </a:cubicBezTo>
                  <a:cubicBezTo>
                    <a:pt x="1334" y="1934"/>
                    <a:pt x="2266" y="1181"/>
                    <a:pt x="3059" y="308"/>
                  </a:cubicBezTo>
                  <a:cubicBezTo>
                    <a:pt x="3183" y="185"/>
                    <a:pt x="3054" y="1"/>
                    <a:pt x="292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5759475" y="4358050"/>
              <a:ext cx="84225" cy="90850"/>
            </a:xfrm>
            <a:custGeom>
              <a:avLst/>
              <a:gdLst/>
              <a:ahLst/>
              <a:cxnLst/>
              <a:rect l="l" t="t" r="r" b="b"/>
              <a:pathLst>
                <a:path w="3369" h="3634" extrusionOk="0">
                  <a:moveTo>
                    <a:pt x="3125" y="1"/>
                  </a:moveTo>
                  <a:cubicBezTo>
                    <a:pt x="3074" y="1"/>
                    <a:pt x="3027" y="28"/>
                    <a:pt x="3002" y="96"/>
                  </a:cubicBezTo>
                  <a:cubicBezTo>
                    <a:pt x="2388" y="1425"/>
                    <a:pt x="1396" y="2535"/>
                    <a:pt x="166" y="3289"/>
                  </a:cubicBezTo>
                  <a:cubicBezTo>
                    <a:pt x="0" y="3405"/>
                    <a:pt x="99" y="3634"/>
                    <a:pt x="252" y="3634"/>
                  </a:cubicBezTo>
                  <a:cubicBezTo>
                    <a:pt x="282" y="3634"/>
                    <a:pt x="313" y="3625"/>
                    <a:pt x="345" y="3606"/>
                  </a:cubicBezTo>
                  <a:cubicBezTo>
                    <a:pt x="1634" y="2813"/>
                    <a:pt x="2665" y="1663"/>
                    <a:pt x="3300" y="274"/>
                  </a:cubicBezTo>
                  <a:cubicBezTo>
                    <a:pt x="3368" y="138"/>
                    <a:pt x="3238" y="1"/>
                    <a:pt x="3125"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4855350" y="4276275"/>
              <a:ext cx="744200" cy="388300"/>
            </a:xfrm>
            <a:custGeom>
              <a:avLst/>
              <a:gdLst/>
              <a:ahLst/>
              <a:cxnLst/>
              <a:rect l="l" t="t" r="r" b="b"/>
              <a:pathLst>
                <a:path w="29768" h="15532" extrusionOk="0">
                  <a:moveTo>
                    <a:pt x="11701" y="511"/>
                  </a:moveTo>
                  <a:cubicBezTo>
                    <a:pt x="11483" y="2098"/>
                    <a:pt x="9638" y="2514"/>
                    <a:pt x="8607" y="3506"/>
                  </a:cubicBezTo>
                  <a:cubicBezTo>
                    <a:pt x="8052" y="4041"/>
                    <a:pt x="7655" y="4834"/>
                    <a:pt x="7834" y="5608"/>
                  </a:cubicBezTo>
                  <a:cubicBezTo>
                    <a:pt x="7992" y="6342"/>
                    <a:pt x="8667" y="6837"/>
                    <a:pt x="9321" y="7135"/>
                  </a:cubicBezTo>
                  <a:cubicBezTo>
                    <a:pt x="9817" y="7353"/>
                    <a:pt x="10352" y="7492"/>
                    <a:pt x="10888" y="7532"/>
                  </a:cubicBezTo>
                  <a:cubicBezTo>
                    <a:pt x="10550" y="7640"/>
                    <a:pt x="10197" y="7690"/>
                    <a:pt x="9843" y="7690"/>
                  </a:cubicBezTo>
                  <a:cubicBezTo>
                    <a:pt x="9615" y="7690"/>
                    <a:pt x="9387" y="7669"/>
                    <a:pt x="9163" y="7631"/>
                  </a:cubicBezTo>
                  <a:cubicBezTo>
                    <a:pt x="8449" y="7532"/>
                    <a:pt x="7754" y="7294"/>
                    <a:pt x="7060" y="7095"/>
                  </a:cubicBezTo>
                  <a:cubicBezTo>
                    <a:pt x="7053" y="7095"/>
                    <a:pt x="7047" y="7094"/>
                    <a:pt x="7040" y="7094"/>
                  </a:cubicBezTo>
                  <a:cubicBezTo>
                    <a:pt x="6837" y="7094"/>
                    <a:pt x="6769" y="7375"/>
                    <a:pt x="6961" y="7452"/>
                  </a:cubicBezTo>
                  <a:cubicBezTo>
                    <a:pt x="7675" y="7670"/>
                    <a:pt x="8409" y="7869"/>
                    <a:pt x="9163" y="8007"/>
                  </a:cubicBezTo>
                  <a:cubicBezTo>
                    <a:pt x="9373" y="8041"/>
                    <a:pt x="9584" y="8057"/>
                    <a:pt x="9794" y="8057"/>
                  </a:cubicBezTo>
                  <a:cubicBezTo>
                    <a:pt x="10335" y="8057"/>
                    <a:pt x="10869" y="7950"/>
                    <a:pt x="11384" y="7750"/>
                  </a:cubicBezTo>
                  <a:cubicBezTo>
                    <a:pt x="11463" y="7730"/>
                    <a:pt x="11503" y="7631"/>
                    <a:pt x="11503" y="7551"/>
                  </a:cubicBezTo>
                  <a:lnTo>
                    <a:pt x="11661" y="7551"/>
                  </a:lnTo>
                  <a:cubicBezTo>
                    <a:pt x="10908" y="8206"/>
                    <a:pt x="9976" y="8642"/>
                    <a:pt x="9004" y="8840"/>
                  </a:cubicBezTo>
                  <a:cubicBezTo>
                    <a:pt x="8785" y="8871"/>
                    <a:pt x="8566" y="8886"/>
                    <a:pt x="8348" y="8886"/>
                  </a:cubicBezTo>
                  <a:cubicBezTo>
                    <a:pt x="7856" y="8886"/>
                    <a:pt x="7369" y="8807"/>
                    <a:pt x="6902" y="8642"/>
                  </a:cubicBezTo>
                  <a:cubicBezTo>
                    <a:pt x="6247" y="8404"/>
                    <a:pt x="5633" y="8107"/>
                    <a:pt x="5038" y="7750"/>
                  </a:cubicBezTo>
                  <a:cubicBezTo>
                    <a:pt x="4116" y="7258"/>
                    <a:pt x="3075" y="6814"/>
                    <a:pt x="2008" y="6814"/>
                  </a:cubicBezTo>
                  <a:cubicBezTo>
                    <a:pt x="1697" y="6814"/>
                    <a:pt x="1384" y="6852"/>
                    <a:pt x="1071" y="6937"/>
                  </a:cubicBezTo>
                  <a:cubicBezTo>
                    <a:pt x="913" y="6976"/>
                    <a:pt x="714" y="7075"/>
                    <a:pt x="536" y="7115"/>
                  </a:cubicBezTo>
                  <a:cubicBezTo>
                    <a:pt x="1066" y="6280"/>
                    <a:pt x="1998" y="5731"/>
                    <a:pt x="2966" y="5731"/>
                  </a:cubicBezTo>
                  <a:cubicBezTo>
                    <a:pt x="3193" y="5731"/>
                    <a:pt x="3423" y="5762"/>
                    <a:pt x="3649" y="5826"/>
                  </a:cubicBezTo>
                  <a:cubicBezTo>
                    <a:pt x="3669" y="5836"/>
                    <a:pt x="3689" y="5841"/>
                    <a:pt x="3709" y="5841"/>
                  </a:cubicBezTo>
                  <a:cubicBezTo>
                    <a:pt x="3729" y="5841"/>
                    <a:pt x="3749" y="5836"/>
                    <a:pt x="3768" y="5826"/>
                  </a:cubicBezTo>
                  <a:cubicBezTo>
                    <a:pt x="4125" y="6262"/>
                    <a:pt x="4581" y="6619"/>
                    <a:pt x="5077" y="6897"/>
                  </a:cubicBezTo>
                  <a:cubicBezTo>
                    <a:pt x="5102" y="6909"/>
                    <a:pt x="5131" y="6916"/>
                    <a:pt x="5161" y="6916"/>
                  </a:cubicBezTo>
                  <a:cubicBezTo>
                    <a:pt x="5224" y="6916"/>
                    <a:pt x="5288" y="6885"/>
                    <a:pt x="5315" y="6818"/>
                  </a:cubicBezTo>
                  <a:cubicBezTo>
                    <a:pt x="5375" y="6738"/>
                    <a:pt x="5335" y="6619"/>
                    <a:pt x="5256" y="6580"/>
                  </a:cubicBezTo>
                  <a:cubicBezTo>
                    <a:pt x="4819" y="6342"/>
                    <a:pt x="4443" y="6044"/>
                    <a:pt x="4106" y="5667"/>
                  </a:cubicBezTo>
                  <a:cubicBezTo>
                    <a:pt x="4106" y="5628"/>
                    <a:pt x="4106" y="5588"/>
                    <a:pt x="4086" y="5568"/>
                  </a:cubicBezTo>
                  <a:cubicBezTo>
                    <a:pt x="3630" y="5033"/>
                    <a:pt x="3411" y="4319"/>
                    <a:pt x="3471" y="3625"/>
                  </a:cubicBezTo>
                  <a:cubicBezTo>
                    <a:pt x="3550" y="2990"/>
                    <a:pt x="3848" y="2395"/>
                    <a:pt x="4304" y="1919"/>
                  </a:cubicBezTo>
                  <a:cubicBezTo>
                    <a:pt x="4780" y="1424"/>
                    <a:pt x="5375" y="1067"/>
                    <a:pt x="6029" y="888"/>
                  </a:cubicBezTo>
                  <a:lnTo>
                    <a:pt x="6049" y="888"/>
                  </a:lnTo>
                  <a:cubicBezTo>
                    <a:pt x="6397" y="791"/>
                    <a:pt x="6754" y="757"/>
                    <a:pt x="7115" y="757"/>
                  </a:cubicBezTo>
                  <a:cubicBezTo>
                    <a:pt x="7639" y="757"/>
                    <a:pt x="8170" y="829"/>
                    <a:pt x="8687" y="888"/>
                  </a:cubicBezTo>
                  <a:cubicBezTo>
                    <a:pt x="9093" y="946"/>
                    <a:pt x="9500" y="983"/>
                    <a:pt x="9906" y="983"/>
                  </a:cubicBezTo>
                  <a:cubicBezTo>
                    <a:pt x="10055" y="983"/>
                    <a:pt x="10204" y="978"/>
                    <a:pt x="10352" y="967"/>
                  </a:cubicBezTo>
                  <a:cubicBezTo>
                    <a:pt x="10630" y="948"/>
                    <a:pt x="10888" y="888"/>
                    <a:pt x="11165" y="809"/>
                  </a:cubicBezTo>
                  <a:cubicBezTo>
                    <a:pt x="11265" y="769"/>
                    <a:pt x="11384" y="710"/>
                    <a:pt x="11483" y="650"/>
                  </a:cubicBezTo>
                  <a:cubicBezTo>
                    <a:pt x="11562" y="610"/>
                    <a:pt x="11622" y="551"/>
                    <a:pt x="11701" y="511"/>
                  </a:cubicBezTo>
                  <a:close/>
                  <a:moveTo>
                    <a:pt x="24202" y="385"/>
                  </a:moveTo>
                  <a:cubicBezTo>
                    <a:pt x="25082" y="385"/>
                    <a:pt x="25961" y="567"/>
                    <a:pt x="26773" y="908"/>
                  </a:cubicBezTo>
                  <a:cubicBezTo>
                    <a:pt x="28379" y="1642"/>
                    <a:pt x="29390" y="3268"/>
                    <a:pt x="29311" y="5053"/>
                  </a:cubicBezTo>
                  <a:cubicBezTo>
                    <a:pt x="29153" y="8186"/>
                    <a:pt x="25841" y="9416"/>
                    <a:pt x="23937" y="11399"/>
                  </a:cubicBezTo>
                  <a:cubicBezTo>
                    <a:pt x="23441" y="11894"/>
                    <a:pt x="23044" y="12489"/>
                    <a:pt x="22806" y="13164"/>
                  </a:cubicBezTo>
                  <a:cubicBezTo>
                    <a:pt x="22628" y="13659"/>
                    <a:pt x="22569" y="14195"/>
                    <a:pt x="22628" y="14730"/>
                  </a:cubicBezTo>
                  <a:cubicBezTo>
                    <a:pt x="21815" y="13580"/>
                    <a:pt x="21438" y="12192"/>
                    <a:pt x="21557" y="10804"/>
                  </a:cubicBezTo>
                  <a:cubicBezTo>
                    <a:pt x="21617" y="10030"/>
                    <a:pt x="21934" y="9277"/>
                    <a:pt x="22430" y="8702"/>
                  </a:cubicBezTo>
                  <a:cubicBezTo>
                    <a:pt x="23223" y="7829"/>
                    <a:pt x="24393" y="7532"/>
                    <a:pt x="25365" y="6917"/>
                  </a:cubicBezTo>
                  <a:cubicBezTo>
                    <a:pt x="25821" y="6639"/>
                    <a:pt x="26217" y="6243"/>
                    <a:pt x="26495" y="5786"/>
                  </a:cubicBezTo>
                  <a:cubicBezTo>
                    <a:pt x="26753" y="5310"/>
                    <a:pt x="26912" y="4775"/>
                    <a:pt x="26951" y="4240"/>
                  </a:cubicBezTo>
                  <a:cubicBezTo>
                    <a:pt x="26971" y="4130"/>
                    <a:pt x="26887" y="4076"/>
                    <a:pt x="26795" y="4076"/>
                  </a:cubicBezTo>
                  <a:cubicBezTo>
                    <a:pt x="26703" y="4076"/>
                    <a:pt x="26604" y="4130"/>
                    <a:pt x="26594" y="4240"/>
                  </a:cubicBezTo>
                  <a:cubicBezTo>
                    <a:pt x="26555" y="4775"/>
                    <a:pt x="26376" y="5271"/>
                    <a:pt x="26118" y="5727"/>
                  </a:cubicBezTo>
                  <a:cubicBezTo>
                    <a:pt x="25801" y="6183"/>
                    <a:pt x="25385" y="6540"/>
                    <a:pt x="24889" y="6798"/>
                  </a:cubicBezTo>
                  <a:cubicBezTo>
                    <a:pt x="24314" y="7115"/>
                    <a:pt x="23679" y="7373"/>
                    <a:pt x="23124" y="7710"/>
                  </a:cubicBezTo>
                  <a:cubicBezTo>
                    <a:pt x="23163" y="7631"/>
                    <a:pt x="23144" y="7571"/>
                    <a:pt x="23084" y="7512"/>
                  </a:cubicBezTo>
                  <a:cubicBezTo>
                    <a:pt x="22608" y="7016"/>
                    <a:pt x="21993" y="6679"/>
                    <a:pt x="21319" y="6540"/>
                  </a:cubicBezTo>
                  <a:cubicBezTo>
                    <a:pt x="21131" y="6510"/>
                    <a:pt x="20937" y="6495"/>
                    <a:pt x="20742" y="6495"/>
                  </a:cubicBezTo>
                  <a:cubicBezTo>
                    <a:pt x="20546" y="6495"/>
                    <a:pt x="20347" y="6510"/>
                    <a:pt x="20149" y="6540"/>
                  </a:cubicBezTo>
                  <a:cubicBezTo>
                    <a:pt x="20645" y="6262"/>
                    <a:pt x="21160" y="6044"/>
                    <a:pt x="21696" y="5905"/>
                  </a:cubicBezTo>
                  <a:cubicBezTo>
                    <a:pt x="22430" y="5687"/>
                    <a:pt x="23203" y="5568"/>
                    <a:pt x="23897" y="5271"/>
                  </a:cubicBezTo>
                  <a:cubicBezTo>
                    <a:pt x="24869" y="4854"/>
                    <a:pt x="25722" y="3942"/>
                    <a:pt x="25523" y="2832"/>
                  </a:cubicBezTo>
                  <a:cubicBezTo>
                    <a:pt x="25365" y="1899"/>
                    <a:pt x="24492" y="1146"/>
                    <a:pt x="23620" y="789"/>
                  </a:cubicBezTo>
                  <a:lnTo>
                    <a:pt x="23620" y="789"/>
                  </a:lnTo>
                  <a:cubicBezTo>
                    <a:pt x="24056" y="868"/>
                    <a:pt x="24492" y="1007"/>
                    <a:pt x="24889" y="1205"/>
                  </a:cubicBezTo>
                  <a:cubicBezTo>
                    <a:pt x="25504" y="1543"/>
                    <a:pt x="26039" y="1979"/>
                    <a:pt x="26515" y="2494"/>
                  </a:cubicBezTo>
                  <a:cubicBezTo>
                    <a:pt x="26552" y="2531"/>
                    <a:pt x="26594" y="2547"/>
                    <a:pt x="26635" y="2547"/>
                  </a:cubicBezTo>
                  <a:cubicBezTo>
                    <a:pt x="26771" y="2547"/>
                    <a:pt x="26895" y="2378"/>
                    <a:pt x="26773" y="2256"/>
                  </a:cubicBezTo>
                  <a:cubicBezTo>
                    <a:pt x="26257" y="1701"/>
                    <a:pt x="25682" y="1225"/>
                    <a:pt x="25028" y="868"/>
                  </a:cubicBezTo>
                  <a:cubicBezTo>
                    <a:pt x="24591" y="650"/>
                    <a:pt x="24115" y="491"/>
                    <a:pt x="23620" y="412"/>
                  </a:cubicBezTo>
                  <a:cubicBezTo>
                    <a:pt x="23813" y="394"/>
                    <a:pt x="24008" y="385"/>
                    <a:pt x="24202" y="385"/>
                  </a:cubicBezTo>
                  <a:close/>
                  <a:moveTo>
                    <a:pt x="24144" y="0"/>
                  </a:moveTo>
                  <a:cubicBezTo>
                    <a:pt x="23072" y="0"/>
                    <a:pt x="21992" y="222"/>
                    <a:pt x="21041" y="610"/>
                  </a:cubicBezTo>
                  <a:cubicBezTo>
                    <a:pt x="21002" y="630"/>
                    <a:pt x="20982" y="650"/>
                    <a:pt x="20962" y="690"/>
                  </a:cubicBezTo>
                  <a:lnTo>
                    <a:pt x="20704" y="749"/>
                  </a:lnTo>
                  <a:cubicBezTo>
                    <a:pt x="18840" y="1305"/>
                    <a:pt x="17194" y="2475"/>
                    <a:pt x="15707" y="3684"/>
                  </a:cubicBezTo>
                  <a:cubicBezTo>
                    <a:pt x="14616" y="4557"/>
                    <a:pt x="13724" y="5608"/>
                    <a:pt x="12732" y="6580"/>
                  </a:cubicBezTo>
                  <a:cubicBezTo>
                    <a:pt x="12474" y="6818"/>
                    <a:pt x="12236" y="7056"/>
                    <a:pt x="11959" y="7274"/>
                  </a:cubicBezTo>
                  <a:cubicBezTo>
                    <a:pt x="11939" y="7194"/>
                    <a:pt x="11840" y="7155"/>
                    <a:pt x="11760" y="7155"/>
                  </a:cubicBezTo>
                  <a:cubicBezTo>
                    <a:pt x="11597" y="7172"/>
                    <a:pt x="11433" y="7181"/>
                    <a:pt x="11269" y="7181"/>
                  </a:cubicBezTo>
                  <a:cubicBezTo>
                    <a:pt x="10696" y="7181"/>
                    <a:pt x="10123" y="7073"/>
                    <a:pt x="9599" y="6857"/>
                  </a:cubicBezTo>
                  <a:cubicBezTo>
                    <a:pt x="8964" y="6599"/>
                    <a:pt x="8270" y="6143"/>
                    <a:pt x="8151" y="5410"/>
                  </a:cubicBezTo>
                  <a:cubicBezTo>
                    <a:pt x="8012" y="4696"/>
                    <a:pt x="8508" y="3962"/>
                    <a:pt x="9063" y="3526"/>
                  </a:cubicBezTo>
                  <a:cubicBezTo>
                    <a:pt x="9619" y="3089"/>
                    <a:pt x="10333" y="2752"/>
                    <a:pt x="10927" y="2316"/>
                  </a:cubicBezTo>
                  <a:cubicBezTo>
                    <a:pt x="11622" y="1840"/>
                    <a:pt x="12038" y="1067"/>
                    <a:pt x="12058" y="214"/>
                  </a:cubicBezTo>
                  <a:cubicBezTo>
                    <a:pt x="12058" y="115"/>
                    <a:pt x="11979" y="35"/>
                    <a:pt x="11879" y="35"/>
                  </a:cubicBezTo>
                  <a:cubicBezTo>
                    <a:pt x="11641" y="95"/>
                    <a:pt x="11423" y="194"/>
                    <a:pt x="11245" y="333"/>
                  </a:cubicBezTo>
                  <a:cubicBezTo>
                    <a:pt x="10967" y="472"/>
                    <a:pt x="10670" y="551"/>
                    <a:pt x="10352" y="591"/>
                  </a:cubicBezTo>
                  <a:cubicBezTo>
                    <a:pt x="10231" y="595"/>
                    <a:pt x="10108" y="598"/>
                    <a:pt x="9984" y="598"/>
                  </a:cubicBezTo>
                  <a:cubicBezTo>
                    <a:pt x="9585" y="598"/>
                    <a:pt x="9180" y="572"/>
                    <a:pt x="8786" y="511"/>
                  </a:cubicBezTo>
                  <a:cubicBezTo>
                    <a:pt x="8237" y="454"/>
                    <a:pt x="7676" y="384"/>
                    <a:pt x="7116" y="384"/>
                  </a:cubicBezTo>
                  <a:cubicBezTo>
                    <a:pt x="6704" y="384"/>
                    <a:pt x="6294" y="422"/>
                    <a:pt x="5890" y="531"/>
                  </a:cubicBezTo>
                  <a:cubicBezTo>
                    <a:pt x="4562" y="928"/>
                    <a:pt x="3332" y="2038"/>
                    <a:pt x="3134" y="3466"/>
                  </a:cubicBezTo>
                  <a:cubicBezTo>
                    <a:pt x="3054" y="4160"/>
                    <a:pt x="3213" y="4854"/>
                    <a:pt x="3570" y="5429"/>
                  </a:cubicBezTo>
                  <a:cubicBezTo>
                    <a:pt x="3379" y="5395"/>
                    <a:pt x="3188" y="5378"/>
                    <a:pt x="2999" y="5378"/>
                  </a:cubicBezTo>
                  <a:cubicBezTo>
                    <a:pt x="1774" y="5378"/>
                    <a:pt x="627" y="6080"/>
                    <a:pt x="60" y="7214"/>
                  </a:cubicBezTo>
                  <a:cubicBezTo>
                    <a:pt x="0" y="7313"/>
                    <a:pt x="60" y="7432"/>
                    <a:pt x="179" y="7472"/>
                  </a:cubicBezTo>
                  <a:cubicBezTo>
                    <a:pt x="222" y="7475"/>
                    <a:pt x="265" y="7477"/>
                    <a:pt x="309" y="7477"/>
                  </a:cubicBezTo>
                  <a:cubicBezTo>
                    <a:pt x="529" y="7477"/>
                    <a:pt x="757" y="7436"/>
                    <a:pt x="972" y="7353"/>
                  </a:cubicBezTo>
                  <a:cubicBezTo>
                    <a:pt x="1289" y="7234"/>
                    <a:pt x="1627" y="7194"/>
                    <a:pt x="1964" y="7194"/>
                  </a:cubicBezTo>
                  <a:cubicBezTo>
                    <a:pt x="2658" y="7194"/>
                    <a:pt x="3352" y="7333"/>
                    <a:pt x="4006" y="7631"/>
                  </a:cubicBezTo>
                  <a:cubicBezTo>
                    <a:pt x="5176" y="8166"/>
                    <a:pt x="6267" y="8979"/>
                    <a:pt x="7556" y="9197"/>
                  </a:cubicBezTo>
                  <a:cubicBezTo>
                    <a:pt x="7814" y="9240"/>
                    <a:pt x="8065" y="9259"/>
                    <a:pt x="8310" y="9259"/>
                  </a:cubicBezTo>
                  <a:cubicBezTo>
                    <a:pt x="10946" y="9259"/>
                    <a:pt x="12854" y="6952"/>
                    <a:pt x="14596" y="5191"/>
                  </a:cubicBezTo>
                  <a:cubicBezTo>
                    <a:pt x="15350" y="4458"/>
                    <a:pt x="16143" y="3783"/>
                    <a:pt x="16996" y="3169"/>
                  </a:cubicBezTo>
                  <a:cubicBezTo>
                    <a:pt x="17789" y="2594"/>
                    <a:pt x="18622" y="2078"/>
                    <a:pt x="19514" y="1642"/>
                  </a:cubicBezTo>
                  <a:cubicBezTo>
                    <a:pt x="20347" y="1186"/>
                    <a:pt x="21279" y="948"/>
                    <a:pt x="22212" y="888"/>
                  </a:cubicBezTo>
                  <a:cubicBezTo>
                    <a:pt x="22236" y="888"/>
                    <a:pt x="22260" y="887"/>
                    <a:pt x="22284" y="887"/>
                  </a:cubicBezTo>
                  <a:cubicBezTo>
                    <a:pt x="23170" y="887"/>
                    <a:pt x="24013" y="1242"/>
                    <a:pt x="24611" y="1880"/>
                  </a:cubicBezTo>
                  <a:cubicBezTo>
                    <a:pt x="25028" y="2276"/>
                    <a:pt x="25226" y="2832"/>
                    <a:pt x="25166" y="3407"/>
                  </a:cubicBezTo>
                  <a:cubicBezTo>
                    <a:pt x="25047" y="3922"/>
                    <a:pt x="24730" y="4359"/>
                    <a:pt x="24274" y="4636"/>
                  </a:cubicBezTo>
                  <a:cubicBezTo>
                    <a:pt x="23699" y="5013"/>
                    <a:pt x="23025" y="5172"/>
                    <a:pt x="22370" y="5330"/>
                  </a:cubicBezTo>
                  <a:cubicBezTo>
                    <a:pt x="21617" y="5489"/>
                    <a:pt x="20883" y="5747"/>
                    <a:pt x="20189" y="6064"/>
                  </a:cubicBezTo>
                  <a:cubicBezTo>
                    <a:pt x="19852" y="6262"/>
                    <a:pt x="19514" y="6480"/>
                    <a:pt x="19217" y="6738"/>
                  </a:cubicBezTo>
                  <a:cubicBezTo>
                    <a:pt x="19112" y="6861"/>
                    <a:pt x="19193" y="7046"/>
                    <a:pt x="19336" y="7046"/>
                  </a:cubicBezTo>
                  <a:cubicBezTo>
                    <a:pt x="19355" y="7046"/>
                    <a:pt x="19375" y="7043"/>
                    <a:pt x="19395" y="7036"/>
                  </a:cubicBezTo>
                  <a:cubicBezTo>
                    <a:pt x="19802" y="6900"/>
                    <a:pt x="20218" y="6839"/>
                    <a:pt x="20637" y="6839"/>
                  </a:cubicBezTo>
                  <a:cubicBezTo>
                    <a:pt x="20831" y="6839"/>
                    <a:pt x="21025" y="6852"/>
                    <a:pt x="21220" y="6877"/>
                  </a:cubicBezTo>
                  <a:cubicBezTo>
                    <a:pt x="21835" y="6996"/>
                    <a:pt x="22390" y="7313"/>
                    <a:pt x="22826" y="7750"/>
                  </a:cubicBezTo>
                  <a:cubicBezTo>
                    <a:pt x="22866" y="7789"/>
                    <a:pt x="22906" y="7809"/>
                    <a:pt x="22945" y="7809"/>
                  </a:cubicBezTo>
                  <a:cubicBezTo>
                    <a:pt x="22608" y="8007"/>
                    <a:pt x="22311" y="8245"/>
                    <a:pt x="22073" y="8543"/>
                  </a:cubicBezTo>
                  <a:cubicBezTo>
                    <a:pt x="21022" y="9832"/>
                    <a:pt x="20982" y="11637"/>
                    <a:pt x="21458" y="13144"/>
                  </a:cubicBezTo>
                  <a:cubicBezTo>
                    <a:pt x="21736" y="14016"/>
                    <a:pt x="22172" y="14810"/>
                    <a:pt x="22787" y="15484"/>
                  </a:cubicBezTo>
                  <a:cubicBezTo>
                    <a:pt x="22820" y="15517"/>
                    <a:pt x="22861" y="15532"/>
                    <a:pt x="22902" y="15532"/>
                  </a:cubicBezTo>
                  <a:cubicBezTo>
                    <a:pt x="23007" y="15532"/>
                    <a:pt x="23113" y="15434"/>
                    <a:pt x="23084" y="15305"/>
                  </a:cubicBezTo>
                  <a:cubicBezTo>
                    <a:pt x="22886" y="14631"/>
                    <a:pt x="22906" y="13897"/>
                    <a:pt x="23124" y="13223"/>
                  </a:cubicBezTo>
                  <a:cubicBezTo>
                    <a:pt x="23362" y="12608"/>
                    <a:pt x="23719" y="12053"/>
                    <a:pt x="24195" y="11617"/>
                  </a:cubicBezTo>
                  <a:cubicBezTo>
                    <a:pt x="25186" y="10586"/>
                    <a:pt x="26416" y="9832"/>
                    <a:pt x="27507" y="8900"/>
                  </a:cubicBezTo>
                  <a:cubicBezTo>
                    <a:pt x="28022" y="8464"/>
                    <a:pt x="28478" y="7988"/>
                    <a:pt x="28875" y="7432"/>
                  </a:cubicBezTo>
                  <a:cubicBezTo>
                    <a:pt x="29331" y="6738"/>
                    <a:pt x="29609" y="5925"/>
                    <a:pt x="29648" y="5092"/>
                  </a:cubicBezTo>
                  <a:cubicBezTo>
                    <a:pt x="29767" y="3327"/>
                    <a:pt x="28855" y="1661"/>
                    <a:pt x="27328" y="789"/>
                  </a:cubicBezTo>
                  <a:cubicBezTo>
                    <a:pt x="26376" y="242"/>
                    <a:pt x="25264" y="0"/>
                    <a:pt x="24144"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4969950" y="4321675"/>
              <a:ext cx="60625" cy="37950"/>
            </a:xfrm>
            <a:custGeom>
              <a:avLst/>
              <a:gdLst/>
              <a:ahLst/>
              <a:cxnLst/>
              <a:rect l="l" t="t" r="r" b="b"/>
              <a:pathLst>
                <a:path w="2425" h="1518" extrusionOk="0">
                  <a:moveTo>
                    <a:pt x="2154" y="1"/>
                  </a:moveTo>
                  <a:cubicBezTo>
                    <a:pt x="2143" y="1"/>
                    <a:pt x="2131" y="2"/>
                    <a:pt x="2119" y="4"/>
                  </a:cubicBezTo>
                  <a:cubicBezTo>
                    <a:pt x="1703" y="83"/>
                    <a:pt x="1306" y="222"/>
                    <a:pt x="949" y="401"/>
                  </a:cubicBezTo>
                  <a:cubicBezTo>
                    <a:pt x="573" y="599"/>
                    <a:pt x="275" y="897"/>
                    <a:pt x="57" y="1273"/>
                  </a:cubicBezTo>
                  <a:cubicBezTo>
                    <a:pt x="1" y="1400"/>
                    <a:pt x="115" y="1517"/>
                    <a:pt x="235" y="1517"/>
                  </a:cubicBezTo>
                  <a:cubicBezTo>
                    <a:pt x="284" y="1517"/>
                    <a:pt x="334" y="1498"/>
                    <a:pt x="374" y="1452"/>
                  </a:cubicBezTo>
                  <a:cubicBezTo>
                    <a:pt x="553" y="1135"/>
                    <a:pt x="830" y="877"/>
                    <a:pt x="1148" y="698"/>
                  </a:cubicBezTo>
                  <a:cubicBezTo>
                    <a:pt x="1485" y="540"/>
                    <a:pt x="1842" y="421"/>
                    <a:pt x="2219" y="361"/>
                  </a:cubicBezTo>
                  <a:cubicBezTo>
                    <a:pt x="2425" y="305"/>
                    <a:pt x="2348" y="1"/>
                    <a:pt x="2154"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5045225" y="4314725"/>
              <a:ext cx="34750" cy="14825"/>
            </a:xfrm>
            <a:custGeom>
              <a:avLst/>
              <a:gdLst/>
              <a:ahLst/>
              <a:cxnLst/>
              <a:rect l="l" t="t" r="r" b="b"/>
              <a:pathLst>
                <a:path w="1390" h="593" extrusionOk="0">
                  <a:moveTo>
                    <a:pt x="1183" y="1"/>
                  </a:moveTo>
                  <a:cubicBezTo>
                    <a:pt x="1172" y="1"/>
                    <a:pt x="1161" y="2"/>
                    <a:pt x="1151" y="5"/>
                  </a:cubicBezTo>
                  <a:cubicBezTo>
                    <a:pt x="814" y="44"/>
                    <a:pt x="477" y="123"/>
                    <a:pt x="159" y="242"/>
                  </a:cubicBezTo>
                  <a:cubicBezTo>
                    <a:pt x="60" y="262"/>
                    <a:pt x="1" y="361"/>
                    <a:pt x="21" y="461"/>
                  </a:cubicBezTo>
                  <a:cubicBezTo>
                    <a:pt x="52" y="539"/>
                    <a:pt x="120" y="592"/>
                    <a:pt x="186" y="592"/>
                  </a:cubicBezTo>
                  <a:cubicBezTo>
                    <a:pt x="204" y="592"/>
                    <a:pt x="222" y="588"/>
                    <a:pt x="239" y="580"/>
                  </a:cubicBezTo>
                  <a:cubicBezTo>
                    <a:pt x="576" y="480"/>
                    <a:pt x="893" y="401"/>
                    <a:pt x="1230" y="361"/>
                  </a:cubicBezTo>
                  <a:cubicBezTo>
                    <a:pt x="1330" y="322"/>
                    <a:pt x="1389" y="223"/>
                    <a:pt x="1369" y="123"/>
                  </a:cubicBezTo>
                  <a:cubicBezTo>
                    <a:pt x="1335" y="55"/>
                    <a:pt x="1255" y="1"/>
                    <a:pt x="1183"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5219750" y="4267725"/>
              <a:ext cx="153700" cy="76450"/>
            </a:xfrm>
            <a:custGeom>
              <a:avLst/>
              <a:gdLst/>
              <a:ahLst/>
              <a:cxnLst/>
              <a:rect l="l" t="t" r="r" b="b"/>
              <a:pathLst>
                <a:path w="6148" h="3058" extrusionOk="0">
                  <a:moveTo>
                    <a:pt x="4185" y="615"/>
                  </a:moveTo>
                  <a:cubicBezTo>
                    <a:pt x="3669" y="873"/>
                    <a:pt x="3193" y="1171"/>
                    <a:pt x="2737" y="1508"/>
                  </a:cubicBezTo>
                  <a:cubicBezTo>
                    <a:pt x="2301" y="1825"/>
                    <a:pt x="1845" y="2122"/>
                    <a:pt x="1369" y="2400"/>
                  </a:cubicBezTo>
                  <a:cubicBezTo>
                    <a:pt x="1151" y="2539"/>
                    <a:pt x="893" y="2638"/>
                    <a:pt x="635" y="2698"/>
                  </a:cubicBezTo>
                  <a:cubicBezTo>
                    <a:pt x="615" y="2700"/>
                    <a:pt x="597" y="2701"/>
                    <a:pt x="581" y="2701"/>
                  </a:cubicBezTo>
                  <a:cubicBezTo>
                    <a:pt x="429" y="2701"/>
                    <a:pt x="399" y="2618"/>
                    <a:pt x="417" y="2440"/>
                  </a:cubicBezTo>
                  <a:cubicBezTo>
                    <a:pt x="476" y="2063"/>
                    <a:pt x="714" y="1746"/>
                    <a:pt x="1052" y="1587"/>
                  </a:cubicBezTo>
                  <a:cubicBezTo>
                    <a:pt x="1448" y="1349"/>
                    <a:pt x="1884" y="1171"/>
                    <a:pt x="2321" y="1032"/>
                  </a:cubicBezTo>
                  <a:lnTo>
                    <a:pt x="2341" y="1032"/>
                  </a:lnTo>
                  <a:cubicBezTo>
                    <a:pt x="2757" y="913"/>
                    <a:pt x="3213" y="794"/>
                    <a:pt x="3649" y="695"/>
                  </a:cubicBezTo>
                  <a:cubicBezTo>
                    <a:pt x="3828" y="675"/>
                    <a:pt x="3987" y="635"/>
                    <a:pt x="4185" y="615"/>
                  </a:cubicBezTo>
                  <a:close/>
                  <a:moveTo>
                    <a:pt x="5811" y="1"/>
                  </a:moveTo>
                  <a:cubicBezTo>
                    <a:pt x="5097" y="159"/>
                    <a:pt x="4363" y="179"/>
                    <a:pt x="3649" y="338"/>
                  </a:cubicBezTo>
                  <a:cubicBezTo>
                    <a:pt x="3213" y="417"/>
                    <a:pt x="2777" y="516"/>
                    <a:pt x="2360" y="655"/>
                  </a:cubicBezTo>
                  <a:cubicBezTo>
                    <a:pt x="1547" y="893"/>
                    <a:pt x="377" y="1250"/>
                    <a:pt x="100" y="2122"/>
                  </a:cubicBezTo>
                  <a:cubicBezTo>
                    <a:pt x="20" y="2360"/>
                    <a:pt x="0" y="2737"/>
                    <a:pt x="199" y="2936"/>
                  </a:cubicBezTo>
                  <a:cubicBezTo>
                    <a:pt x="326" y="3017"/>
                    <a:pt x="474" y="3057"/>
                    <a:pt x="618" y="3057"/>
                  </a:cubicBezTo>
                  <a:cubicBezTo>
                    <a:pt x="721" y="3057"/>
                    <a:pt x="822" y="3036"/>
                    <a:pt x="913" y="2995"/>
                  </a:cubicBezTo>
                  <a:cubicBezTo>
                    <a:pt x="1547" y="2757"/>
                    <a:pt x="2122" y="2420"/>
                    <a:pt x="2658" y="2003"/>
                  </a:cubicBezTo>
                  <a:cubicBezTo>
                    <a:pt x="3649" y="1309"/>
                    <a:pt x="4700" y="536"/>
                    <a:pt x="5910" y="377"/>
                  </a:cubicBezTo>
                  <a:cubicBezTo>
                    <a:pt x="6142" y="358"/>
                    <a:pt x="6148" y="20"/>
                    <a:pt x="5929" y="20"/>
                  </a:cubicBezTo>
                  <a:cubicBezTo>
                    <a:pt x="5923" y="20"/>
                    <a:pt x="5917" y="20"/>
                    <a:pt x="5910" y="20"/>
                  </a:cubicBezTo>
                  <a:cubicBezTo>
                    <a:pt x="5890" y="1"/>
                    <a:pt x="5851" y="1"/>
                    <a:pt x="5811"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412625" y="3080825"/>
              <a:ext cx="4804675" cy="1595950"/>
            </a:xfrm>
            <a:custGeom>
              <a:avLst/>
              <a:gdLst/>
              <a:ahLst/>
              <a:cxnLst/>
              <a:rect l="l" t="t" r="r" b="b"/>
              <a:pathLst>
                <a:path w="192187" h="63838" fill="none" extrusionOk="0">
                  <a:moveTo>
                    <a:pt x="192186" y="63837"/>
                  </a:moveTo>
                  <a:lnTo>
                    <a:pt x="1" y="63837"/>
                  </a:lnTo>
                  <a:lnTo>
                    <a:pt x="1" y="0"/>
                  </a:lnTo>
                </a:path>
              </a:pathLst>
            </a:custGeom>
            <a:noFill/>
            <a:ln w="12400" cap="flat" cmpd="sng">
              <a:solidFill>
                <a:srgbClr val="555B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2267350" y="1038700"/>
              <a:ext cx="4959850" cy="1595950"/>
            </a:xfrm>
            <a:custGeom>
              <a:avLst/>
              <a:gdLst/>
              <a:ahLst/>
              <a:cxnLst/>
              <a:rect l="l" t="t" r="r" b="b"/>
              <a:pathLst>
                <a:path w="198394" h="63838" fill="none" extrusionOk="0">
                  <a:moveTo>
                    <a:pt x="1" y="1"/>
                  </a:moveTo>
                  <a:lnTo>
                    <a:pt x="198394" y="1"/>
                  </a:lnTo>
                  <a:lnTo>
                    <a:pt x="198394" y="63837"/>
                  </a:lnTo>
                </a:path>
              </a:pathLst>
            </a:custGeom>
            <a:noFill/>
            <a:ln w="12400" cap="flat" cmpd="sng">
              <a:solidFill>
                <a:srgbClr val="555B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8"/>
          <p:cNvSpPr txBox="1">
            <a:spLocks noGrp="1"/>
          </p:cNvSpPr>
          <p:nvPr>
            <p:ph type="title"/>
          </p:nvPr>
        </p:nvSpPr>
        <p:spPr>
          <a:xfrm>
            <a:off x="1358700" y="1453502"/>
            <a:ext cx="6426600" cy="2688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545B35"/>
              </a:buClr>
              <a:buSzPts val="4800"/>
              <a:buNone/>
              <a:defRPr sz="7200" b="0">
                <a:solidFill>
                  <a:srgbClr val="545B35"/>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0"/>
        <p:cNvGrpSpPr/>
        <p:nvPr/>
      </p:nvGrpSpPr>
      <p:grpSpPr>
        <a:xfrm>
          <a:off x="0" y="0"/>
          <a:ext cx="0" cy="0"/>
          <a:chOff x="0" y="0"/>
          <a:chExt cx="0" cy="0"/>
        </a:xfrm>
      </p:grpSpPr>
      <p:sp>
        <p:nvSpPr>
          <p:cNvPr id="381" name="Google Shape;38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382" name="Google Shape;382;p10"/>
          <p:cNvGrpSpPr/>
          <p:nvPr/>
        </p:nvGrpSpPr>
        <p:grpSpPr>
          <a:xfrm>
            <a:off x="174216" y="225376"/>
            <a:ext cx="8795569" cy="4692747"/>
            <a:chOff x="383875" y="1031850"/>
            <a:chExt cx="6872075" cy="3660775"/>
          </a:xfrm>
        </p:grpSpPr>
        <p:sp>
          <p:nvSpPr>
            <p:cNvPr id="383" name="Google Shape;383;p10"/>
            <p:cNvSpPr/>
            <p:nvPr/>
          </p:nvSpPr>
          <p:spPr>
            <a:xfrm>
              <a:off x="384375" y="1032250"/>
              <a:ext cx="6871575" cy="3660375"/>
            </a:xfrm>
            <a:custGeom>
              <a:avLst/>
              <a:gdLst/>
              <a:ahLst/>
              <a:cxnLst/>
              <a:rect l="l" t="t" r="r" b="b"/>
              <a:pathLst>
                <a:path w="274863" h="146415" fill="none" extrusionOk="0">
                  <a:moveTo>
                    <a:pt x="17571" y="1"/>
                  </a:moveTo>
                  <a:lnTo>
                    <a:pt x="257431" y="1"/>
                  </a:lnTo>
                  <a:cubicBezTo>
                    <a:pt x="267069" y="1"/>
                    <a:pt x="274863" y="7794"/>
                    <a:pt x="274863" y="17432"/>
                  </a:cubicBezTo>
                  <a:lnTo>
                    <a:pt x="274863" y="144828"/>
                  </a:lnTo>
                  <a:cubicBezTo>
                    <a:pt x="274863" y="145701"/>
                    <a:pt x="274149" y="146415"/>
                    <a:pt x="273276" y="146415"/>
                  </a:cubicBezTo>
                  <a:lnTo>
                    <a:pt x="1587" y="146415"/>
                  </a:lnTo>
                  <a:cubicBezTo>
                    <a:pt x="714" y="146415"/>
                    <a:pt x="0" y="145701"/>
                    <a:pt x="0" y="144828"/>
                  </a:cubicBezTo>
                  <a:lnTo>
                    <a:pt x="0" y="17571"/>
                  </a:lnTo>
                  <a:cubicBezTo>
                    <a:pt x="0" y="7874"/>
                    <a:pt x="7873" y="1"/>
                    <a:pt x="17571" y="1"/>
                  </a:cubicBezTo>
                  <a:close/>
                </a:path>
              </a:pathLst>
            </a:custGeom>
            <a:noFill/>
            <a:ln w="6450" cap="flat" cmpd="sng">
              <a:solidFill>
                <a:srgbClr val="485D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0"/>
            <p:cNvSpPr/>
            <p:nvPr/>
          </p:nvSpPr>
          <p:spPr>
            <a:xfrm>
              <a:off x="466675" y="1112575"/>
              <a:ext cx="6687150" cy="3477425"/>
            </a:xfrm>
            <a:custGeom>
              <a:avLst/>
              <a:gdLst/>
              <a:ahLst/>
              <a:cxnLst/>
              <a:rect l="l" t="t" r="r" b="b"/>
              <a:pathLst>
                <a:path w="267486" h="139097" fill="none" extrusionOk="0">
                  <a:moveTo>
                    <a:pt x="15885" y="0"/>
                  </a:moveTo>
                  <a:lnTo>
                    <a:pt x="251601" y="0"/>
                  </a:lnTo>
                  <a:cubicBezTo>
                    <a:pt x="260366" y="0"/>
                    <a:pt x="267486" y="7100"/>
                    <a:pt x="267486" y="15885"/>
                  </a:cubicBezTo>
                  <a:lnTo>
                    <a:pt x="267486" y="138839"/>
                  </a:lnTo>
                  <a:cubicBezTo>
                    <a:pt x="267486" y="138978"/>
                    <a:pt x="267367" y="139097"/>
                    <a:pt x="267228" y="139097"/>
                  </a:cubicBezTo>
                  <a:lnTo>
                    <a:pt x="258" y="139097"/>
                  </a:lnTo>
                  <a:cubicBezTo>
                    <a:pt x="119" y="139097"/>
                    <a:pt x="0" y="138978"/>
                    <a:pt x="0" y="138839"/>
                  </a:cubicBezTo>
                  <a:lnTo>
                    <a:pt x="0" y="15885"/>
                  </a:lnTo>
                  <a:cubicBezTo>
                    <a:pt x="0" y="7100"/>
                    <a:pt x="7100" y="0"/>
                    <a:pt x="15885" y="0"/>
                  </a:cubicBezTo>
                  <a:close/>
                </a:path>
              </a:pathLst>
            </a:custGeom>
            <a:noFill/>
            <a:ln w="6450" cap="flat" cmpd="sng">
              <a:solidFill>
                <a:srgbClr val="485D39"/>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a:off x="1991200" y="10441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0"/>
            <p:cNvSpPr/>
            <p:nvPr/>
          </p:nvSpPr>
          <p:spPr>
            <a:xfrm>
              <a:off x="2110700" y="1101675"/>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0"/>
            <p:cNvSpPr/>
            <p:nvPr/>
          </p:nvSpPr>
          <p:spPr>
            <a:xfrm>
              <a:off x="2174150" y="1040675"/>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2196450" y="10441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2233150" y="1055050"/>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2196450" y="10441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2414600" y="10421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2568300" y="1110100"/>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537050" y="1099175"/>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568300" y="1110100"/>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2613425" y="1042675"/>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2635725" y="1046625"/>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2675375" y="1051100"/>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2635725" y="1046625"/>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2853875" y="1044150"/>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2979300" y="11016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3036825" y="1040675"/>
              <a:ext cx="0" cy="25"/>
            </a:xfrm>
            <a:custGeom>
              <a:avLst/>
              <a:gdLst/>
              <a:ahLst/>
              <a:cxnLst/>
              <a:rect l="l" t="t" r="r" b="b"/>
              <a:pathLst>
                <a:path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3059125" y="1044150"/>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3101275" y="1055050"/>
              <a:ext cx="500" cy="25"/>
            </a:xfrm>
            <a:custGeom>
              <a:avLst/>
              <a:gdLst/>
              <a:ahLst/>
              <a:cxnLst/>
              <a:rect l="l" t="t" r="r" b="b"/>
              <a:pathLst>
                <a:path w="20" h="1" extrusionOk="0">
                  <a:moveTo>
                    <a:pt x="0" y="1"/>
                  </a:moveTo>
                  <a:lnTo>
                    <a:pt x="20" y="1"/>
                  </a:lnTo>
                  <a:lnTo>
                    <a:pt x="2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3059125" y="1044150"/>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3277275" y="1042175"/>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3436900" y="1110100"/>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3405675" y="1099175"/>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3436900" y="1110100"/>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3475575" y="10426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3497900" y="1046625"/>
              <a:ext cx="25" cy="25"/>
            </a:xfrm>
            <a:custGeom>
              <a:avLst/>
              <a:gdLst/>
              <a:ahLst/>
              <a:cxnLst/>
              <a:rect l="l" t="t" r="r" b="b"/>
              <a:pathLst>
                <a:path w="1" h="1" extrusionOk="0">
                  <a:moveTo>
                    <a:pt x="0" y="1"/>
                  </a:moveTo>
                  <a:lnTo>
                    <a:pt x="0" y="1"/>
                  </a:ln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3543500" y="1051100"/>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
            <p:cNvSpPr/>
            <p:nvPr/>
          </p:nvSpPr>
          <p:spPr>
            <a:xfrm>
              <a:off x="3497900" y="1046625"/>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3716525" y="10441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3847425" y="1101675"/>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a:off x="3899475" y="1040675"/>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p:nvPr/>
          </p:nvSpPr>
          <p:spPr>
            <a:xfrm>
              <a:off x="3921300" y="1044150"/>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p:nvPr/>
          </p:nvSpPr>
          <p:spPr>
            <a:xfrm>
              <a:off x="3969875" y="10550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3921300" y="1044150"/>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4139925" y="10421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4305025" y="1110100"/>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4273800" y="1099175"/>
              <a:ext cx="25" cy="25"/>
            </a:xfrm>
            <a:custGeom>
              <a:avLst/>
              <a:gdLst/>
              <a:ahLst/>
              <a:cxnLst/>
              <a:rect l="l" t="t" r="r" b="b"/>
              <a:pathLst>
                <a:path w="1" h="1" extrusionOk="0">
                  <a:moveTo>
                    <a:pt x="0" y="1"/>
                  </a:moveTo>
                  <a:lnTo>
                    <a:pt x="0" y="1"/>
                  </a:ln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0"/>
            <p:cNvSpPr/>
            <p:nvPr/>
          </p:nvSpPr>
          <p:spPr>
            <a:xfrm>
              <a:off x="4305025" y="1110100"/>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0"/>
            <p:cNvSpPr/>
            <p:nvPr/>
          </p:nvSpPr>
          <p:spPr>
            <a:xfrm>
              <a:off x="4338250" y="1042675"/>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0"/>
            <p:cNvSpPr/>
            <p:nvPr/>
          </p:nvSpPr>
          <p:spPr>
            <a:xfrm>
              <a:off x="4360550" y="1046625"/>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0"/>
            <p:cNvSpPr/>
            <p:nvPr/>
          </p:nvSpPr>
          <p:spPr>
            <a:xfrm>
              <a:off x="4411625" y="1051100"/>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0"/>
            <p:cNvSpPr/>
            <p:nvPr/>
          </p:nvSpPr>
          <p:spPr>
            <a:xfrm>
              <a:off x="4360550" y="1046625"/>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0"/>
            <p:cNvSpPr/>
            <p:nvPr/>
          </p:nvSpPr>
          <p:spPr>
            <a:xfrm>
              <a:off x="4578700" y="10441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0"/>
            <p:cNvSpPr/>
            <p:nvPr/>
          </p:nvSpPr>
          <p:spPr>
            <a:xfrm>
              <a:off x="4716025" y="11016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p:nvPr/>
          </p:nvSpPr>
          <p:spPr>
            <a:xfrm>
              <a:off x="4761650" y="1040675"/>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0"/>
            <p:cNvSpPr/>
            <p:nvPr/>
          </p:nvSpPr>
          <p:spPr>
            <a:xfrm>
              <a:off x="4783950" y="10441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
            <p:cNvSpPr/>
            <p:nvPr/>
          </p:nvSpPr>
          <p:spPr>
            <a:xfrm>
              <a:off x="4838000" y="1055050"/>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a:off x="4783950" y="10441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a:off x="5002100" y="10421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0"/>
            <p:cNvSpPr/>
            <p:nvPr/>
          </p:nvSpPr>
          <p:spPr>
            <a:xfrm>
              <a:off x="5173650" y="1110100"/>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0"/>
            <p:cNvSpPr/>
            <p:nvPr/>
          </p:nvSpPr>
          <p:spPr>
            <a:xfrm>
              <a:off x="5142400" y="1099175"/>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0"/>
            <p:cNvSpPr/>
            <p:nvPr/>
          </p:nvSpPr>
          <p:spPr>
            <a:xfrm>
              <a:off x="5173650" y="1110100"/>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0"/>
            <p:cNvSpPr/>
            <p:nvPr/>
          </p:nvSpPr>
          <p:spPr>
            <a:xfrm>
              <a:off x="5200900" y="10426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0"/>
            <p:cNvSpPr/>
            <p:nvPr/>
          </p:nvSpPr>
          <p:spPr>
            <a:xfrm>
              <a:off x="5223225" y="1046625"/>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0"/>
            <p:cNvSpPr/>
            <p:nvPr/>
          </p:nvSpPr>
          <p:spPr>
            <a:xfrm>
              <a:off x="5280225" y="1051100"/>
              <a:ext cx="25" cy="25"/>
            </a:xfrm>
            <a:custGeom>
              <a:avLst/>
              <a:gdLst/>
              <a:ahLst/>
              <a:cxnLst/>
              <a:rect l="l" t="t" r="r" b="b"/>
              <a:pathLst>
                <a:path w="1" h="1" extrusionOk="0">
                  <a:moveTo>
                    <a:pt x="1" y="0"/>
                  </a:moveTo>
                  <a:lnTo>
                    <a:pt x="1" y="0"/>
                  </a:ln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0"/>
            <p:cNvSpPr/>
            <p:nvPr/>
          </p:nvSpPr>
          <p:spPr>
            <a:xfrm>
              <a:off x="5223225" y="1046625"/>
              <a:ext cx="25" cy="25"/>
            </a:xfrm>
            <a:custGeom>
              <a:avLst/>
              <a:gdLst/>
              <a:ahLst/>
              <a:cxnLst/>
              <a:rect l="l" t="t" r="r" b="b"/>
              <a:pathLst>
                <a:path w="1"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0"/>
            <p:cNvSpPr/>
            <p:nvPr/>
          </p:nvSpPr>
          <p:spPr>
            <a:xfrm>
              <a:off x="5453750" y="1044150"/>
              <a:ext cx="25" cy="25"/>
            </a:xfrm>
            <a:custGeom>
              <a:avLst/>
              <a:gdLst/>
              <a:ahLst/>
              <a:cxnLst/>
              <a:rect l="l" t="t" r="r" b="b"/>
              <a:pathLst>
                <a:path w="1" h="1" extrusionOk="0">
                  <a:moveTo>
                    <a:pt x="1" y="1"/>
                  </a:moveTo>
                  <a:lnTo>
                    <a:pt x="1"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0"/>
            <p:cNvSpPr/>
            <p:nvPr/>
          </p:nvSpPr>
          <p:spPr>
            <a:xfrm>
              <a:off x="5596550" y="1101675"/>
              <a:ext cx="25" cy="25"/>
            </a:xfrm>
            <a:custGeom>
              <a:avLst/>
              <a:gdLst/>
              <a:ahLst/>
              <a:cxnLst/>
              <a:rect l="l" t="t" r="r" b="b"/>
              <a:pathLst>
                <a:path w="1" h="1" extrusionOk="0">
                  <a:moveTo>
                    <a:pt x="0" y="0"/>
                  </a:moveTo>
                  <a:lnTo>
                    <a:pt x="0"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0"/>
            <p:cNvSpPr/>
            <p:nvPr/>
          </p:nvSpPr>
          <p:spPr>
            <a:xfrm>
              <a:off x="5667950" y="1038700"/>
              <a:ext cx="0" cy="25"/>
            </a:xfrm>
            <a:custGeom>
              <a:avLst/>
              <a:gdLst/>
              <a:ahLst/>
              <a:cxnLst/>
              <a:rect l="l" t="t" r="r" b="b"/>
              <a:pathLst>
                <a:path h="1" extrusionOk="0">
                  <a:moveTo>
                    <a:pt x="0" y="1"/>
                  </a:move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0"/>
            <p:cNvSpPr/>
            <p:nvPr/>
          </p:nvSpPr>
          <p:spPr>
            <a:xfrm>
              <a:off x="5692225" y="10421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0"/>
            <p:cNvSpPr/>
            <p:nvPr/>
          </p:nvSpPr>
          <p:spPr>
            <a:xfrm>
              <a:off x="5755200" y="1052575"/>
              <a:ext cx="25" cy="25"/>
            </a:xfrm>
            <a:custGeom>
              <a:avLst/>
              <a:gdLst/>
              <a:ahLst/>
              <a:cxnLst/>
              <a:rect l="l" t="t" r="r" b="b"/>
              <a:pathLst>
                <a:path w="1" h="1" extrusionOk="0">
                  <a:moveTo>
                    <a:pt x="0" y="1"/>
                  </a:moveTo>
                  <a:lnTo>
                    <a:pt x="0" y="1"/>
                  </a:lnTo>
                  <a:lnTo>
                    <a:pt x="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0"/>
            <p:cNvSpPr/>
            <p:nvPr/>
          </p:nvSpPr>
          <p:spPr>
            <a:xfrm>
              <a:off x="5692225" y="1042175"/>
              <a:ext cx="25" cy="25"/>
            </a:xfrm>
            <a:custGeom>
              <a:avLst/>
              <a:gdLst/>
              <a:ahLst/>
              <a:cxnLst/>
              <a:rect l="l" t="t" r="r" b="b"/>
              <a:pathLst>
                <a:path w="1" h="1" extrusionOk="0">
                  <a:moveTo>
                    <a:pt x="1" y="0"/>
                  </a:moveTo>
                  <a:lnTo>
                    <a:pt x="1"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0"/>
            <p:cNvSpPr/>
            <p:nvPr/>
          </p:nvSpPr>
          <p:spPr>
            <a:xfrm>
              <a:off x="2015000" y="1037700"/>
              <a:ext cx="274700" cy="72600"/>
            </a:xfrm>
            <a:custGeom>
              <a:avLst/>
              <a:gdLst/>
              <a:ahLst/>
              <a:cxnLst/>
              <a:rect l="l" t="t" r="r" b="b"/>
              <a:pathLst>
                <a:path w="10988" h="2904" extrusionOk="0">
                  <a:moveTo>
                    <a:pt x="1230" y="1"/>
                  </a:moveTo>
                  <a:cubicBezTo>
                    <a:pt x="1131" y="21"/>
                    <a:pt x="1032" y="21"/>
                    <a:pt x="952" y="41"/>
                  </a:cubicBezTo>
                  <a:cubicBezTo>
                    <a:pt x="734" y="80"/>
                    <a:pt x="556" y="160"/>
                    <a:pt x="377" y="298"/>
                  </a:cubicBezTo>
                  <a:cubicBezTo>
                    <a:pt x="239" y="417"/>
                    <a:pt x="120" y="576"/>
                    <a:pt x="80" y="754"/>
                  </a:cubicBezTo>
                  <a:cubicBezTo>
                    <a:pt x="40" y="834"/>
                    <a:pt x="20" y="913"/>
                    <a:pt x="20" y="1012"/>
                  </a:cubicBezTo>
                  <a:cubicBezTo>
                    <a:pt x="1" y="1092"/>
                    <a:pt x="1" y="1171"/>
                    <a:pt x="20" y="1250"/>
                  </a:cubicBezTo>
                  <a:cubicBezTo>
                    <a:pt x="40" y="1330"/>
                    <a:pt x="60" y="1389"/>
                    <a:pt x="80" y="1468"/>
                  </a:cubicBezTo>
                  <a:cubicBezTo>
                    <a:pt x="100" y="1508"/>
                    <a:pt x="120" y="1528"/>
                    <a:pt x="139" y="1568"/>
                  </a:cubicBezTo>
                  <a:lnTo>
                    <a:pt x="159" y="1607"/>
                  </a:lnTo>
                  <a:lnTo>
                    <a:pt x="179" y="1667"/>
                  </a:lnTo>
                  <a:cubicBezTo>
                    <a:pt x="258" y="1786"/>
                    <a:pt x="338" y="1885"/>
                    <a:pt x="437" y="1984"/>
                  </a:cubicBezTo>
                  <a:cubicBezTo>
                    <a:pt x="516" y="2063"/>
                    <a:pt x="615" y="2143"/>
                    <a:pt x="734" y="2202"/>
                  </a:cubicBezTo>
                  <a:cubicBezTo>
                    <a:pt x="814" y="2262"/>
                    <a:pt x="913" y="2301"/>
                    <a:pt x="1012" y="2341"/>
                  </a:cubicBezTo>
                  <a:cubicBezTo>
                    <a:pt x="1171" y="2400"/>
                    <a:pt x="1349" y="2440"/>
                    <a:pt x="1508" y="2460"/>
                  </a:cubicBezTo>
                  <a:lnTo>
                    <a:pt x="1686" y="2460"/>
                  </a:lnTo>
                  <a:lnTo>
                    <a:pt x="1766" y="2440"/>
                  </a:lnTo>
                  <a:lnTo>
                    <a:pt x="1825" y="2420"/>
                  </a:lnTo>
                  <a:cubicBezTo>
                    <a:pt x="1904" y="2381"/>
                    <a:pt x="1944" y="2301"/>
                    <a:pt x="1964" y="2222"/>
                  </a:cubicBezTo>
                  <a:cubicBezTo>
                    <a:pt x="1984" y="2162"/>
                    <a:pt x="1964" y="2083"/>
                    <a:pt x="1904" y="2024"/>
                  </a:cubicBezTo>
                  <a:cubicBezTo>
                    <a:pt x="1904" y="2024"/>
                    <a:pt x="1885" y="2004"/>
                    <a:pt x="1865" y="1984"/>
                  </a:cubicBezTo>
                  <a:lnTo>
                    <a:pt x="1825" y="1964"/>
                  </a:lnTo>
                  <a:lnTo>
                    <a:pt x="1766" y="1924"/>
                  </a:lnTo>
                  <a:lnTo>
                    <a:pt x="1686" y="1905"/>
                  </a:lnTo>
                  <a:cubicBezTo>
                    <a:pt x="1587" y="1865"/>
                    <a:pt x="1468" y="1825"/>
                    <a:pt x="1309" y="1786"/>
                  </a:cubicBezTo>
                  <a:cubicBezTo>
                    <a:pt x="1250" y="1766"/>
                    <a:pt x="1171" y="1746"/>
                    <a:pt x="1091" y="1706"/>
                  </a:cubicBezTo>
                  <a:cubicBezTo>
                    <a:pt x="992" y="1687"/>
                    <a:pt x="913" y="1647"/>
                    <a:pt x="833" y="1587"/>
                  </a:cubicBezTo>
                  <a:cubicBezTo>
                    <a:pt x="754" y="1548"/>
                    <a:pt x="675" y="1488"/>
                    <a:pt x="596" y="1409"/>
                  </a:cubicBezTo>
                  <a:lnTo>
                    <a:pt x="576" y="1389"/>
                  </a:lnTo>
                  <a:lnTo>
                    <a:pt x="556" y="1349"/>
                  </a:lnTo>
                  <a:cubicBezTo>
                    <a:pt x="536" y="1330"/>
                    <a:pt x="516" y="1310"/>
                    <a:pt x="496" y="1290"/>
                  </a:cubicBezTo>
                  <a:cubicBezTo>
                    <a:pt x="477" y="1250"/>
                    <a:pt x="437" y="1211"/>
                    <a:pt x="417" y="1151"/>
                  </a:cubicBezTo>
                  <a:cubicBezTo>
                    <a:pt x="397" y="1092"/>
                    <a:pt x="377" y="1052"/>
                    <a:pt x="377" y="992"/>
                  </a:cubicBezTo>
                  <a:cubicBezTo>
                    <a:pt x="377" y="933"/>
                    <a:pt x="377" y="873"/>
                    <a:pt x="377" y="814"/>
                  </a:cubicBezTo>
                  <a:cubicBezTo>
                    <a:pt x="397" y="675"/>
                    <a:pt x="457" y="536"/>
                    <a:pt x="556" y="437"/>
                  </a:cubicBezTo>
                  <a:cubicBezTo>
                    <a:pt x="675" y="318"/>
                    <a:pt x="814" y="219"/>
                    <a:pt x="992" y="160"/>
                  </a:cubicBezTo>
                  <a:cubicBezTo>
                    <a:pt x="1071" y="140"/>
                    <a:pt x="1171" y="120"/>
                    <a:pt x="1270" y="100"/>
                  </a:cubicBezTo>
                  <a:lnTo>
                    <a:pt x="1428" y="100"/>
                  </a:lnTo>
                  <a:cubicBezTo>
                    <a:pt x="1587" y="100"/>
                    <a:pt x="1726" y="120"/>
                    <a:pt x="1865" y="160"/>
                  </a:cubicBezTo>
                  <a:cubicBezTo>
                    <a:pt x="2004" y="199"/>
                    <a:pt x="2142" y="239"/>
                    <a:pt x="2281" y="278"/>
                  </a:cubicBezTo>
                  <a:cubicBezTo>
                    <a:pt x="2420" y="338"/>
                    <a:pt x="2559" y="397"/>
                    <a:pt x="2678" y="457"/>
                  </a:cubicBezTo>
                  <a:cubicBezTo>
                    <a:pt x="2737" y="497"/>
                    <a:pt x="2797" y="516"/>
                    <a:pt x="2856" y="556"/>
                  </a:cubicBezTo>
                  <a:cubicBezTo>
                    <a:pt x="2936" y="596"/>
                    <a:pt x="2995" y="635"/>
                    <a:pt x="3055" y="655"/>
                  </a:cubicBezTo>
                  <a:lnTo>
                    <a:pt x="3412" y="893"/>
                  </a:lnTo>
                  <a:cubicBezTo>
                    <a:pt x="3650" y="1032"/>
                    <a:pt x="3907" y="1171"/>
                    <a:pt x="4145" y="1330"/>
                  </a:cubicBezTo>
                  <a:cubicBezTo>
                    <a:pt x="4641" y="1607"/>
                    <a:pt x="5137" y="1885"/>
                    <a:pt x="5672" y="2123"/>
                  </a:cubicBezTo>
                  <a:cubicBezTo>
                    <a:pt x="5811" y="2202"/>
                    <a:pt x="5930" y="2262"/>
                    <a:pt x="6069" y="2301"/>
                  </a:cubicBezTo>
                  <a:cubicBezTo>
                    <a:pt x="6208" y="2361"/>
                    <a:pt x="6347" y="2420"/>
                    <a:pt x="6466" y="2480"/>
                  </a:cubicBezTo>
                  <a:cubicBezTo>
                    <a:pt x="6743" y="2579"/>
                    <a:pt x="7041" y="2678"/>
                    <a:pt x="7318" y="2757"/>
                  </a:cubicBezTo>
                  <a:cubicBezTo>
                    <a:pt x="7616" y="2837"/>
                    <a:pt x="7913" y="2876"/>
                    <a:pt x="8211" y="2896"/>
                  </a:cubicBezTo>
                  <a:cubicBezTo>
                    <a:pt x="8290" y="2901"/>
                    <a:pt x="8369" y="2904"/>
                    <a:pt x="8448" y="2904"/>
                  </a:cubicBezTo>
                  <a:cubicBezTo>
                    <a:pt x="8685" y="2904"/>
                    <a:pt x="8920" y="2881"/>
                    <a:pt x="9143" y="2837"/>
                  </a:cubicBezTo>
                  <a:cubicBezTo>
                    <a:pt x="9341" y="2777"/>
                    <a:pt x="9520" y="2718"/>
                    <a:pt x="9698" y="2619"/>
                  </a:cubicBezTo>
                  <a:cubicBezTo>
                    <a:pt x="9777" y="2599"/>
                    <a:pt x="9857" y="2559"/>
                    <a:pt x="9916" y="2519"/>
                  </a:cubicBezTo>
                  <a:cubicBezTo>
                    <a:pt x="10055" y="2460"/>
                    <a:pt x="10194" y="2381"/>
                    <a:pt x="10333" y="2301"/>
                  </a:cubicBezTo>
                  <a:cubicBezTo>
                    <a:pt x="10432" y="2222"/>
                    <a:pt x="10531" y="2162"/>
                    <a:pt x="10630" y="2063"/>
                  </a:cubicBezTo>
                  <a:cubicBezTo>
                    <a:pt x="10769" y="1964"/>
                    <a:pt x="10868" y="1845"/>
                    <a:pt x="10947" y="1706"/>
                  </a:cubicBezTo>
                  <a:cubicBezTo>
                    <a:pt x="10987" y="1607"/>
                    <a:pt x="10947" y="1528"/>
                    <a:pt x="10829" y="1488"/>
                  </a:cubicBezTo>
                  <a:cubicBezTo>
                    <a:pt x="10795" y="1463"/>
                    <a:pt x="10755" y="1452"/>
                    <a:pt x="10714" y="1452"/>
                  </a:cubicBezTo>
                  <a:cubicBezTo>
                    <a:pt x="10656" y="1452"/>
                    <a:pt x="10597" y="1473"/>
                    <a:pt x="10551" y="1508"/>
                  </a:cubicBezTo>
                  <a:cubicBezTo>
                    <a:pt x="10452" y="1627"/>
                    <a:pt x="10372" y="1726"/>
                    <a:pt x="10313" y="1865"/>
                  </a:cubicBezTo>
                  <a:cubicBezTo>
                    <a:pt x="10253" y="1964"/>
                    <a:pt x="10194" y="2043"/>
                    <a:pt x="10115" y="2123"/>
                  </a:cubicBezTo>
                  <a:cubicBezTo>
                    <a:pt x="10035" y="2242"/>
                    <a:pt x="9936" y="2341"/>
                    <a:pt x="9837" y="2420"/>
                  </a:cubicBezTo>
                  <a:cubicBezTo>
                    <a:pt x="9777" y="2460"/>
                    <a:pt x="9718" y="2519"/>
                    <a:pt x="9639" y="2559"/>
                  </a:cubicBezTo>
                  <a:cubicBezTo>
                    <a:pt x="9480" y="2638"/>
                    <a:pt x="9301" y="2698"/>
                    <a:pt x="9123" y="2738"/>
                  </a:cubicBezTo>
                  <a:cubicBezTo>
                    <a:pt x="8896" y="2798"/>
                    <a:pt x="8669" y="2824"/>
                    <a:pt x="8441" y="2824"/>
                  </a:cubicBezTo>
                  <a:cubicBezTo>
                    <a:pt x="8371" y="2824"/>
                    <a:pt x="8301" y="2822"/>
                    <a:pt x="8231" y="2817"/>
                  </a:cubicBezTo>
                  <a:cubicBezTo>
                    <a:pt x="7933" y="2797"/>
                    <a:pt x="7636" y="2738"/>
                    <a:pt x="7358" y="2678"/>
                  </a:cubicBezTo>
                  <a:cubicBezTo>
                    <a:pt x="7061" y="2599"/>
                    <a:pt x="6783" y="2500"/>
                    <a:pt x="6525" y="2400"/>
                  </a:cubicBezTo>
                  <a:cubicBezTo>
                    <a:pt x="6386" y="2341"/>
                    <a:pt x="6247" y="2281"/>
                    <a:pt x="6109" y="2222"/>
                  </a:cubicBezTo>
                  <a:cubicBezTo>
                    <a:pt x="5990" y="2162"/>
                    <a:pt x="5851" y="2103"/>
                    <a:pt x="5712" y="2043"/>
                  </a:cubicBezTo>
                  <a:cubicBezTo>
                    <a:pt x="5196" y="1806"/>
                    <a:pt x="4701" y="1528"/>
                    <a:pt x="4205" y="1250"/>
                  </a:cubicBezTo>
                  <a:cubicBezTo>
                    <a:pt x="3967" y="1092"/>
                    <a:pt x="3709" y="953"/>
                    <a:pt x="3471" y="814"/>
                  </a:cubicBezTo>
                  <a:lnTo>
                    <a:pt x="3094" y="576"/>
                  </a:lnTo>
                  <a:cubicBezTo>
                    <a:pt x="3035" y="556"/>
                    <a:pt x="2975" y="516"/>
                    <a:pt x="2916" y="477"/>
                  </a:cubicBezTo>
                  <a:cubicBezTo>
                    <a:pt x="2856" y="437"/>
                    <a:pt x="2777" y="397"/>
                    <a:pt x="2717" y="378"/>
                  </a:cubicBezTo>
                  <a:cubicBezTo>
                    <a:pt x="2598" y="318"/>
                    <a:pt x="2460" y="259"/>
                    <a:pt x="2321" y="199"/>
                  </a:cubicBezTo>
                  <a:cubicBezTo>
                    <a:pt x="2182" y="140"/>
                    <a:pt x="2043" y="100"/>
                    <a:pt x="1885" y="60"/>
                  </a:cubicBezTo>
                  <a:cubicBezTo>
                    <a:pt x="1746" y="41"/>
                    <a:pt x="1587" y="21"/>
                    <a:pt x="142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a:off x="2165725" y="1033575"/>
              <a:ext cx="274675" cy="72575"/>
            </a:xfrm>
            <a:custGeom>
              <a:avLst/>
              <a:gdLst/>
              <a:ahLst/>
              <a:cxnLst/>
              <a:rect l="l" t="t" r="r" b="b"/>
              <a:pathLst>
                <a:path w="10987" h="2903" extrusionOk="0">
                  <a:moveTo>
                    <a:pt x="2552" y="0"/>
                  </a:moveTo>
                  <a:cubicBezTo>
                    <a:pt x="2311" y="0"/>
                    <a:pt x="2072" y="26"/>
                    <a:pt x="1845" y="87"/>
                  </a:cubicBezTo>
                  <a:cubicBezTo>
                    <a:pt x="1646" y="126"/>
                    <a:pt x="1468" y="206"/>
                    <a:pt x="1289" y="285"/>
                  </a:cubicBezTo>
                  <a:cubicBezTo>
                    <a:pt x="1210" y="325"/>
                    <a:pt x="1131" y="344"/>
                    <a:pt x="1071" y="384"/>
                  </a:cubicBezTo>
                  <a:cubicBezTo>
                    <a:pt x="913" y="443"/>
                    <a:pt x="794" y="523"/>
                    <a:pt x="655" y="622"/>
                  </a:cubicBezTo>
                  <a:cubicBezTo>
                    <a:pt x="556" y="681"/>
                    <a:pt x="456" y="761"/>
                    <a:pt x="357" y="840"/>
                  </a:cubicBezTo>
                  <a:cubicBezTo>
                    <a:pt x="218" y="939"/>
                    <a:pt x="99" y="1058"/>
                    <a:pt x="20" y="1217"/>
                  </a:cubicBezTo>
                  <a:cubicBezTo>
                    <a:pt x="0" y="1316"/>
                    <a:pt x="20" y="1376"/>
                    <a:pt x="139" y="1435"/>
                  </a:cubicBezTo>
                  <a:cubicBezTo>
                    <a:pt x="180" y="1451"/>
                    <a:pt x="225" y="1461"/>
                    <a:pt x="268" y="1461"/>
                  </a:cubicBezTo>
                  <a:cubicBezTo>
                    <a:pt x="330" y="1461"/>
                    <a:pt x="390" y="1442"/>
                    <a:pt x="437" y="1395"/>
                  </a:cubicBezTo>
                  <a:cubicBezTo>
                    <a:pt x="516" y="1296"/>
                    <a:pt x="615" y="1177"/>
                    <a:pt x="675" y="1058"/>
                  </a:cubicBezTo>
                  <a:cubicBezTo>
                    <a:pt x="734" y="959"/>
                    <a:pt x="794" y="880"/>
                    <a:pt x="873" y="781"/>
                  </a:cubicBezTo>
                  <a:cubicBezTo>
                    <a:pt x="952" y="681"/>
                    <a:pt x="1051" y="582"/>
                    <a:pt x="1151" y="483"/>
                  </a:cubicBezTo>
                  <a:cubicBezTo>
                    <a:pt x="1210" y="443"/>
                    <a:pt x="1270" y="404"/>
                    <a:pt x="1349" y="364"/>
                  </a:cubicBezTo>
                  <a:cubicBezTo>
                    <a:pt x="1507" y="285"/>
                    <a:pt x="1686" y="206"/>
                    <a:pt x="1864" y="166"/>
                  </a:cubicBezTo>
                  <a:cubicBezTo>
                    <a:pt x="2088" y="121"/>
                    <a:pt x="2311" y="99"/>
                    <a:pt x="2534" y="99"/>
                  </a:cubicBezTo>
                  <a:cubicBezTo>
                    <a:pt x="2608" y="99"/>
                    <a:pt x="2683" y="101"/>
                    <a:pt x="2757" y="106"/>
                  </a:cubicBezTo>
                  <a:cubicBezTo>
                    <a:pt x="3054" y="126"/>
                    <a:pt x="3352" y="166"/>
                    <a:pt x="3629" y="245"/>
                  </a:cubicBezTo>
                  <a:cubicBezTo>
                    <a:pt x="3927" y="325"/>
                    <a:pt x="4205" y="404"/>
                    <a:pt x="4462" y="523"/>
                  </a:cubicBezTo>
                  <a:cubicBezTo>
                    <a:pt x="4601" y="562"/>
                    <a:pt x="4740" y="622"/>
                    <a:pt x="4879" y="681"/>
                  </a:cubicBezTo>
                  <a:cubicBezTo>
                    <a:pt x="4998" y="741"/>
                    <a:pt x="5137" y="800"/>
                    <a:pt x="5256" y="860"/>
                  </a:cubicBezTo>
                  <a:cubicBezTo>
                    <a:pt x="5771" y="1098"/>
                    <a:pt x="6287" y="1376"/>
                    <a:pt x="6783" y="1653"/>
                  </a:cubicBezTo>
                  <a:cubicBezTo>
                    <a:pt x="7021" y="1812"/>
                    <a:pt x="7278" y="1951"/>
                    <a:pt x="7516" y="2089"/>
                  </a:cubicBezTo>
                  <a:lnTo>
                    <a:pt x="7893" y="2327"/>
                  </a:lnTo>
                  <a:cubicBezTo>
                    <a:pt x="7953" y="2367"/>
                    <a:pt x="8012" y="2387"/>
                    <a:pt x="8072" y="2427"/>
                  </a:cubicBezTo>
                  <a:cubicBezTo>
                    <a:pt x="8131" y="2466"/>
                    <a:pt x="8191" y="2506"/>
                    <a:pt x="8270" y="2526"/>
                  </a:cubicBezTo>
                  <a:cubicBezTo>
                    <a:pt x="8389" y="2605"/>
                    <a:pt x="8528" y="2665"/>
                    <a:pt x="8667" y="2704"/>
                  </a:cubicBezTo>
                  <a:cubicBezTo>
                    <a:pt x="8805" y="2764"/>
                    <a:pt x="8944" y="2803"/>
                    <a:pt x="9103" y="2843"/>
                  </a:cubicBezTo>
                  <a:cubicBezTo>
                    <a:pt x="9242" y="2863"/>
                    <a:pt x="9400" y="2883"/>
                    <a:pt x="9559" y="2903"/>
                  </a:cubicBezTo>
                  <a:lnTo>
                    <a:pt x="9757" y="2903"/>
                  </a:lnTo>
                  <a:cubicBezTo>
                    <a:pt x="9856" y="2903"/>
                    <a:pt x="9936" y="2883"/>
                    <a:pt x="10035" y="2863"/>
                  </a:cubicBezTo>
                  <a:cubicBezTo>
                    <a:pt x="10233" y="2823"/>
                    <a:pt x="10432" y="2744"/>
                    <a:pt x="10590" y="2625"/>
                  </a:cubicBezTo>
                  <a:cubicBezTo>
                    <a:pt x="10749" y="2506"/>
                    <a:pt x="10848" y="2347"/>
                    <a:pt x="10927" y="2169"/>
                  </a:cubicBezTo>
                  <a:cubicBezTo>
                    <a:pt x="10947" y="2089"/>
                    <a:pt x="10967" y="2010"/>
                    <a:pt x="10987" y="1911"/>
                  </a:cubicBezTo>
                  <a:cubicBezTo>
                    <a:pt x="10987" y="1832"/>
                    <a:pt x="10987" y="1752"/>
                    <a:pt x="10987" y="1673"/>
                  </a:cubicBezTo>
                  <a:cubicBezTo>
                    <a:pt x="10967" y="1594"/>
                    <a:pt x="10927" y="1534"/>
                    <a:pt x="10908" y="1455"/>
                  </a:cubicBezTo>
                  <a:cubicBezTo>
                    <a:pt x="10888" y="1435"/>
                    <a:pt x="10868" y="1395"/>
                    <a:pt x="10848" y="1356"/>
                  </a:cubicBezTo>
                  <a:lnTo>
                    <a:pt x="10828" y="1316"/>
                  </a:lnTo>
                  <a:lnTo>
                    <a:pt x="10808" y="1257"/>
                  </a:lnTo>
                  <a:cubicBezTo>
                    <a:pt x="10729" y="1138"/>
                    <a:pt x="10650" y="1038"/>
                    <a:pt x="10551" y="939"/>
                  </a:cubicBezTo>
                  <a:cubicBezTo>
                    <a:pt x="10471" y="860"/>
                    <a:pt x="10372" y="781"/>
                    <a:pt x="10253" y="721"/>
                  </a:cubicBezTo>
                  <a:cubicBezTo>
                    <a:pt x="10174" y="662"/>
                    <a:pt x="10075" y="622"/>
                    <a:pt x="9975" y="582"/>
                  </a:cubicBezTo>
                  <a:cubicBezTo>
                    <a:pt x="9817" y="523"/>
                    <a:pt x="9638" y="483"/>
                    <a:pt x="9480" y="463"/>
                  </a:cubicBezTo>
                  <a:lnTo>
                    <a:pt x="9301" y="463"/>
                  </a:lnTo>
                  <a:lnTo>
                    <a:pt x="9222" y="483"/>
                  </a:lnTo>
                  <a:lnTo>
                    <a:pt x="9162" y="503"/>
                  </a:lnTo>
                  <a:cubicBezTo>
                    <a:pt x="9083" y="543"/>
                    <a:pt x="9043" y="622"/>
                    <a:pt x="9024" y="701"/>
                  </a:cubicBezTo>
                  <a:cubicBezTo>
                    <a:pt x="9004" y="761"/>
                    <a:pt x="9024" y="840"/>
                    <a:pt x="9083" y="900"/>
                  </a:cubicBezTo>
                  <a:cubicBezTo>
                    <a:pt x="9083" y="900"/>
                    <a:pt x="9103" y="919"/>
                    <a:pt x="9123" y="939"/>
                  </a:cubicBezTo>
                  <a:lnTo>
                    <a:pt x="9162" y="959"/>
                  </a:lnTo>
                  <a:lnTo>
                    <a:pt x="9222" y="999"/>
                  </a:lnTo>
                  <a:lnTo>
                    <a:pt x="9301" y="1019"/>
                  </a:lnTo>
                  <a:cubicBezTo>
                    <a:pt x="9400" y="1058"/>
                    <a:pt x="9519" y="1098"/>
                    <a:pt x="9678" y="1138"/>
                  </a:cubicBezTo>
                  <a:cubicBezTo>
                    <a:pt x="9738" y="1157"/>
                    <a:pt x="9817" y="1177"/>
                    <a:pt x="9896" y="1217"/>
                  </a:cubicBezTo>
                  <a:cubicBezTo>
                    <a:pt x="9975" y="1237"/>
                    <a:pt x="10075" y="1276"/>
                    <a:pt x="10154" y="1336"/>
                  </a:cubicBezTo>
                  <a:cubicBezTo>
                    <a:pt x="10233" y="1376"/>
                    <a:pt x="10313" y="1435"/>
                    <a:pt x="10372" y="1514"/>
                  </a:cubicBezTo>
                  <a:lnTo>
                    <a:pt x="10412" y="1534"/>
                  </a:lnTo>
                  <a:lnTo>
                    <a:pt x="10432" y="1574"/>
                  </a:lnTo>
                  <a:cubicBezTo>
                    <a:pt x="10451" y="1594"/>
                    <a:pt x="10471" y="1614"/>
                    <a:pt x="10471" y="1633"/>
                  </a:cubicBezTo>
                  <a:cubicBezTo>
                    <a:pt x="10511" y="1673"/>
                    <a:pt x="10531" y="1713"/>
                    <a:pt x="10551" y="1772"/>
                  </a:cubicBezTo>
                  <a:cubicBezTo>
                    <a:pt x="10570" y="1832"/>
                    <a:pt x="10590" y="1871"/>
                    <a:pt x="10610" y="1931"/>
                  </a:cubicBezTo>
                  <a:cubicBezTo>
                    <a:pt x="10610" y="1990"/>
                    <a:pt x="10610" y="2050"/>
                    <a:pt x="10610" y="2109"/>
                  </a:cubicBezTo>
                  <a:cubicBezTo>
                    <a:pt x="10590" y="2248"/>
                    <a:pt x="10531" y="2387"/>
                    <a:pt x="10432" y="2486"/>
                  </a:cubicBezTo>
                  <a:cubicBezTo>
                    <a:pt x="10313" y="2605"/>
                    <a:pt x="10154" y="2704"/>
                    <a:pt x="9995" y="2744"/>
                  </a:cubicBezTo>
                  <a:cubicBezTo>
                    <a:pt x="9916" y="2784"/>
                    <a:pt x="9817" y="2803"/>
                    <a:pt x="9718" y="2803"/>
                  </a:cubicBezTo>
                  <a:cubicBezTo>
                    <a:pt x="9688" y="2813"/>
                    <a:pt x="9658" y="2818"/>
                    <a:pt x="9631" y="2818"/>
                  </a:cubicBezTo>
                  <a:cubicBezTo>
                    <a:pt x="9604" y="2818"/>
                    <a:pt x="9579" y="2813"/>
                    <a:pt x="9559" y="2803"/>
                  </a:cubicBezTo>
                  <a:cubicBezTo>
                    <a:pt x="9400" y="2803"/>
                    <a:pt x="9262" y="2784"/>
                    <a:pt x="9123" y="2744"/>
                  </a:cubicBezTo>
                  <a:cubicBezTo>
                    <a:pt x="8964" y="2724"/>
                    <a:pt x="8825" y="2684"/>
                    <a:pt x="8706" y="2625"/>
                  </a:cubicBezTo>
                  <a:cubicBezTo>
                    <a:pt x="8567" y="2585"/>
                    <a:pt x="8429" y="2526"/>
                    <a:pt x="8310" y="2446"/>
                  </a:cubicBezTo>
                  <a:cubicBezTo>
                    <a:pt x="8250" y="2427"/>
                    <a:pt x="8171" y="2387"/>
                    <a:pt x="8111" y="2347"/>
                  </a:cubicBezTo>
                  <a:cubicBezTo>
                    <a:pt x="8052" y="2327"/>
                    <a:pt x="7992" y="2288"/>
                    <a:pt x="7933" y="2248"/>
                  </a:cubicBezTo>
                  <a:lnTo>
                    <a:pt x="7576" y="2030"/>
                  </a:lnTo>
                  <a:cubicBezTo>
                    <a:pt x="7338" y="1871"/>
                    <a:pt x="7080" y="1733"/>
                    <a:pt x="6822" y="1594"/>
                  </a:cubicBezTo>
                  <a:cubicBezTo>
                    <a:pt x="6327" y="1296"/>
                    <a:pt x="5831" y="1038"/>
                    <a:pt x="5315" y="781"/>
                  </a:cubicBezTo>
                  <a:cubicBezTo>
                    <a:pt x="5176" y="721"/>
                    <a:pt x="5037" y="662"/>
                    <a:pt x="4918" y="602"/>
                  </a:cubicBezTo>
                  <a:cubicBezTo>
                    <a:pt x="4780" y="543"/>
                    <a:pt x="4641" y="483"/>
                    <a:pt x="4502" y="443"/>
                  </a:cubicBezTo>
                  <a:cubicBezTo>
                    <a:pt x="4224" y="325"/>
                    <a:pt x="3947" y="245"/>
                    <a:pt x="3669" y="166"/>
                  </a:cubicBezTo>
                  <a:cubicBezTo>
                    <a:pt x="3372" y="87"/>
                    <a:pt x="3074" y="27"/>
                    <a:pt x="2777" y="7"/>
                  </a:cubicBezTo>
                  <a:cubicBezTo>
                    <a:pt x="2702" y="3"/>
                    <a:pt x="2627" y="0"/>
                    <a:pt x="2552"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a:off x="1590600" y="1036225"/>
              <a:ext cx="274200" cy="72100"/>
            </a:xfrm>
            <a:custGeom>
              <a:avLst/>
              <a:gdLst/>
              <a:ahLst/>
              <a:cxnLst/>
              <a:rect l="l" t="t" r="r" b="b"/>
              <a:pathLst>
                <a:path w="10968" h="2884" extrusionOk="0">
                  <a:moveTo>
                    <a:pt x="1230" y="0"/>
                  </a:moveTo>
                  <a:cubicBezTo>
                    <a:pt x="1131" y="0"/>
                    <a:pt x="1032" y="0"/>
                    <a:pt x="933" y="20"/>
                  </a:cubicBezTo>
                  <a:cubicBezTo>
                    <a:pt x="735" y="60"/>
                    <a:pt x="536" y="159"/>
                    <a:pt x="378" y="278"/>
                  </a:cubicBezTo>
                  <a:cubicBezTo>
                    <a:pt x="239" y="397"/>
                    <a:pt x="120" y="556"/>
                    <a:pt x="60" y="734"/>
                  </a:cubicBezTo>
                  <a:cubicBezTo>
                    <a:pt x="21" y="813"/>
                    <a:pt x="1" y="893"/>
                    <a:pt x="1" y="972"/>
                  </a:cubicBezTo>
                  <a:cubicBezTo>
                    <a:pt x="1" y="1051"/>
                    <a:pt x="1" y="1131"/>
                    <a:pt x="1" y="1230"/>
                  </a:cubicBezTo>
                  <a:cubicBezTo>
                    <a:pt x="21" y="1289"/>
                    <a:pt x="41" y="1369"/>
                    <a:pt x="60" y="1448"/>
                  </a:cubicBezTo>
                  <a:cubicBezTo>
                    <a:pt x="80" y="1488"/>
                    <a:pt x="80" y="1508"/>
                    <a:pt x="100" y="1547"/>
                  </a:cubicBezTo>
                  <a:lnTo>
                    <a:pt x="140" y="1607"/>
                  </a:lnTo>
                  <a:lnTo>
                    <a:pt x="160" y="1646"/>
                  </a:lnTo>
                  <a:cubicBezTo>
                    <a:pt x="219" y="1765"/>
                    <a:pt x="298" y="1865"/>
                    <a:pt x="398" y="1964"/>
                  </a:cubicBezTo>
                  <a:cubicBezTo>
                    <a:pt x="497" y="2043"/>
                    <a:pt x="596" y="2122"/>
                    <a:pt x="695" y="2182"/>
                  </a:cubicBezTo>
                  <a:cubicBezTo>
                    <a:pt x="794" y="2241"/>
                    <a:pt x="893" y="2281"/>
                    <a:pt x="993" y="2321"/>
                  </a:cubicBezTo>
                  <a:cubicBezTo>
                    <a:pt x="1151" y="2380"/>
                    <a:pt x="1310" y="2420"/>
                    <a:pt x="1488" y="2440"/>
                  </a:cubicBezTo>
                  <a:lnTo>
                    <a:pt x="1667" y="2440"/>
                  </a:lnTo>
                  <a:lnTo>
                    <a:pt x="1746" y="2420"/>
                  </a:lnTo>
                  <a:lnTo>
                    <a:pt x="1806" y="2400"/>
                  </a:lnTo>
                  <a:cubicBezTo>
                    <a:pt x="1865" y="2360"/>
                    <a:pt x="1925" y="2281"/>
                    <a:pt x="1925" y="2202"/>
                  </a:cubicBezTo>
                  <a:cubicBezTo>
                    <a:pt x="1944" y="2122"/>
                    <a:pt x="1925" y="2063"/>
                    <a:pt x="1885" y="2003"/>
                  </a:cubicBezTo>
                  <a:cubicBezTo>
                    <a:pt x="1865" y="1983"/>
                    <a:pt x="1845" y="1983"/>
                    <a:pt x="1845" y="1964"/>
                  </a:cubicBezTo>
                  <a:lnTo>
                    <a:pt x="1786" y="1924"/>
                  </a:lnTo>
                  <a:lnTo>
                    <a:pt x="1726" y="1904"/>
                  </a:lnTo>
                  <a:lnTo>
                    <a:pt x="1647" y="1884"/>
                  </a:lnTo>
                  <a:cubicBezTo>
                    <a:pt x="1548" y="1845"/>
                    <a:pt x="1429" y="1805"/>
                    <a:pt x="1290" y="1765"/>
                  </a:cubicBezTo>
                  <a:cubicBezTo>
                    <a:pt x="1211" y="1746"/>
                    <a:pt x="1131" y="1726"/>
                    <a:pt x="1052" y="1686"/>
                  </a:cubicBezTo>
                  <a:cubicBezTo>
                    <a:pt x="973" y="1646"/>
                    <a:pt x="874" y="1607"/>
                    <a:pt x="814" y="1567"/>
                  </a:cubicBezTo>
                  <a:cubicBezTo>
                    <a:pt x="715" y="1508"/>
                    <a:pt x="636" y="1448"/>
                    <a:pt x="576" y="1389"/>
                  </a:cubicBezTo>
                  <a:lnTo>
                    <a:pt x="536" y="1369"/>
                  </a:lnTo>
                  <a:lnTo>
                    <a:pt x="517" y="1329"/>
                  </a:lnTo>
                  <a:cubicBezTo>
                    <a:pt x="497" y="1309"/>
                    <a:pt x="497" y="1289"/>
                    <a:pt x="477" y="1270"/>
                  </a:cubicBezTo>
                  <a:cubicBezTo>
                    <a:pt x="437" y="1230"/>
                    <a:pt x="417" y="1170"/>
                    <a:pt x="398" y="1131"/>
                  </a:cubicBezTo>
                  <a:cubicBezTo>
                    <a:pt x="378" y="1071"/>
                    <a:pt x="358" y="1012"/>
                    <a:pt x="338" y="972"/>
                  </a:cubicBezTo>
                  <a:cubicBezTo>
                    <a:pt x="338" y="893"/>
                    <a:pt x="338" y="833"/>
                    <a:pt x="338" y="774"/>
                  </a:cubicBezTo>
                  <a:cubicBezTo>
                    <a:pt x="358" y="635"/>
                    <a:pt x="417" y="516"/>
                    <a:pt x="517" y="417"/>
                  </a:cubicBezTo>
                  <a:cubicBezTo>
                    <a:pt x="636" y="278"/>
                    <a:pt x="794" y="199"/>
                    <a:pt x="953" y="139"/>
                  </a:cubicBezTo>
                  <a:cubicBezTo>
                    <a:pt x="1052" y="119"/>
                    <a:pt x="1131" y="100"/>
                    <a:pt x="1230" y="80"/>
                  </a:cubicBezTo>
                  <a:lnTo>
                    <a:pt x="1409" y="80"/>
                  </a:lnTo>
                  <a:cubicBezTo>
                    <a:pt x="1548" y="100"/>
                    <a:pt x="1687" y="100"/>
                    <a:pt x="1845" y="139"/>
                  </a:cubicBezTo>
                  <a:cubicBezTo>
                    <a:pt x="1984" y="179"/>
                    <a:pt x="2123" y="219"/>
                    <a:pt x="2262" y="258"/>
                  </a:cubicBezTo>
                  <a:cubicBezTo>
                    <a:pt x="2381" y="318"/>
                    <a:pt x="2520" y="377"/>
                    <a:pt x="2639" y="437"/>
                  </a:cubicBezTo>
                  <a:cubicBezTo>
                    <a:pt x="2718" y="476"/>
                    <a:pt x="2777" y="496"/>
                    <a:pt x="2837" y="536"/>
                  </a:cubicBezTo>
                  <a:cubicBezTo>
                    <a:pt x="2896" y="575"/>
                    <a:pt x="2956" y="615"/>
                    <a:pt x="3015" y="655"/>
                  </a:cubicBezTo>
                  <a:lnTo>
                    <a:pt x="3372" y="873"/>
                  </a:lnTo>
                  <a:cubicBezTo>
                    <a:pt x="3630" y="1012"/>
                    <a:pt x="3868" y="1170"/>
                    <a:pt x="4126" y="1309"/>
                  </a:cubicBezTo>
                  <a:cubicBezTo>
                    <a:pt x="4622" y="1587"/>
                    <a:pt x="5117" y="1865"/>
                    <a:pt x="5653" y="2122"/>
                  </a:cubicBezTo>
                  <a:cubicBezTo>
                    <a:pt x="5772" y="2182"/>
                    <a:pt x="5911" y="2241"/>
                    <a:pt x="6050" y="2301"/>
                  </a:cubicBezTo>
                  <a:cubicBezTo>
                    <a:pt x="6168" y="2360"/>
                    <a:pt x="6307" y="2400"/>
                    <a:pt x="6446" y="2459"/>
                  </a:cubicBezTo>
                  <a:cubicBezTo>
                    <a:pt x="6724" y="2559"/>
                    <a:pt x="7001" y="2658"/>
                    <a:pt x="7299" y="2737"/>
                  </a:cubicBezTo>
                  <a:cubicBezTo>
                    <a:pt x="7577" y="2816"/>
                    <a:pt x="7874" y="2856"/>
                    <a:pt x="8191" y="2876"/>
                  </a:cubicBezTo>
                  <a:cubicBezTo>
                    <a:pt x="8266" y="2881"/>
                    <a:pt x="8341" y="2883"/>
                    <a:pt x="8418" y="2883"/>
                  </a:cubicBezTo>
                  <a:cubicBezTo>
                    <a:pt x="8647" y="2883"/>
                    <a:pt x="8885" y="2861"/>
                    <a:pt x="9123" y="2816"/>
                  </a:cubicBezTo>
                  <a:cubicBezTo>
                    <a:pt x="9302" y="2757"/>
                    <a:pt x="9500" y="2697"/>
                    <a:pt x="9659" y="2618"/>
                  </a:cubicBezTo>
                  <a:cubicBezTo>
                    <a:pt x="9738" y="2578"/>
                    <a:pt x="9817" y="2539"/>
                    <a:pt x="9897" y="2519"/>
                  </a:cubicBezTo>
                  <a:cubicBezTo>
                    <a:pt x="10036" y="2440"/>
                    <a:pt x="10155" y="2360"/>
                    <a:pt x="10293" y="2281"/>
                  </a:cubicBezTo>
                  <a:cubicBezTo>
                    <a:pt x="10393" y="2202"/>
                    <a:pt x="10512" y="2142"/>
                    <a:pt x="10611" y="2063"/>
                  </a:cubicBezTo>
                  <a:cubicBezTo>
                    <a:pt x="10730" y="1964"/>
                    <a:pt x="10849" y="1825"/>
                    <a:pt x="10928" y="1686"/>
                  </a:cubicBezTo>
                  <a:cubicBezTo>
                    <a:pt x="10968" y="1587"/>
                    <a:pt x="10928" y="1508"/>
                    <a:pt x="10809" y="1468"/>
                  </a:cubicBezTo>
                  <a:cubicBezTo>
                    <a:pt x="10767" y="1443"/>
                    <a:pt x="10722" y="1432"/>
                    <a:pt x="10680" y="1432"/>
                  </a:cubicBezTo>
                  <a:cubicBezTo>
                    <a:pt x="10621" y="1432"/>
                    <a:pt x="10566" y="1453"/>
                    <a:pt x="10531" y="1488"/>
                  </a:cubicBezTo>
                  <a:cubicBezTo>
                    <a:pt x="10432" y="1607"/>
                    <a:pt x="10333" y="1726"/>
                    <a:pt x="10274" y="1845"/>
                  </a:cubicBezTo>
                  <a:cubicBezTo>
                    <a:pt x="10214" y="1924"/>
                    <a:pt x="10174" y="2023"/>
                    <a:pt x="10115" y="2102"/>
                  </a:cubicBezTo>
                  <a:cubicBezTo>
                    <a:pt x="10016" y="2202"/>
                    <a:pt x="9917" y="2301"/>
                    <a:pt x="9817" y="2400"/>
                  </a:cubicBezTo>
                  <a:cubicBezTo>
                    <a:pt x="9758" y="2440"/>
                    <a:pt x="9698" y="2479"/>
                    <a:pt x="9639" y="2539"/>
                  </a:cubicBezTo>
                  <a:cubicBezTo>
                    <a:pt x="9460" y="2618"/>
                    <a:pt x="9282" y="2678"/>
                    <a:pt x="9104" y="2717"/>
                  </a:cubicBezTo>
                  <a:cubicBezTo>
                    <a:pt x="8859" y="2766"/>
                    <a:pt x="8614" y="2802"/>
                    <a:pt x="8369" y="2802"/>
                  </a:cubicBezTo>
                  <a:cubicBezTo>
                    <a:pt x="8317" y="2802"/>
                    <a:pt x="8264" y="2800"/>
                    <a:pt x="8211" y="2797"/>
                  </a:cubicBezTo>
                  <a:cubicBezTo>
                    <a:pt x="7914" y="2757"/>
                    <a:pt x="7616" y="2717"/>
                    <a:pt x="7339" y="2638"/>
                  </a:cubicBezTo>
                  <a:cubicBezTo>
                    <a:pt x="7041" y="2578"/>
                    <a:pt x="6763" y="2479"/>
                    <a:pt x="6506" y="2380"/>
                  </a:cubicBezTo>
                  <a:cubicBezTo>
                    <a:pt x="6367" y="2321"/>
                    <a:pt x="6228" y="2261"/>
                    <a:pt x="6089" y="2202"/>
                  </a:cubicBezTo>
                  <a:cubicBezTo>
                    <a:pt x="5970" y="2162"/>
                    <a:pt x="5831" y="2102"/>
                    <a:pt x="5712" y="2023"/>
                  </a:cubicBezTo>
                  <a:cubicBezTo>
                    <a:pt x="5177" y="1785"/>
                    <a:pt x="4681" y="1508"/>
                    <a:pt x="4185" y="1230"/>
                  </a:cubicBezTo>
                  <a:cubicBezTo>
                    <a:pt x="3947" y="1091"/>
                    <a:pt x="3690" y="932"/>
                    <a:pt x="3452" y="794"/>
                  </a:cubicBezTo>
                  <a:lnTo>
                    <a:pt x="3075" y="575"/>
                  </a:lnTo>
                  <a:cubicBezTo>
                    <a:pt x="3015" y="536"/>
                    <a:pt x="2956" y="496"/>
                    <a:pt x="2896" y="456"/>
                  </a:cubicBezTo>
                  <a:cubicBezTo>
                    <a:pt x="2837" y="417"/>
                    <a:pt x="2777" y="397"/>
                    <a:pt x="2698" y="357"/>
                  </a:cubicBezTo>
                  <a:cubicBezTo>
                    <a:pt x="2579" y="298"/>
                    <a:pt x="2440" y="238"/>
                    <a:pt x="2301" y="179"/>
                  </a:cubicBezTo>
                  <a:cubicBezTo>
                    <a:pt x="2163" y="119"/>
                    <a:pt x="2024" y="80"/>
                    <a:pt x="1865" y="60"/>
                  </a:cubicBezTo>
                  <a:cubicBezTo>
                    <a:pt x="1726" y="20"/>
                    <a:pt x="1587" y="0"/>
                    <a:pt x="1429"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a:off x="1740825" y="1031850"/>
              <a:ext cx="274700" cy="72325"/>
            </a:xfrm>
            <a:custGeom>
              <a:avLst/>
              <a:gdLst/>
              <a:ahLst/>
              <a:cxnLst/>
              <a:rect l="l" t="t" r="r" b="b"/>
              <a:pathLst>
                <a:path w="10988" h="2893" extrusionOk="0">
                  <a:moveTo>
                    <a:pt x="2512" y="1"/>
                  </a:moveTo>
                  <a:cubicBezTo>
                    <a:pt x="2284" y="1"/>
                    <a:pt x="2060" y="33"/>
                    <a:pt x="1845" y="76"/>
                  </a:cubicBezTo>
                  <a:cubicBezTo>
                    <a:pt x="1647" y="116"/>
                    <a:pt x="1468" y="195"/>
                    <a:pt x="1290" y="275"/>
                  </a:cubicBezTo>
                  <a:cubicBezTo>
                    <a:pt x="1211" y="314"/>
                    <a:pt x="1131" y="334"/>
                    <a:pt x="1072" y="374"/>
                  </a:cubicBezTo>
                  <a:cubicBezTo>
                    <a:pt x="933" y="453"/>
                    <a:pt x="794" y="512"/>
                    <a:pt x="675" y="612"/>
                  </a:cubicBezTo>
                  <a:cubicBezTo>
                    <a:pt x="556" y="671"/>
                    <a:pt x="457" y="750"/>
                    <a:pt x="358" y="830"/>
                  </a:cubicBezTo>
                  <a:cubicBezTo>
                    <a:pt x="219" y="929"/>
                    <a:pt x="120" y="1068"/>
                    <a:pt x="41" y="1207"/>
                  </a:cubicBezTo>
                  <a:cubicBezTo>
                    <a:pt x="1" y="1306"/>
                    <a:pt x="41" y="1365"/>
                    <a:pt x="159" y="1425"/>
                  </a:cubicBezTo>
                  <a:cubicBezTo>
                    <a:pt x="193" y="1450"/>
                    <a:pt x="233" y="1461"/>
                    <a:pt x="274" y="1461"/>
                  </a:cubicBezTo>
                  <a:cubicBezTo>
                    <a:pt x="332" y="1461"/>
                    <a:pt x="391" y="1439"/>
                    <a:pt x="437" y="1405"/>
                  </a:cubicBezTo>
                  <a:cubicBezTo>
                    <a:pt x="536" y="1286"/>
                    <a:pt x="616" y="1167"/>
                    <a:pt x="695" y="1048"/>
                  </a:cubicBezTo>
                  <a:cubicBezTo>
                    <a:pt x="735" y="949"/>
                    <a:pt x="794" y="869"/>
                    <a:pt x="873" y="770"/>
                  </a:cubicBezTo>
                  <a:cubicBezTo>
                    <a:pt x="953" y="671"/>
                    <a:pt x="1052" y="572"/>
                    <a:pt x="1171" y="493"/>
                  </a:cubicBezTo>
                  <a:cubicBezTo>
                    <a:pt x="1211" y="433"/>
                    <a:pt x="1290" y="394"/>
                    <a:pt x="1349" y="354"/>
                  </a:cubicBezTo>
                  <a:cubicBezTo>
                    <a:pt x="1508" y="275"/>
                    <a:pt x="1687" y="195"/>
                    <a:pt x="1865" y="156"/>
                  </a:cubicBezTo>
                  <a:cubicBezTo>
                    <a:pt x="2088" y="111"/>
                    <a:pt x="2311" y="89"/>
                    <a:pt x="2543" y="89"/>
                  </a:cubicBezTo>
                  <a:cubicBezTo>
                    <a:pt x="2620" y="89"/>
                    <a:pt x="2698" y="91"/>
                    <a:pt x="2777" y="96"/>
                  </a:cubicBezTo>
                  <a:cubicBezTo>
                    <a:pt x="3055" y="116"/>
                    <a:pt x="3352" y="156"/>
                    <a:pt x="3650" y="235"/>
                  </a:cubicBezTo>
                  <a:cubicBezTo>
                    <a:pt x="3927" y="314"/>
                    <a:pt x="4205" y="394"/>
                    <a:pt x="4483" y="512"/>
                  </a:cubicBezTo>
                  <a:cubicBezTo>
                    <a:pt x="4602" y="552"/>
                    <a:pt x="4741" y="612"/>
                    <a:pt x="4879" y="671"/>
                  </a:cubicBezTo>
                  <a:cubicBezTo>
                    <a:pt x="5018" y="731"/>
                    <a:pt x="5137" y="790"/>
                    <a:pt x="5276" y="850"/>
                  </a:cubicBezTo>
                  <a:cubicBezTo>
                    <a:pt x="5792" y="1107"/>
                    <a:pt x="6287" y="1365"/>
                    <a:pt x="6783" y="1663"/>
                  </a:cubicBezTo>
                  <a:cubicBezTo>
                    <a:pt x="7021" y="1802"/>
                    <a:pt x="7279" y="1940"/>
                    <a:pt x="7537" y="2099"/>
                  </a:cubicBezTo>
                  <a:lnTo>
                    <a:pt x="7894" y="2317"/>
                  </a:lnTo>
                  <a:cubicBezTo>
                    <a:pt x="7953" y="2357"/>
                    <a:pt x="8013" y="2396"/>
                    <a:pt x="8072" y="2416"/>
                  </a:cubicBezTo>
                  <a:cubicBezTo>
                    <a:pt x="8152" y="2456"/>
                    <a:pt x="8211" y="2496"/>
                    <a:pt x="8271" y="2515"/>
                  </a:cubicBezTo>
                  <a:cubicBezTo>
                    <a:pt x="8390" y="2595"/>
                    <a:pt x="8528" y="2654"/>
                    <a:pt x="8667" y="2694"/>
                  </a:cubicBezTo>
                  <a:cubicBezTo>
                    <a:pt x="8806" y="2753"/>
                    <a:pt x="8945" y="2793"/>
                    <a:pt x="9103" y="2833"/>
                  </a:cubicBezTo>
                  <a:cubicBezTo>
                    <a:pt x="9242" y="2872"/>
                    <a:pt x="9401" y="2892"/>
                    <a:pt x="9560" y="2892"/>
                  </a:cubicBezTo>
                  <a:lnTo>
                    <a:pt x="9758" y="2892"/>
                  </a:lnTo>
                  <a:cubicBezTo>
                    <a:pt x="9857" y="2892"/>
                    <a:pt x="9956" y="2872"/>
                    <a:pt x="10055" y="2853"/>
                  </a:cubicBezTo>
                  <a:cubicBezTo>
                    <a:pt x="10254" y="2813"/>
                    <a:pt x="10432" y="2734"/>
                    <a:pt x="10611" y="2615"/>
                  </a:cubicBezTo>
                  <a:cubicBezTo>
                    <a:pt x="10749" y="2496"/>
                    <a:pt x="10868" y="2337"/>
                    <a:pt x="10928" y="2158"/>
                  </a:cubicBezTo>
                  <a:cubicBezTo>
                    <a:pt x="10968" y="2079"/>
                    <a:pt x="10968" y="2000"/>
                    <a:pt x="10987" y="1901"/>
                  </a:cubicBezTo>
                  <a:cubicBezTo>
                    <a:pt x="10987" y="1821"/>
                    <a:pt x="10987" y="1742"/>
                    <a:pt x="10987" y="1663"/>
                  </a:cubicBezTo>
                  <a:cubicBezTo>
                    <a:pt x="10968" y="1583"/>
                    <a:pt x="10948" y="1524"/>
                    <a:pt x="10908" y="1445"/>
                  </a:cubicBezTo>
                  <a:cubicBezTo>
                    <a:pt x="10888" y="1425"/>
                    <a:pt x="10888" y="1385"/>
                    <a:pt x="10868" y="1345"/>
                  </a:cubicBezTo>
                  <a:lnTo>
                    <a:pt x="10829" y="1306"/>
                  </a:lnTo>
                  <a:lnTo>
                    <a:pt x="10809" y="1246"/>
                  </a:lnTo>
                  <a:cubicBezTo>
                    <a:pt x="10749" y="1147"/>
                    <a:pt x="10650" y="1028"/>
                    <a:pt x="10571" y="949"/>
                  </a:cubicBezTo>
                  <a:cubicBezTo>
                    <a:pt x="10472" y="850"/>
                    <a:pt x="10373" y="790"/>
                    <a:pt x="10273" y="711"/>
                  </a:cubicBezTo>
                  <a:cubicBezTo>
                    <a:pt x="10174" y="671"/>
                    <a:pt x="10075" y="612"/>
                    <a:pt x="9976" y="572"/>
                  </a:cubicBezTo>
                  <a:cubicBezTo>
                    <a:pt x="9817" y="512"/>
                    <a:pt x="9659" y="473"/>
                    <a:pt x="9480" y="453"/>
                  </a:cubicBezTo>
                  <a:lnTo>
                    <a:pt x="9302" y="453"/>
                  </a:lnTo>
                  <a:lnTo>
                    <a:pt x="9222" y="473"/>
                  </a:lnTo>
                  <a:lnTo>
                    <a:pt x="9163" y="512"/>
                  </a:lnTo>
                  <a:cubicBezTo>
                    <a:pt x="9103" y="532"/>
                    <a:pt x="9044" y="612"/>
                    <a:pt x="9044" y="691"/>
                  </a:cubicBezTo>
                  <a:cubicBezTo>
                    <a:pt x="9024" y="750"/>
                    <a:pt x="9044" y="830"/>
                    <a:pt x="9084" y="889"/>
                  </a:cubicBezTo>
                  <a:cubicBezTo>
                    <a:pt x="9103" y="909"/>
                    <a:pt x="9103" y="909"/>
                    <a:pt x="9123" y="929"/>
                  </a:cubicBezTo>
                  <a:lnTo>
                    <a:pt x="9183" y="949"/>
                  </a:lnTo>
                  <a:lnTo>
                    <a:pt x="9242" y="988"/>
                  </a:lnTo>
                  <a:lnTo>
                    <a:pt x="9302" y="1008"/>
                  </a:lnTo>
                  <a:cubicBezTo>
                    <a:pt x="9401" y="1048"/>
                    <a:pt x="9540" y="1088"/>
                    <a:pt x="9679" y="1127"/>
                  </a:cubicBezTo>
                  <a:cubicBezTo>
                    <a:pt x="9758" y="1147"/>
                    <a:pt x="9837" y="1167"/>
                    <a:pt x="9917" y="1207"/>
                  </a:cubicBezTo>
                  <a:cubicBezTo>
                    <a:pt x="9996" y="1226"/>
                    <a:pt x="10075" y="1266"/>
                    <a:pt x="10154" y="1326"/>
                  </a:cubicBezTo>
                  <a:cubicBezTo>
                    <a:pt x="10234" y="1365"/>
                    <a:pt x="10313" y="1425"/>
                    <a:pt x="10392" y="1504"/>
                  </a:cubicBezTo>
                  <a:lnTo>
                    <a:pt x="10412" y="1524"/>
                  </a:lnTo>
                  <a:lnTo>
                    <a:pt x="10432" y="1564"/>
                  </a:lnTo>
                  <a:cubicBezTo>
                    <a:pt x="10452" y="1583"/>
                    <a:pt x="10472" y="1603"/>
                    <a:pt x="10492" y="1623"/>
                  </a:cubicBezTo>
                  <a:cubicBezTo>
                    <a:pt x="10511" y="1663"/>
                    <a:pt x="10551" y="1702"/>
                    <a:pt x="10571" y="1762"/>
                  </a:cubicBezTo>
                  <a:cubicBezTo>
                    <a:pt x="10591" y="1821"/>
                    <a:pt x="10611" y="1861"/>
                    <a:pt x="10611" y="1921"/>
                  </a:cubicBezTo>
                  <a:cubicBezTo>
                    <a:pt x="10630" y="1980"/>
                    <a:pt x="10630" y="2040"/>
                    <a:pt x="10611" y="2099"/>
                  </a:cubicBezTo>
                  <a:cubicBezTo>
                    <a:pt x="10591" y="2238"/>
                    <a:pt x="10531" y="2377"/>
                    <a:pt x="10432" y="2476"/>
                  </a:cubicBezTo>
                  <a:cubicBezTo>
                    <a:pt x="10313" y="2595"/>
                    <a:pt x="10174" y="2694"/>
                    <a:pt x="9996" y="2753"/>
                  </a:cubicBezTo>
                  <a:cubicBezTo>
                    <a:pt x="9917" y="2773"/>
                    <a:pt x="9817" y="2793"/>
                    <a:pt x="9738" y="2793"/>
                  </a:cubicBezTo>
                  <a:cubicBezTo>
                    <a:pt x="9708" y="2803"/>
                    <a:pt x="9679" y="2808"/>
                    <a:pt x="9649" y="2808"/>
                  </a:cubicBezTo>
                  <a:cubicBezTo>
                    <a:pt x="9619" y="2808"/>
                    <a:pt x="9589" y="2803"/>
                    <a:pt x="9560" y="2793"/>
                  </a:cubicBezTo>
                  <a:cubicBezTo>
                    <a:pt x="9401" y="2793"/>
                    <a:pt x="9262" y="2773"/>
                    <a:pt x="9123" y="2753"/>
                  </a:cubicBezTo>
                  <a:cubicBezTo>
                    <a:pt x="8984" y="2714"/>
                    <a:pt x="8846" y="2674"/>
                    <a:pt x="8707" y="2615"/>
                  </a:cubicBezTo>
                  <a:cubicBezTo>
                    <a:pt x="8568" y="2575"/>
                    <a:pt x="8449" y="2515"/>
                    <a:pt x="8310" y="2456"/>
                  </a:cubicBezTo>
                  <a:cubicBezTo>
                    <a:pt x="8251" y="2416"/>
                    <a:pt x="8191" y="2377"/>
                    <a:pt x="8132" y="2357"/>
                  </a:cubicBezTo>
                  <a:cubicBezTo>
                    <a:pt x="8072" y="2317"/>
                    <a:pt x="8013" y="2277"/>
                    <a:pt x="7933" y="2238"/>
                  </a:cubicBezTo>
                  <a:lnTo>
                    <a:pt x="7576" y="2020"/>
                  </a:lnTo>
                  <a:cubicBezTo>
                    <a:pt x="7338" y="1881"/>
                    <a:pt x="7081" y="1722"/>
                    <a:pt x="6843" y="1583"/>
                  </a:cubicBezTo>
                  <a:cubicBezTo>
                    <a:pt x="6347" y="1306"/>
                    <a:pt x="5851" y="1028"/>
                    <a:pt x="5316" y="770"/>
                  </a:cubicBezTo>
                  <a:cubicBezTo>
                    <a:pt x="5177" y="711"/>
                    <a:pt x="5058" y="651"/>
                    <a:pt x="4919" y="592"/>
                  </a:cubicBezTo>
                  <a:cubicBezTo>
                    <a:pt x="4780" y="532"/>
                    <a:pt x="4641" y="473"/>
                    <a:pt x="4522" y="433"/>
                  </a:cubicBezTo>
                  <a:cubicBezTo>
                    <a:pt x="4245" y="314"/>
                    <a:pt x="3947" y="235"/>
                    <a:pt x="3670" y="156"/>
                  </a:cubicBezTo>
                  <a:cubicBezTo>
                    <a:pt x="3372" y="76"/>
                    <a:pt x="3075" y="37"/>
                    <a:pt x="2777" y="17"/>
                  </a:cubicBezTo>
                  <a:cubicBezTo>
                    <a:pt x="2689" y="6"/>
                    <a:pt x="2600" y="1"/>
                    <a:pt x="2512"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a:off x="1165725" y="1035850"/>
              <a:ext cx="275675" cy="72950"/>
            </a:xfrm>
            <a:custGeom>
              <a:avLst/>
              <a:gdLst/>
              <a:ahLst/>
              <a:cxnLst/>
              <a:rect l="l" t="t" r="r" b="b"/>
              <a:pathLst>
                <a:path w="11027" h="2918" extrusionOk="0">
                  <a:moveTo>
                    <a:pt x="1339" y="0"/>
                  </a:moveTo>
                  <a:cubicBezTo>
                    <a:pt x="1304" y="0"/>
                    <a:pt x="1270" y="5"/>
                    <a:pt x="1230" y="15"/>
                  </a:cubicBezTo>
                  <a:cubicBezTo>
                    <a:pt x="1151" y="15"/>
                    <a:pt x="1052" y="15"/>
                    <a:pt x="952" y="35"/>
                  </a:cubicBezTo>
                  <a:cubicBezTo>
                    <a:pt x="754" y="75"/>
                    <a:pt x="556" y="154"/>
                    <a:pt x="397" y="293"/>
                  </a:cubicBezTo>
                  <a:cubicBezTo>
                    <a:pt x="238" y="412"/>
                    <a:pt x="139" y="571"/>
                    <a:pt x="60" y="749"/>
                  </a:cubicBezTo>
                  <a:cubicBezTo>
                    <a:pt x="40" y="828"/>
                    <a:pt x="20" y="908"/>
                    <a:pt x="20" y="987"/>
                  </a:cubicBezTo>
                  <a:cubicBezTo>
                    <a:pt x="0" y="1066"/>
                    <a:pt x="0" y="1146"/>
                    <a:pt x="20" y="1245"/>
                  </a:cubicBezTo>
                  <a:cubicBezTo>
                    <a:pt x="40" y="1304"/>
                    <a:pt x="60" y="1384"/>
                    <a:pt x="100" y="1463"/>
                  </a:cubicBezTo>
                  <a:cubicBezTo>
                    <a:pt x="119" y="1503"/>
                    <a:pt x="139" y="1523"/>
                    <a:pt x="139" y="1562"/>
                  </a:cubicBezTo>
                  <a:lnTo>
                    <a:pt x="179" y="1622"/>
                  </a:lnTo>
                  <a:lnTo>
                    <a:pt x="199" y="1661"/>
                  </a:lnTo>
                  <a:cubicBezTo>
                    <a:pt x="258" y="1780"/>
                    <a:pt x="357" y="1880"/>
                    <a:pt x="457" y="1979"/>
                  </a:cubicBezTo>
                  <a:cubicBezTo>
                    <a:pt x="536" y="2058"/>
                    <a:pt x="635" y="2137"/>
                    <a:pt x="734" y="2197"/>
                  </a:cubicBezTo>
                  <a:cubicBezTo>
                    <a:pt x="833" y="2256"/>
                    <a:pt x="933" y="2296"/>
                    <a:pt x="1032" y="2336"/>
                  </a:cubicBezTo>
                  <a:cubicBezTo>
                    <a:pt x="1190" y="2395"/>
                    <a:pt x="1349" y="2435"/>
                    <a:pt x="1527" y="2455"/>
                  </a:cubicBezTo>
                  <a:lnTo>
                    <a:pt x="1706" y="2455"/>
                  </a:lnTo>
                  <a:lnTo>
                    <a:pt x="1785" y="2435"/>
                  </a:lnTo>
                  <a:lnTo>
                    <a:pt x="1845" y="2415"/>
                  </a:lnTo>
                  <a:cubicBezTo>
                    <a:pt x="1904" y="2375"/>
                    <a:pt x="1964" y="2296"/>
                    <a:pt x="1964" y="2236"/>
                  </a:cubicBezTo>
                  <a:cubicBezTo>
                    <a:pt x="1984" y="2157"/>
                    <a:pt x="1964" y="2078"/>
                    <a:pt x="1924" y="2018"/>
                  </a:cubicBezTo>
                  <a:cubicBezTo>
                    <a:pt x="1904" y="2018"/>
                    <a:pt x="1904" y="1998"/>
                    <a:pt x="1884" y="1998"/>
                  </a:cubicBezTo>
                  <a:lnTo>
                    <a:pt x="1845" y="1959"/>
                  </a:lnTo>
                  <a:lnTo>
                    <a:pt x="1765" y="1919"/>
                  </a:lnTo>
                  <a:lnTo>
                    <a:pt x="1706" y="1899"/>
                  </a:lnTo>
                  <a:cubicBezTo>
                    <a:pt x="1607" y="1860"/>
                    <a:pt x="1488" y="1840"/>
                    <a:pt x="1329" y="1800"/>
                  </a:cubicBezTo>
                  <a:cubicBezTo>
                    <a:pt x="1250" y="1761"/>
                    <a:pt x="1190" y="1741"/>
                    <a:pt x="1111" y="1721"/>
                  </a:cubicBezTo>
                  <a:cubicBezTo>
                    <a:pt x="1012" y="1681"/>
                    <a:pt x="933" y="1642"/>
                    <a:pt x="853" y="1602"/>
                  </a:cubicBezTo>
                  <a:cubicBezTo>
                    <a:pt x="774" y="1542"/>
                    <a:pt x="695" y="1483"/>
                    <a:pt x="615" y="1404"/>
                  </a:cubicBezTo>
                  <a:lnTo>
                    <a:pt x="595" y="1384"/>
                  </a:lnTo>
                  <a:lnTo>
                    <a:pt x="576" y="1364"/>
                  </a:lnTo>
                  <a:cubicBezTo>
                    <a:pt x="556" y="1344"/>
                    <a:pt x="536" y="1304"/>
                    <a:pt x="516" y="1285"/>
                  </a:cubicBezTo>
                  <a:cubicBezTo>
                    <a:pt x="496" y="1245"/>
                    <a:pt x="457" y="1205"/>
                    <a:pt x="437" y="1146"/>
                  </a:cubicBezTo>
                  <a:cubicBezTo>
                    <a:pt x="417" y="1106"/>
                    <a:pt x="397" y="1047"/>
                    <a:pt x="397" y="987"/>
                  </a:cubicBezTo>
                  <a:cubicBezTo>
                    <a:pt x="377" y="928"/>
                    <a:pt x="377" y="868"/>
                    <a:pt x="397" y="809"/>
                  </a:cubicBezTo>
                  <a:cubicBezTo>
                    <a:pt x="417" y="670"/>
                    <a:pt x="476" y="531"/>
                    <a:pt x="576" y="432"/>
                  </a:cubicBezTo>
                  <a:cubicBezTo>
                    <a:pt x="695" y="313"/>
                    <a:pt x="833" y="214"/>
                    <a:pt x="1012" y="174"/>
                  </a:cubicBezTo>
                  <a:cubicBezTo>
                    <a:pt x="1091" y="134"/>
                    <a:pt x="1190" y="115"/>
                    <a:pt x="1270" y="115"/>
                  </a:cubicBezTo>
                  <a:lnTo>
                    <a:pt x="1448" y="115"/>
                  </a:lnTo>
                  <a:cubicBezTo>
                    <a:pt x="1607" y="115"/>
                    <a:pt x="1746" y="134"/>
                    <a:pt x="1884" y="174"/>
                  </a:cubicBezTo>
                  <a:cubicBezTo>
                    <a:pt x="2023" y="194"/>
                    <a:pt x="2162" y="234"/>
                    <a:pt x="2301" y="293"/>
                  </a:cubicBezTo>
                  <a:cubicBezTo>
                    <a:pt x="2440" y="333"/>
                    <a:pt x="2579" y="392"/>
                    <a:pt x="2698" y="471"/>
                  </a:cubicBezTo>
                  <a:cubicBezTo>
                    <a:pt x="2757" y="491"/>
                    <a:pt x="2817" y="531"/>
                    <a:pt x="2876" y="571"/>
                  </a:cubicBezTo>
                  <a:cubicBezTo>
                    <a:pt x="2955" y="590"/>
                    <a:pt x="3015" y="630"/>
                    <a:pt x="3074" y="670"/>
                  </a:cubicBezTo>
                  <a:lnTo>
                    <a:pt x="3431" y="888"/>
                  </a:lnTo>
                  <a:cubicBezTo>
                    <a:pt x="3669" y="1047"/>
                    <a:pt x="3927" y="1185"/>
                    <a:pt x="4165" y="1324"/>
                  </a:cubicBezTo>
                  <a:cubicBezTo>
                    <a:pt x="4661" y="1622"/>
                    <a:pt x="5157" y="1899"/>
                    <a:pt x="5692" y="2137"/>
                  </a:cubicBezTo>
                  <a:cubicBezTo>
                    <a:pt x="5831" y="2197"/>
                    <a:pt x="5950" y="2256"/>
                    <a:pt x="6089" y="2316"/>
                  </a:cubicBezTo>
                  <a:cubicBezTo>
                    <a:pt x="6228" y="2375"/>
                    <a:pt x="6366" y="2435"/>
                    <a:pt x="6485" y="2494"/>
                  </a:cubicBezTo>
                  <a:cubicBezTo>
                    <a:pt x="6763" y="2593"/>
                    <a:pt x="7060" y="2673"/>
                    <a:pt x="7338" y="2752"/>
                  </a:cubicBezTo>
                  <a:cubicBezTo>
                    <a:pt x="7636" y="2831"/>
                    <a:pt x="7933" y="2891"/>
                    <a:pt x="8230" y="2911"/>
                  </a:cubicBezTo>
                  <a:cubicBezTo>
                    <a:pt x="8305" y="2915"/>
                    <a:pt x="8380" y="2918"/>
                    <a:pt x="8455" y="2918"/>
                  </a:cubicBezTo>
                  <a:cubicBezTo>
                    <a:pt x="8696" y="2918"/>
                    <a:pt x="8935" y="2892"/>
                    <a:pt x="9163" y="2831"/>
                  </a:cubicBezTo>
                  <a:cubicBezTo>
                    <a:pt x="9361" y="2792"/>
                    <a:pt x="9539" y="2712"/>
                    <a:pt x="9718" y="2633"/>
                  </a:cubicBezTo>
                  <a:cubicBezTo>
                    <a:pt x="9797" y="2613"/>
                    <a:pt x="9876" y="2574"/>
                    <a:pt x="9936" y="2534"/>
                  </a:cubicBezTo>
                  <a:cubicBezTo>
                    <a:pt x="10075" y="2474"/>
                    <a:pt x="10214" y="2395"/>
                    <a:pt x="10352" y="2316"/>
                  </a:cubicBezTo>
                  <a:cubicBezTo>
                    <a:pt x="10452" y="2236"/>
                    <a:pt x="10551" y="2157"/>
                    <a:pt x="10650" y="2078"/>
                  </a:cubicBezTo>
                  <a:cubicBezTo>
                    <a:pt x="10789" y="1979"/>
                    <a:pt x="10908" y="1840"/>
                    <a:pt x="10987" y="1701"/>
                  </a:cubicBezTo>
                  <a:cubicBezTo>
                    <a:pt x="11027" y="1602"/>
                    <a:pt x="10987" y="1523"/>
                    <a:pt x="10868" y="1463"/>
                  </a:cubicBezTo>
                  <a:cubicBezTo>
                    <a:pt x="10835" y="1447"/>
                    <a:pt x="10796" y="1437"/>
                    <a:pt x="10755" y="1437"/>
                  </a:cubicBezTo>
                  <a:cubicBezTo>
                    <a:pt x="10697" y="1437"/>
                    <a:pt x="10637" y="1456"/>
                    <a:pt x="10590" y="1503"/>
                  </a:cubicBezTo>
                  <a:cubicBezTo>
                    <a:pt x="10491" y="1602"/>
                    <a:pt x="10412" y="1721"/>
                    <a:pt x="10333" y="1860"/>
                  </a:cubicBezTo>
                  <a:cubicBezTo>
                    <a:pt x="10293" y="1939"/>
                    <a:pt x="10214" y="2038"/>
                    <a:pt x="10154" y="2117"/>
                  </a:cubicBezTo>
                  <a:cubicBezTo>
                    <a:pt x="10075" y="2217"/>
                    <a:pt x="9976" y="2316"/>
                    <a:pt x="9857" y="2415"/>
                  </a:cubicBezTo>
                  <a:cubicBezTo>
                    <a:pt x="9797" y="2455"/>
                    <a:pt x="9738" y="2494"/>
                    <a:pt x="9678" y="2554"/>
                  </a:cubicBezTo>
                  <a:cubicBezTo>
                    <a:pt x="9520" y="2633"/>
                    <a:pt x="9341" y="2693"/>
                    <a:pt x="9163" y="2732"/>
                  </a:cubicBezTo>
                  <a:cubicBezTo>
                    <a:pt x="8918" y="2781"/>
                    <a:pt x="8673" y="2817"/>
                    <a:pt x="8417" y="2817"/>
                  </a:cubicBezTo>
                  <a:cubicBezTo>
                    <a:pt x="8362" y="2817"/>
                    <a:pt x="8307" y="2815"/>
                    <a:pt x="8250" y="2812"/>
                  </a:cubicBezTo>
                  <a:cubicBezTo>
                    <a:pt x="7953" y="2772"/>
                    <a:pt x="7675" y="2732"/>
                    <a:pt x="7378" y="2653"/>
                  </a:cubicBezTo>
                  <a:cubicBezTo>
                    <a:pt x="7100" y="2593"/>
                    <a:pt x="6803" y="2494"/>
                    <a:pt x="6525" y="2395"/>
                  </a:cubicBezTo>
                  <a:cubicBezTo>
                    <a:pt x="6386" y="2336"/>
                    <a:pt x="6247" y="2276"/>
                    <a:pt x="6128" y="2236"/>
                  </a:cubicBezTo>
                  <a:cubicBezTo>
                    <a:pt x="5990" y="2177"/>
                    <a:pt x="5851" y="2117"/>
                    <a:pt x="5732" y="2058"/>
                  </a:cubicBezTo>
                  <a:cubicBezTo>
                    <a:pt x="5216" y="1800"/>
                    <a:pt x="4700" y="1523"/>
                    <a:pt x="4225" y="1245"/>
                  </a:cubicBezTo>
                  <a:cubicBezTo>
                    <a:pt x="3967" y="1106"/>
                    <a:pt x="3729" y="947"/>
                    <a:pt x="3471" y="809"/>
                  </a:cubicBezTo>
                  <a:lnTo>
                    <a:pt x="3114" y="590"/>
                  </a:lnTo>
                  <a:cubicBezTo>
                    <a:pt x="3054" y="551"/>
                    <a:pt x="2995" y="511"/>
                    <a:pt x="2916" y="471"/>
                  </a:cubicBezTo>
                  <a:cubicBezTo>
                    <a:pt x="2856" y="432"/>
                    <a:pt x="2797" y="412"/>
                    <a:pt x="2737" y="372"/>
                  </a:cubicBezTo>
                  <a:cubicBezTo>
                    <a:pt x="2598" y="313"/>
                    <a:pt x="2460" y="253"/>
                    <a:pt x="2321" y="194"/>
                  </a:cubicBezTo>
                  <a:cubicBezTo>
                    <a:pt x="2182" y="134"/>
                    <a:pt x="2043" y="95"/>
                    <a:pt x="1904" y="75"/>
                  </a:cubicBezTo>
                  <a:cubicBezTo>
                    <a:pt x="1746" y="35"/>
                    <a:pt x="1587" y="15"/>
                    <a:pt x="1448" y="15"/>
                  </a:cubicBezTo>
                  <a:cubicBezTo>
                    <a:pt x="1408" y="5"/>
                    <a:pt x="1374" y="0"/>
                    <a:pt x="1339"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a:off x="1316950" y="1031850"/>
              <a:ext cx="275175" cy="72325"/>
            </a:xfrm>
            <a:custGeom>
              <a:avLst/>
              <a:gdLst/>
              <a:ahLst/>
              <a:cxnLst/>
              <a:rect l="l" t="t" r="r" b="b"/>
              <a:pathLst>
                <a:path w="11007" h="2893" extrusionOk="0">
                  <a:moveTo>
                    <a:pt x="2514" y="1"/>
                  </a:moveTo>
                  <a:cubicBezTo>
                    <a:pt x="2291" y="1"/>
                    <a:pt x="2073" y="33"/>
                    <a:pt x="1844" y="76"/>
                  </a:cubicBezTo>
                  <a:cubicBezTo>
                    <a:pt x="1666" y="116"/>
                    <a:pt x="1468" y="195"/>
                    <a:pt x="1289" y="275"/>
                  </a:cubicBezTo>
                  <a:cubicBezTo>
                    <a:pt x="1210" y="314"/>
                    <a:pt x="1150" y="334"/>
                    <a:pt x="1071" y="374"/>
                  </a:cubicBezTo>
                  <a:cubicBezTo>
                    <a:pt x="932" y="453"/>
                    <a:pt x="793" y="512"/>
                    <a:pt x="674" y="612"/>
                  </a:cubicBezTo>
                  <a:cubicBezTo>
                    <a:pt x="555" y="671"/>
                    <a:pt x="456" y="750"/>
                    <a:pt x="357" y="830"/>
                  </a:cubicBezTo>
                  <a:cubicBezTo>
                    <a:pt x="238" y="929"/>
                    <a:pt x="119" y="1068"/>
                    <a:pt x="40" y="1207"/>
                  </a:cubicBezTo>
                  <a:cubicBezTo>
                    <a:pt x="0" y="1306"/>
                    <a:pt x="40" y="1365"/>
                    <a:pt x="159" y="1425"/>
                  </a:cubicBezTo>
                  <a:cubicBezTo>
                    <a:pt x="200" y="1450"/>
                    <a:pt x="242" y="1461"/>
                    <a:pt x="282" y="1461"/>
                  </a:cubicBezTo>
                  <a:cubicBezTo>
                    <a:pt x="337" y="1461"/>
                    <a:pt x="390" y="1439"/>
                    <a:pt x="436" y="1405"/>
                  </a:cubicBezTo>
                  <a:cubicBezTo>
                    <a:pt x="535" y="1286"/>
                    <a:pt x="615" y="1167"/>
                    <a:pt x="694" y="1048"/>
                  </a:cubicBezTo>
                  <a:cubicBezTo>
                    <a:pt x="754" y="949"/>
                    <a:pt x="813" y="869"/>
                    <a:pt x="873" y="770"/>
                  </a:cubicBezTo>
                  <a:cubicBezTo>
                    <a:pt x="952" y="671"/>
                    <a:pt x="1051" y="572"/>
                    <a:pt x="1170" y="493"/>
                  </a:cubicBezTo>
                  <a:cubicBezTo>
                    <a:pt x="1230" y="433"/>
                    <a:pt x="1289" y="394"/>
                    <a:pt x="1349" y="354"/>
                  </a:cubicBezTo>
                  <a:cubicBezTo>
                    <a:pt x="1527" y="275"/>
                    <a:pt x="1686" y="195"/>
                    <a:pt x="1884" y="156"/>
                  </a:cubicBezTo>
                  <a:cubicBezTo>
                    <a:pt x="2092" y="111"/>
                    <a:pt x="2323" y="89"/>
                    <a:pt x="2551" y="89"/>
                  </a:cubicBezTo>
                  <a:cubicBezTo>
                    <a:pt x="2626" y="89"/>
                    <a:pt x="2702" y="91"/>
                    <a:pt x="2776" y="96"/>
                  </a:cubicBezTo>
                  <a:cubicBezTo>
                    <a:pt x="3074" y="116"/>
                    <a:pt x="3352" y="156"/>
                    <a:pt x="3649" y="235"/>
                  </a:cubicBezTo>
                  <a:cubicBezTo>
                    <a:pt x="3927" y="314"/>
                    <a:pt x="4204" y="394"/>
                    <a:pt x="4482" y="512"/>
                  </a:cubicBezTo>
                  <a:cubicBezTo>
                    <a:pt x="4621" y="552"/>
                    <a:pt x="4740" y="612"/>
                    <a:pt x="4879" y="671"/>
                  </a:cubicBezTo>
                  <a:cubicBezTo>
                    <a:pt x="5017" y="731"/>
                    <a:pt x="5136" y="790"/>
                    <a:pt x="5275" y="850"/>
                  </a:cubicBezTo>
                  <a:cubicBezTo>
                    <a:pt x="5791" y="1107"/>
                    <a:pt x="6306" y="1365"/>
                    <a:pt x="6782" y="1663"/>
                  </a:cubicBezTo>
                  <a:cubicBezTo>
                    <a:pt x="7040" y="1802"/>
                    <a:pt x="7278" y="1940"/>
                    <a:pt x="7536" y="2099"/>
                  </a:cubicBezTo>
                  <a:lnTo>
                    <a:pt x="7893" y="2317"/>
                  </a:lnTo>
                  <a:cubicBezTo>
                    <a:pt x="7952" y="2357"/>
                    <a:pt x="8012" y="2396"/>
                    <a:pt x="8091" y="2416"/>
                  </a:cubicBezTo>
                  <a:cubicBezTo>
                    <a:pt x="8151" y="2456"/>
                    <a:pt x="8210" y="2496"/>
                    <a:pt x="8270" y="2515"/>
                  </a:cubicBezTo>
                  <a:cubicBezTo>
                    <a:pt x="8409" y="2595"/>
                    <a:pt x="8528" y="2654"/>
                    <a:pt x="8666" y="2694"/>
                  </a:cubicBezTo>
                  <a:cubicBezTo>
                    <a:pt x="8805" y="2753"/>
                    <a:pt x="8964" y="2793"/>
                    <a:pt x="9103" y="2833"/>
                  </a:cubicBezTo>
                  <a:cubicBezTo>
                    <a:pt x="9261" y="2872"/>
                    <a:pt x="9400" y="2892"/>
                    <a:pt x="9559" y="2892"/>
                  </a:cubicBezTo>
                  <a:lnTo>
                    <a:pt x="9777" y="2892"/>
                  </a:lnTo>
                  <a:cubicBezTo>
                    <a:pt x="9856" y="2892"/>
                    <a:pt x="9955" y="2872"/>
                    <a:pt x="10055" y="2853"/>
                  </a:cubicBezTo>
                  <a:cubicBezTo>
                    <a:pt x="10253" y="2813"/>
                    <a:pt x="10451" y="2734"/>
                    <a:pt x="10610" y="2615"/>
                  </a:cubicBezTo>
                  <a:cubicBezTo>
                    <a:pt x="10749" y="2496"/>
                    <a:pt x="10868" y="2337"/>
                    <a:pt x="10927" y="2158"/>
                  </a:cubicBezTo>
                  <a:cubicBezTo>
                    <a:pt x="10967" y="2079"/>
                    <a:pt x="10987" y="2000"/>
                    <a:pt x="10987" y="1901"/>
                  </a:cubicBezTo>
                  <a:cubicBezTo>
                    <a:pt x="11006" y="1821"/>
                    <a:pt x="11006" y="1742"/>
                    <a:pt x="10987" y="1663"/>
                  </a:cubicBezTo>
                  <a:cubicBezTo>
                    <a:pt x="10967" y="1583"/>
                    <a:pt x="10947" y="1524"/>
                    <a:pt x="10907" y="1445"/>
                  </a:cubicBezTo>
                  <a:cubicBezTo>
                    <a:pt x="10887" y="1425"/>
                    <a:pt x="10887" y="1385"/>
                    <a:pt x="10868" y="1345"/>
                  </a:cubicBezTo>
                  <a:lnTo>
                    <a:pt x="10848" y="1306"/>
                  </a:lnTo>
                  <a:lnTo>
                    <a:pt x="10808" y="1246"/>
                  </a:lnTo>
                  <a:cubicBezTo>
                    <a:pt x="10749" y="1147"/>
                    <a:pt x="10669" y="1028"/>
                    <a:pt x="10570" y="949"/>
                  </a:cubicBezTo>
                  <a:cubicBezTo>
                    <a:pt x="10471" y="850"/>
                    <a:pt x="10372" y="790"/>
                    <a:pt x="10273" y="711"/>
                  </a:cubicBezTo>
                  <a:cubicBezTo>
                    <a:pt x="10174" y="671"/>
                    <a:pt x="10074" y="612"/>
                    <a:pt x="9975" y="572"/>
                  </a:cubicBezTo>
                  <a:cubicBezTo>
                    <a:pt x="9817" y="512"/>
                    <a:pt x="9658" y="473"/>
                    <a:pt x="9479" y="453"/>
                  </a:cubicBezTo>
                  <a:lnTo>
                    <a:pt x="9301" y="453"/>
                  </a:lnTo>
                  <a:lnTo>
                    <a:pt x="9241" y="473"/>
                  </a:lnTo>
                  <a:lnTo>
                    <a:pt x="9162" y="512"/>
                  </a:lnTo>
                  <a:cubicBezTo>
                    <a:pt x="9103" y="532"/>
                    <a:pt x="9043" y="612"/>
                    <a:pt x="9043" y="691"/>
                  </a:cubicBezTo>
                  <a:cubicBezTo>
                    <a:pt x="9023" y="750"/>
                    <a:pt x="9043" y="830"/>
                    <a:pt x="9083" y="889"/>
                  </a:cubicBezTo>
                  <a:cubicBezTo>
                    <a:pt x="9103" y="909"/>
                    <a:pt x="9122" y="909"/>
                    <a:pt x="9122" y="929"/>
                  </a:cubicBezTo>
                  <a:lnTo>
                    <a:pt x="9182" y="949"/>
                  </a:lnTo>
                  <a:lnTo>
                    <a:pt x="9241" y="988"/>
                  </a:lnTo>
                  <a:lnTo>
                    <a:pt x="9301" y="1008"/>
                  </a:lnTo>
                  <a:cubicBezTo>
                    <a:pt x="9400" y="1048"/>
                    <a:pt x="9539" y="1088"/>
                    <a:pt x="9678" y="1127"/>
                  </a:cubicBezTo>
                  <a:cubicBezTo>
                    <a:pt x="9757" y="1147"/>
                    <a:pt x="9836" y="1167"/>
                    <a:pt x="9916" y="1207"/>
                  </a:cubicBezTo>
                  <a:cubicBezTo>
                    <a:pt x="9995" y="1226"/>
                    <a:pt x="10074" y="1266"/>
                    <a:pt x="10154" y="1326"/>
                  </a:cubicBezTo>
                  <a:cubicBezTo>
                    <a:pt x="10253" y="1365"/>
                    <a:pt x="10312" y="1425"/>
                    <a:pt x="10392" y="1504"/>
                  </a:cubicBezTo>
                  <a:lnTo>
                    <a:pt x="10411" y="1524"/>
                  </a:lnTo>
                  <a:lnTo>
                    <a:pt x="10451" y="1564"/>
                  </a:lnTo>
                  <a:cubicBezTo>
                    <a:pt x="10471" y="1583"/>
                    <a:pt x="10471" y="1603"/>
                    <a:pt x="10491" y="1623"/>
                  </a:cubicBezTo>
                  <a:cubicBezTo>
                    <a:pt x="10530" y="1663"/>
                    <a:pt x="10550" y="1702"/>
                    <a:pt x="10570" y="1762"/>
                  </a:cubicBezTo>
                  <a:cubicBezTo>
                    <a:pt x="10590" y="1821"/>
                    <a:pt x="10610" y="1861"/>
                    <a:pt x="10610" y="1921"/>
                  </a:cubicBezTo>
                  <a:cubicBezTo>
                    <a:pt x="10630" y="1980"/>
                    <a:pt x="10630" y="2040"/>
                    <a:pt x="10610" y="2099"/>
                  </a:cubicBezTo>
                  <a:cubicBezTo>
                    <a:pt x="10590" y="2238"/>
                    <a:pt x="10530" y="2377"/>
                    <a:pt x="10451" y="2476"/>
                  </a:cubicBezTo>
                  <a:cubicBezTo>
                    <a:pt x="10332" y="2595"/>
                    <a:pt x="10174" y="2694"/>
                    <a:pt x="10015" y="2753"/>
                  </a:cubicBezTo>
                  <a:cubicBezTo>
                    <a:pt x="9916" y="2773"/>
                    <a:pt x="9836" y="2793"/>
                    <a:pt x="9737" y="2793"/>
                  </a:cubicBezTo>
                  <a:cubicBezTo>
                    <a:pt x="9707" y="2803"/>
                    <a:pt x="9678" y="2808"/>
                    <a:pt x="9648" y="2808"/>
                  </a:cubicBezTo>
                  <a:cubicBezTo>
                    <a:pt x="9618" y="2808"/>
                    <a:pt x="9588" y="2803"/>
                    <a:pt x="9559" y="2793"/>
                  </a:cubicBezTo>
                  <a:cubicBezTo>
                    <a:pt x="9420" y="2793"/>
                    <a:pt x="9261" y="2773"/>
                    <a:pt x="9122" y="2753"/>
                  </a:cubicBezTo>
                  <a:cubicBezTo>
                    <a:pt x="8984" y="2714"/>
                    <a:pt x="8845" y="2674"/>
                    <a:pt x="8706" y="2615"/>
                  </a:cubicBezTo>
                  <a:cubicBezTo>
                    <a:pt x="8567" y="2575"/>
                    <a:pt x="8448" y="2515"/>
                    <a:pt x="8309" y="2456"/>
                  </a:cubicBezTo>
                  <a:cubicBezTo>
                    <a:pt x="8250" y="2416"/>
                    <a:pt x="8190" y="2377"/>
                    <a:pt x="8131" y="2357"/>
                  </a:cubicBezTo>
                  <a:cubicBezTo>
                    <a:pt x="8071" y="2317"/>
                    <a:pt x="8012" y="2277"/>
                    <a:pt x="7952" y="2238"/>
                  </a:cubicBezTo>
                  <a:lnTo>
                    <a:pt x="7576" y="2020"/>
                  </a:lnTo>
                  <a:cubicBezTo>
                    <a:pt x="7338" y="1881"/>
                    <a:pt x="7100" y="1722"/>
                    <a:pt x="6842" y="1583"/>
                  </a:cubicBezTo>
                  <a:cubicBezTo>
                    <a:pt x="6346" y="1306"/>
                    <a:pt x="5850" y="1028"/>
                    <a:pt x="5315" y="770"/>
                  </a:cubicBezTo>
                  <a:cubicBezTo>
                    <a:pt x="5196" y="711"/>
                    <a:pt x="5057" y="651"/>
                    <a:pt x="4918" y="592"/>
                  </a:cubicBezTo>
                  <a:cubicBezTo>
                    <a:pt x="4799" y="532"/>
                    <a:pt x="4660" y="473"/>
                    <a:pt x="4522" y="433"/>
                  </a:cubicBezTo>
                  <a:cubicBezTo>
                    <a:pt x="4244" y="314"/>
                    <a:pt x="3966" y="235"/>
                    <a:pt x="3669" y="156"/>
                  </a:cubicBezTo>
                  <a:cubicBezTo>
                    <a:pt x="3371" y="76"/>
                    <a:pt x="3074" y="37"/>
                    <a:pt x="2776" y="17"/>
                  </a:cubicBezTo>
                  <a:cubicBezTo>
                    <a:pt x="2688" y="6"/>
                    <a:pt x="2601" y="1"/>
                    <a:pt x="2514"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0"/>
            <p:cNvSpPr/>
            <p:nvPr/>
          </p:nvSpPr>
          <p:spPr>
            <a:xfrm>
              <a:off x="744800" y="1040800"/>
              <a:ext cx="274200" cy="72475"/>
            </a:xfrm>
            <a:custGeom>
              <a:avLst/>
              <a:gdLst/>
              <a:ahLst/>
              <a:cxnLst/>
              <a:rect l="l" t="t" r="r" b="b"/>
              <a:pathLst>
                <a:path w="10968" h="2899" extrusionOk="0">
                  <a:moveTo>
                    <a:pt x="1319" y="1"/>
                  </a:moveTo>
                  <a:cubicBezTo>
                    <a:pt x="1285" y="1"/>
                    <a:pt x="1250" y="6"/>
                    <a:pt x="1210" y="16"/>
                  </a:cubicBezTo>
                  <a:cubicBezTo>
                    <a:pt x="1131" y="16"/>
                    <a:pt x="1032" y="16"/>
                    <a:pt x="933" y="36"/>
                  </a:cubicBezTo>
                  <a:cubicBezTo>
                    <a:pt x="734" y="75"/>
                    <a:pt x="536" y="154"/>
                    <a:pt x="377" y="293"/>
                  </a:cubicBezTo>
                  <a:cubicBezTo>
                    <a:pt x="239" y="412"/>
                    <a:pt x="120" y="571"/>
                    <a:pt x="60" y="749"/>
                  </a:cubicBezTo>
                  <a:cubicBezTo>
                    <a:pt x="40" y="829"/>
                    <a:pt x="20" y="908"/>
                    <a:pt x="1" y="1007"/>
                  </a:cubicBezTo>
                  <a:cubicBezTo>
                    <a:pt x="1" y="1087"/>
                    <a:pt x="1" y="1166"/>
                    <a:pt x="1" y="1245"/>
                  </a:cubicBezTo>
                  <a:cubicBezTo>
                    <a:pt x="20" y="1325"/>
                    <a:pt x="40" y="1384"/>
                    <a:pt x="60" y="1463"/>
                  </a:cubicBezTo>
                  <a:cubicBezTo>
                    <a:pt x="80" y="1503"/>
                    <a:pt x="80" y="1523"/>
                    <a:pt x="100" y="1563"/>
                  </a:cubicBezTo>
                  <a:lnTo>
                    <a:pt x="139" y="1602"/>
                  </a:lnTo>
                  <a:lnTo>
                    <a:pt x="159" y="1662"/>
                  </a:lnTo>
                  <a:cubicBezTo>
                    <a:pt x="219" y="1781"/>
                    <a:pt x="298" y="1880"/>
                    <a:pt x="397" y="1979"/>
                  </a:cubicBezTo>
                  <a:cubicBezTo>
                    <a:pt x="496" y="2058"/>
                    <a:pt x="596" y="2138"/>
                    <a:pt x="695" y="2197"/>
                  </a:cubicBezTo>
                  <a:cubicBezTo>
                    <a:pt x="794" y="2257"/>
                    <a:pt x="893" y="2296"/>
                    <a:pt x="992" y="2336"/>
                  </a:cubicBezTo>
                  <a:cubicBezTo>
                    <a:pt x="1151" y="2395"/>
                    <a:pt x="1310" y="2435"/>
                    <a:pt x="1488" y="2455"/>
                  </a:cubicBezTo>
                  <a:lnTo>
                    <a:pt x="1666" y="2455"/>
                  </a:lnTo>
                  <a:lnTo>
                    <a:pt x="1746" y="2435"/>
                  </a:lnTo>
                  <a:lnTo>
                    <a:pt x="1805" y="2415"/>
                  </a:lnTo>
                  <a:cubicBezTo>
                    <a:pt x="1865" y="2376"/>
                    <a:pt x="1924" y="2296"/>
                    <a:pt x="1924" y="2217"/>
                  </a:cubicBezTo>
                  <a:cubicBezTo>
                    <a:pt x="1944" y="2157"/>
                    <a:pt x="1924" y="2078"/>
                    <a:pt x="1885" y="2019"/>
                  </a:cubicBezTo>
                  <a:cubicBezTo>
                    <a:pt x="1865" y="2019"/>
                    <a:pt x="1865" y="1999"/>
                    <a:pt x="1845" y="1979"/>
                  </a:cubicBezTo>
                  <a:lnTo>
                    <a:pt x="1805" y="1939"/>
                  </a:lnTo>
                  <a:lnTo>
                    <a:pt x="1726" y="1919"/>
                  </a:lnTo>
                  <a:lnTo>
                    <a:pt x="1666" y="1880"/>
                  </a:lnTo>
                  <a:cubicBezTo>
                    <a:pt x="1567" y="1860"/>
                    <a:pt x="1448" y="1820"/>
                    <a:pt x="1290" y="1781"/>
                  </a:cubicBezTo>
                  <a:cubicBezTo>
                    <a:pt x="1210" y="1761"/>
                    <a:pt x="1151" y="1741"/>
                    <a:pt x="1072" y="1701"/>
                  </a:cubicBezTo>
                  <a:cubicBezTo>
                    <a:pt x="972" y="1662"/>
                    <a:pt x="893" y="1622"/>
                    <a:pt x="814" y="1582"/>
                  </a:cubicBezTo>
                  <a:cubicBezTo>
                    <a:pt x="734" y="1523"/>
                    <a:pt x="655" y="1463"/>
                    <a:pt x="576" y="1404"/>
                  </a:cubicBezTo>
                  <a:lnTo>
                    <a:pt x="556" y="1364"/>
                  </a:lnTo>
                  <a:lnTo>
                    <a:pt x="536" y="1344"/>
                  </a:lnTo>
                  <a:cubicBezTo>
                    <a:pt x="516" y="1325"/>
                    <a:pt x="496" y="1305"/>
                    <a:pt x="477" y="1285"/>
                  </a:cubicBezTo>
                  <a:cubicBezTo>
                    <a:pt x="457" y="1245"/>
                    <a:pt x="417" y="1186"/>
                    <a:pt x="397" y="1146"/>
                  </a:cubicBezTo>
                  <a:cubicBezTo>
                    <a:pt x="377" y="1087"/>
                    <a:pt x="358" y="1027"/>
                    <a:pt x="358" y="968"/>
                  </a:cubicBezTo>
                  <a:cubicBezTo>
                    <a:pt x="358" y="908"/>
                    <a:pt x="358" y="849"/>
                    <a:pt x="358" y="789"/>
                  </a:cubicBezTo>
                  <a:cubicBezTo>
                    <a:pt x="377" y="650"/>
                    <a:pt x="437" y="531"/>
                    <a:pt x="536" y="432"/>
                  </a:cubicBezTo>
                  <a:cubicBezTo>
                    <a:pt x="655" y="293"/>
                    <a:pt x="794" y="214"/>
                    <a:pt x="972" y="154"/>
                  </a:cubicBezTo>
                  <a:cubicBezTo>
                    <a:pt x="1052" y="135"/>
                    <a:pt x="1151" y="115"/>
                    <a:pt x="1250" y="95"/>
                  </a:cubicBezTo>
                  <a:lnTo>
                    <a:pt x="1409" y="95"/>
                  </a:lnTo>
                  <a:cubicBezTo>
                    <a:pt x="1567" y="95"/>
                    <a:pt x="1706" y="115"/>
                    <a:pt x="1845" y="154"/>
                  </a:cubicBezTo>
                  <a:cubicBezTo>
                    <a:pt x="1984" y="194"/>
                    <a:pt x="2123" y="234"/>
                    <a:pt x="2261" y="273"/>
                  </a:cubicBezTo>
                  <a:cubicBezTo>
                    <a:pt x="2400" y="333"/>
                    <a:pt x="2539" y="392"/>
                    <a:pt x="2658" y="452"/>
                  </a:cubicBezTo>
                  <a:cubicBezTo>
                    <a:pt x="2718" y="492"/>
                    <a:pt x="2777" y="511"/>
                    <a:pt x="2856" y="551"/>
                  </a:cubicBezTo>
                  <a:cubicBezTo>
                    <a:pt x="2916" y="591"/>
                    <a:pt x="2975" y="630"/>
                    <a:pt x="3035" y="650"/>
                  </a:cubicBezTo>
                  <a:lnTo>
                    <a:pt x="3392" y="888"/>
                  </a:lnTo>
                  <a:cubicBezTo>
                    <a:pt x="3630" y="1027"/>
                    <a:pt x="3888" y="1166"/>
                    <a:pt x="4145" y="1325"/>
                  </a:cubicBezTo>
                  <a:cubicBezTo>
                    <a:pt x="4641" y="1602"/>
                    <a:pt x="5137" y="1880"/>
                    <a:pt x="5653" y="2118"/>
                  </a:cubicBezTo>
                  <a:cubicBezTo>
                    <a:pt x="5791" y="2197"/>
                    <a:pt x="5910" y="2257"/>
                    <a:pt x="6049" y="2316"/>
                  </a:cubicBezTo>
                  <a:cubicBezTo>
                    <a:pt x="6188" y="2356"/>
                    <a:pt x="6327" y="2415"/>
                    <a:pt x="6466" y="2475"/>
                  </a:cubicBezTo>
                  <a:cubicBezTo>
                    <a:pt x="6723" y="2574"/>
                    <a:pt x="7021" y="2673"/>
                    <a:pt x="7299" y="2752"/>
                  </a:cubicBezTo>
                  <a:cubicBezTo>
                    <a:pt x="7596" y="2832"/>
                    <a:pt x="7894" y="2871"/>
                    <a:pt x="8191" y="2891"/>
                  </a:cubicBezTo>
                  <a:cubicBezTo>
                    <a:pt x="8270" y="2896"/>
                    <a:pt x="8350" y="2899"/>
                    <a:pt x="8429" y="2899"/>
                  </a:cubicBezTo>
                  <a:cubicBezTo>
                    <a:pt x="8666" y="2899"/>
                    <a:pt x="8900" y="2876"/>
                    <a:pt x="9123" y="2832"/>
                  </a:cubicBezTo>
                  <a:cubicBezTo>
                    <a:pt x="9321" y="2772"/>
                    <a:pt x="9500" y="2713"/>
                    <a:pt x="9678" y="2614"/>
                  </a:cubicBezTo>
                  <a:cubicBezTo>
                    <a:pt x="9758" y="2594"/>
                    <a:pt x="9837" y="2554"/>
                    <a:pt x="9896" y="2534"/>
                  </a:cubicBezTo>
                  <a:cubicBezTo>
                    <a:pt x="10035" y="2455"/>
                    <a:pt x="10174" y="2376"/>
                    <a:pt x="10313" y="2296"/>
                  </a:cubicBezTo>
                  <a:cubicBezTo>
                    <a:pt x="10412" y="2217"/>
                    <a:pt x="10511" y="2157"/>
                    <a:pt x="10610" y="2058"/>
                  </a:cubicBezTo>
                  <a:cubicBezTo>
                    <a:pt x="10749" y="1959"/>
                    <a:pt x="10848" y="1840"/>
                    <a:pt x="10928" y="1701"/>
                  </a:cubicBezTo>
                  <a:cubicBezTo>
                    <a:pt x="10967" y="1602"/>
                    <a:pt x="10928" y="1523"/>
                    <a:pt x="10809" y="1483"/>
                  </a:cubicBezTo>
                  <a:cubicBezTo>
                    <a:pt x="10776" y="1458"/>
                    <a:pt x="10735" y="1447"/>
                    <a:pt x="10694" y="1447"/>
                  </a:cubicBezTo>
                  <a:cubicBezTo>
                    <a:pt x="10637" y="1447"/>
                    <a:pt x="10577" y="1468"/>
                    <a:pt x="10531" y="1503"/>
                  </a:cubicBezTo>
                  <a:cubicBezTo>
                    <a:pt x="10432" y="1622"/>
                    <a:pt x="10353" y="1721"/>
                    <a:pt x="10293" y="1860"/>
                  </a:cubicBezTo>
                  <a:cubicBezTo>
                    <a:pt x="10234" y="1959"/>
                    <a:pt x="10174" y="2038"/>
                    <a:pt x="10095" y="2118"/>
                  </a:cubicBezTo>
                  <a:cubicBezTo>
                    <a:pt x="10015" y="2237"/>
                    <a:pt x="9916" y="2336"/>
                    <a:pt x="9817" y="2415"/>
                  </a:cubicBezTo>
                  <a:cubicBezTo>
                    <a:pt x="9758" y="2455"/>
                    <a:pt x="9698" y="2514"/>
                    <a:pt x="9619" y="2554"/>
                  </a:cubicBezTo>
                  <a:cubicBezTo>
                    <a:pt x="9460" y="2633"/>
                    <a:pt x="9282" y="2693"/>
                    <a:pt x="9103" y="2733"/>
                  </a:cubicBezTo>
                  <a:cubicBezTo>
                    <a:pt x="8876" y="2793"/>
                    <a:pt x="8649" y="2819"/>
                    <a:pt x="8421" y="2819"/>
                  </a:cubicBezTo>
                  <a:cubicBezTo>
                    <a:pt x="8351" y="2819"/>
                    <a:pt x="8281" y="2817"/>
                    <a:pt x="8211" y="2812"/>
                  </a:cubicBezTo>
                  <a:cubicBezTo>
                    <a:pt x="7913" y="2792"/>
                    <a:pt x="7616" y="2733"/>
                    <a:pt x="7338" y="2673"/>
                  </a:cubicBezTo>
                  <a:cubicBezTo>
                    <a:pt x="7041" y="2594"/>
                    <a:pt x="6783" y="2495"/>
                    <a:pt x="6505" y="2395"/>
                  </a:cubicBezTo>
                  <a:cubicBezTo>
                    <a:pt x="6367" y="2336"/>
                    <a:pt x="6228" y="2276"/>
                    <a:pt x="6109" y="2217"/>
                  </a:cubicBezTo>
                  <a:cubicBezTo>
                    <a:pt x="5970" y="2177"/>
                    <a:pt x="5831" y="2118"/>
                    <a:pt x="5712" y="2038"/>
                  </a:cubicBezTo>
                  <a:cubicBezTo>
                    <a:pt x="5196" y="1800"/>
                    <a:pt x="4681" y="1523"/>
                    <a:pt x="4205" y="1245"/>
                  </a:cubicBezTo>
                  <a:cubicBezTo>
                    <a:pt x="3947" y="1106"/>
                    <a:pt x="3709" y="948"/>
                    <a:pt x="3451" y="809"/>
                  </a:cubicBezTo>
                  <a:lnTo>
                    <a:pt x="3094" y="591"/>
                  </a:lnTo>
                  <a:cubicBezTo>
                    <a:pt x="3035" y="551"/>
                    <a:pt x="2975" y="511"/>
                    <a:pt x="2896" y="472"/>
                  </a:cubicBezTo>
                  <a:cubicBezTo>
                    <a:pt x="2837" y="432"/>
                    <a:pt x="2777" y="412"/>
                    <a:pt x="2718" y="373"/>
                  </a:cubicBezTo>
                  <a:cubicBezTo>
                    <a:pt x="2579" y="313"/>
                    <a:pt x="2460" y="254"/>
                    <a:pt x="2321" y="194"/>
                  </a:cubicBezTo>
                  <a:cubicBezTo>
                    <a:pt x="2162" y="135"/>
                    <a:pt x="2023" y="95"/>
                    <a:pt x="1885" y="75"/>
                  </a:cubicBezTo>
                  <a:cubicBezTo>
                    <a:pt x="1726" y="36"/>
                    <a:pt x="1567" y="16"/>
                    <a:pt x="1429" y="16"/>
                  </a:cubicBezTo>
                  <a:cubicBezTo>
                    <a:pt x="1389" y="6"/>
                    <a:pt x="1354" y="1"/>
                    <a:pt x="131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0"/>
            <p:cNvSpPr/>
            <p:nvPr/>
          </p:nvSpPr>
          <p:spPr>
            <a:xfrm>
              <a:off x="895025" y="1036550"/>
              <a:ext cx="274700" cy="72575"/>
            </a:xfrm>
            <a:custGeom>
              <a:avLst/>
              <a:gdLst/>
              <a:ahLst/>
              <a:cxnLst/>
              <a:rect l="l" t="t" r="r" b="b"/>
              <a:pathLst>
                <a:path w="10988" h="2903" extrusionOk="0">
                  <a:moveTo>
                    <a:pt x="2552" y="0"/>
                  </a:moveTo>
                  <a:cubicBezTo>
                    <a:pt x="2311" y="0"/>
                    <a:pt x="2072" y="26"/>
                    <a:pt x="1845" y="87"/>
                  </a:cubicBezTo>
                  <a:cubicBezTo>
                    <a:pt x="1647" y="126"/>
                    <a:pt x="1468" y="206"/>
                    <a:pt x="1290" y="285"/>
                  </a:cubicBezTo>
                  <a:cubicBezTo>
                    <a:pt x="1210" y="324"/>
                    <a:pt x="1151" y="344"/>
                    <a:pt x="1071" y="384"/>
                  </a:cubicBezTo>
                  <a:cubicBezTo>
                    <a:pt x="933" y="443"/>
                    <a:pt x="794" y="523"/>
                    <a:pt x="675" y="622"/>
                  </a:cubicBezTo>
                  <a:cubicBezTo>
                    <a:pt x="556" y="681"/>
                    <a:pt x="457" y="761"/>
                    <a:pt x="358" y="840"/>
                  </a:cubicBezTo>
                  <a:cubicBezTo>
                    <a:pt x="219" y="939"/>
                    <a:pt x="120" y="1058"/>
                    <a:pt x="40" y="1217"/>
                  </a:cubicBezTo>
                  <a:cubicBezTo>
                    <a:pt x="1" y="1316"/>
                    <a:pt x="40" y="1376"/>
                    <a:pt x="159" y="1435"/>
                  </a:cubicBezTo>
                  <a:cubicBezTo>
                    <a:pt x="192" y="1451"/>
                    <a:pt x="232" y="1461"/>
                    <a:pt x="273" y="1461"/>
                  </a:cubicBezTo>
                  <a:cubicBezTo>
                    <a:pt x="330" y="1461"/>
                    <a:pt x="390" y="1442"/>
                    <a:pt x="437" y="1395"/>
                  </a:cubicBezTo>
                  <a:cubicBezTo>
                    <a:pt x="536" y="1296"/>
                    <a:pt x="615" y="1177"/>
                    <a:pt x="695" y="1058"/>
                  </a:cubicBezTo>
                  <a:cubicBezTo>
                    <a:pt x="734" y="959"/>
                    <a:pt x="814" y="880"/>
                    <a:pt x="873" y="781"/>
                  </a:cubicBezTo>
                  <a:cubicBezTo>
                    <a:pt x="952" y="681"/>
                    <a:pt x="1052" y="582"/>
                    <a:pt x="1171" y="503"/>
                  </a:cubicBezTo>
                  <a:cubicBezTo>
                    <a:pt x="1230" y="443"/>
                    <a:pt x="1290" y="404"/>
                    <a:pt x="1349" y="364"/>
                  </a:cubicBezTo>
                  <a:cubicBezTo>
                    <a:pt x="1508" y="285"/>
                    <a:pt x="1686" y="206"/>
                    <a:pt x="1885" y="166"/>
                  </a:cubicBezTo>
                  <a:cubicBezTo>
                    <a:pt x="2093" y="121"/>
                    <a:pt x="2312" y="99"/>
                    <a:pt x="2543" y="99"/>
                  </a:cubicBezTo>
                  <a:cubicBezTo>
                    <a:pt x="2620" y="99"/>
                    <a:pt x="2698" y="101"/>
                    <a:pt x="2777" y="106"/>
                  </a:cubicBezTo>
                  <a:cubicBezTo>
                    <a:pt x="3074" y="126"/>
                    <a:pt x="3352" y="166"/>
                    <a:pt x="3650" y="245"/>
                  </a:cubicBezTo>
                  <a:cubicBezTo>
                    <a:pt x="3927" y="324"/>
                    <a:pt x="4205" y="404"/>
                    <a:pt x="4482" y="523"/>
                  </a:cubicBezTo>
                  <a:cubicBezTo>
                    <a:pt x="4621" y="562"/>
                    <a:pt x="4740" y="622"/>
                    <a:pt x="4879" y="681"/>
                  </a:cubicBezTo>
                  <a:cubicBezTo>
                    <a:pt x="5018" y="741"/>
                    <a:pt x="5137" y="800"/>
                    <a:pt x="5276" y="860"/>
                  </a:cubicBezTo>
                  <a:cubicBezTo>
                    <a:pt x="5791" y="1098"/>
                    <a:pt x="6287" y="1376"/>
                    <a:pt x="6783" y="1673"/>
                  </a:cubicBezTo>
                  <a:cubicBezTo>
                    <a:pt x="7041" y="1812"/>
                    <a:pt x="7279" y="1951"/>
                    <a:pt x="7536" y="2109"/>
                  </a:cubicBezTo>
                  <a:lnTo>
                    <a:pt x="7893" y="2327"/>
                  </a:lnTo>
                  <a:cubicBezTo>
                    <a:pt x="7953" y="2367"/>
                    <a:pt x="8012" y="2387"/>
                    <a:pt x="8072" y="2427"/>
                  </a:cubicBezTo>
                  <a:cubicBezTo>
                    <a:pt x="8151" y="2466"/>
                    <a:pt x="8211" y="2506"/>
                    <a:pt x="8270" y="2526"/>
                  </a:cubicBezTo>
                  <a:cubicBezTo>
                    <a:pt x="8409" y="2605"/>
                    <a:pt x="8528" y="2665"/>
                    <a:pt x="8667" y="2704"/>
                  </a:cubicBezTo>
                  <a:cubicBezTo>
                    <a:pt x="8806" y="2764"/>
                    <a:pt x="8964" y="2803"/>
                    <a:pt x="9103" y="2843"/>
                  </a:cubicBezTo>
                  <a:cubicBezTo>
                    <a:pt x="9262" y="2863"/>
                    <a:pt x="9401" y="2883"/>
                    <a:pt x="9559" y="2903"/>
                  </a:cubicBezTo>
                  <a:lnTo>
                    <a:pt x="9758" y="2903"/>
                  </a:lnTo>
                  <a:cubicBezTo>
                    <a:pt x="9857" y="2903"/>
                    <a:pt x="9956" y="2883"/>
                    <a:pt x="10055" y="2863"/>
                  </a:cubicBezTo>
                  <a:cubicBezTo>
                    <a:pt x="10253" y="2823"/>
                    <a:pt x="10452" y="2744"/>
                    <a:pt x="10610" y="2625"/>
                  </a:cubicBezTo>
                  <a:cubicBezTo>
                    <a:pt x="10749" y="2506"/>
                    <a:pt x="10868" y="2347"/>
                    <a:pt x="10928" y="2169"/>
                  </a:cubicBezTo>
                  <a:cubicBezTo>
                    <a:pt x="10967" y="2089"/>
                    <a:pt x="10987" y="2010"/>
                    <a:pt x="10987" y="1911"/>
                  </a:cubicBezTo>
                  <a:cubicBezTo>
                    <a:pt x="10987" y="1832"/>
                    <a:pt x="10987" y="1752"/>
                    <a:pt x="10987" y="1673"/>
                  </a:cubicBezTo>
                  <a:cubicBezTo>
                    <a:pt x="10967" y="1594"/>
                    <a:pt x="10947" y="1534"/>
                    <a:pt x="10908" y="1455"/>
                  </a:cubicBezTo>
                  <a:cubicBezTo>
                    <a:pt x="10888" y="1435"/>
                    <a:pt x="10888" y="1395"/>
                    <a:pt x="10868" y="1356"/>
                  </a:cubicBezTo>
                  <a:lnTo>
                    <a:pt x="10848" y="1316"/>
                  </a:lnTo>
                  <a:lnTo>
                    <a:pt x="10809" y="1257"/>
                  </a:lnTo>
                  <a:cubicBezTo>
                    <a:pt x="10749" y="1138"/>
                    <a:pt x="10670" y="1038"/>
                    <a:pt x="10571" y="939"/>
                  </a:cubicBezTo>
                  <a:cubicBezTo>
                    <a:pt x="10472" y="860"/>
                    <a:pt x="10372" y="781"/>
                    <a:pt x="10273" y="721"/>
                  </a:cubicBezTo>
                  <a:cubicBezTo>
                    <a:pt x="10174" y="662"/>
                    <a:pt x="10075" y="622"/>
                    <a:pt x="9976" y="582"/>
                  </a:cubicBezTo>
                  <a:cubicBezTo>
                    <a:pt x="9817" y="523"/>
                    <a:pt x="9658" y="483"/>
                    <a:pt x="9480" y="463"/>
                  </a:cubicBezTo>
                  <a:lnTo>
                    <a:pt x="9301" y="463"/>
                  </a:lnTo>
                  <a:lnTo>
                    <a:pt x="9222" y="483"/>
                  </a:lnTo>
                  <a:lnTo>
                    <a:pt x="9163" y="503"/>
                  </a:lnTo>
                  <a:cubicBezTo>
                    <a:pt x="9103" y="543"/>
                    <a:pt x="9044" y="622"/>
                    <a:pt x="9044" y="701"/>
                  </a:cubicBezTo>
                  <a:cubicBezTo>
                    <a:pt x="9024" y="761"/>
                    <a:pt x="9044" y="840"/>
                    <a:pt x="9083" y="900"/>
                  </a:cubicBezTo>
                  <a:cubicBezTo>
                    <a:pt x="9103" y="900"/>
                    <a:pt x="9103" y="919"/>
                    <a:pt x="9123" y="939"/>
                  </a:cubicBezTo>
                  <a:lnTo>
                    <a:pt x="9182" y="959"/>
                  </a:lnTo>
                  <a:lnTo>
                    <a:pt x="9242" y="999"/>
                  </a:lnTo>
                  <a:lnTo>
                    <a:pt x="9301" y="1019"/>
                  </a:lnTo>
                  <a:cubicBezTo>
                    <a:pt x="9401" y="1058"/>
                    <a:pt x="9539" y="1098"/>
                    <a:pt x="9678" y="1138"/>
                  </a:cubicBezTo>
                  <a:cubicBezTo>
                    <a:pt x="9758" y="1157"/>
                    <a:pt x="9837" y="1177"/>
                    <a:pt x="9916" y="1217"/>
                  </a:cubicBezTo>
                  <a:cubicBezTo>
                    <a:pt x="9996" y="1237"/>
                    <a:pt x="10075" y="1276"/>
                    <a:pt x="10154" y="1336"/>
                  </a:cubicBezTo>
                  <a:cubicBezTo>
                    <a:pt x="10234" y="1376"/>
                    <a:pt x="10313" y="1435"/>
                    <a:pt x="10392" y="1514"/>
                  </a:cubicBezTo>
                  <a:lnTo>
                    <a:pt x="10412" y="1534"/>
                  </a:lnTo>
                  <a:lnTo>
                    <a:pt x="10452" y="1574"/>
                  </a:lnTo>
                  <a:cubicBezTo>
                    <a:pt x="10452" y="1594"/>
                    <a:pt x="10472" y="1614"/>
                    <a:pt x="10491" y="1633"/>
                  </a:cubicBezTo>
                  <a:cubicBezTo>
                    <a:pt x="10511" y="1673"/>
                    <a:pt x="10551" y="1713"/>
                    <a:pt x="10571" y="1772"/>
                  </a:cubicBezTo>
                  <a:cubicBezTo>
                    <a:pt x="10590" y="1832"/>
                    <a:pt x="10610" y="1871"/>
                    <a:pt x="10610" y="1931"/>
                  </a:cubicBezTo>
                  <a:cubicBezTo>
                    <a:pt x="10630" y="1990"/>
                    <a:pt x="10630" y="2050"/>
                    <a:pt x="10610" y="2109"/>
                  </a:cubicBezTo>
                  <a:cubicBezTo>
                    <a:pt x="10590" y="2248"/>
                    <a:pt x="10531" y="2387"/>
                    <a:pt x="10432" y="2486"/>
                  </a:cubicBezTo>
                  <a:cubicBezTo>
                    <a:pt x="10313" y="2605"/>
                    <a:pt x="10174" y="2704"/>
                    <a:pt x="9996" y="2744"/>
                  </a:cubicBezTo>
                  <a:cubicBezTo>
                    <a:pt x="9916" y="2784"/>
                    <a:pt x="9817" y="2803"/>
                    <a:pt x="9738" y="2803"/>
                  </a:cubicBezTo>
                  <a:cubicBezTo>
                    <a:pt x="9708" y="2813"/>
                    <a:pt x="9678" y="2818"/>
                    <a:pt x="9649" y="2818"/>
                  </a:cubicBezTo>
                  <a:cubicBezTo>
                    <a:pt x="9619" y="2818"/>
                    <a:pt x="9589" y="2813"/>
                    <a:pt x="9559" y="2803"/>
                  </a:cubicBezTo>
                  <a:cubicBezTo>
                    <a:pt x="9420" y="2803"/>
                    <a:pt x="9262" y="2784"/>
                    <a:pt x="9123" y="2744"/>
                  </a:cubicBezTo>
                  <a:cubicBezTo>
                    <a:pt x="8984" y="2724"/>
                    <a:pt x="8845" y="2684"/>
                    <a:pt x="8707" y="2625"/>
                  </a:cubicBezTo>
                  <a:cubicBezTo>
                    <a:pt x="8568" y="2585"/>
                    <a:pt x="8449" y="2526"/>
                    <a:pt x="8310" y="2446"/>
                  </a:cubicBezTo>
                  <a:cubicBezTo>
                    <a:pt x="8250" y="2427"/>
                    <a:pt x="8191" y="2387"/>
                    <a:pt x="8131" y="2347"/>
                  </a:cubicBezTo>
                  <a:cubicBezTo>
                    <a:pt x="8072" y="2327"/>
                    <a:pt x="8012" y="2288"/>
                    <a:pt x="7953" y="2248"/>
                  </a:cubicBezTo>
                  <a:lnTo>
                    <a:pt x="7576" y="2030"/>
                  </a:lnTo>
                  <a:cubicBezTo>
                    <a:pt x="7338" y="1871"/>
                    <a:pt x="7100" y="1733"/>
                    <a:pt x="6842" y="1594"/>
                  </a:cubicBezTo>
                  <a:cubicBezTo>
                    <a:pt x="6347" y="1316"/>
                    <a:pt x="5851" y="1038"/>
                    <a:pt x="5315" y="781"/>
                  </a:cubicBezTo>
                  <a:cubicBezTo>
                    <a:pt x="5196" y="721"/>
                    <a:pt x="5058" y="662"/>
                    <a:pt x="4919" y="602"/>
                  </a:cubicBezTo>
                  <a:cubicBezTo>
                    <a:pt x="4780" y="543"/>
                    <a:pt x="4661" y="483"/>
                    <a:pt x="4522" y="443"/>
                  </a:cubicBezTo>
                  <a:cubicBezTo>
                    <a:pt x="4244" y="324"/>
                    <a:pt x="3967" y="245"/>
                    <a:pt x="3669" y="166"/>
                  </a:cubicBezTo>
                  <a:cubicBezTo>
                    <a:pt x="3372" y="87"/>
                    <a:pt x="3074" y="27"/>
                    <a:pt x="2777" y="7"/>
                  </a:cubicBezTo>
                  <a:cubicBezTo>
                    <a:pt x="2702" y="3"/>
                    <a:pt x="2627" y="0"/>
                    <a:pt x="2552"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0"/>
            <p:cNvSpPr/>
            <p:nvPr/>
          </p:nvSpPr>
          <p:spPr>
            <a:xfrm>
              <a:off x="2441375" y="1035725"/>
              <a:ext cx="274700" cy="72600"/>
            </a:xfrm>
            <a:custGeom>
              <a:avLst/>
              <a:gdLst/>
              <a:ahLst/>
              <a:cxnLst/>
              <a:rect l="l" t="t" r="r" b="b"/>
              <a:pathLst>
                <a:path w="10988" h="2904" extrusionOk="0">
                  <a:moveTo>
                    <a:pt x="1210" y="1"/>
                  </a:moveTo>
                  <a:cubicBezTo>
                    <a:pt x="1111" y="20"/>
                    <a:pt x="1032" y="20"/>
                    <a:pt x="933" y="40"/>
                  </a:cubicBezTo>
                  <a:cubicBezTo>
                    <a:pt x="734" y="80"/>
                    <a:pt x="536" y="159"/>
                    <a:pt x="377" y="298"/>
                  </a:cubicBezTo>
                  <a:cubicBezTo>
                    <a:pt x="239" y="417"/>
                    <a:pt x="139" y="556"/>
                    <a:pt x="80" y="734"/>
                  </a:cubicBezTo>
                  <a:cubicBezTo>
                    <a:pt x="40" y="814"/>
                    <a:pt x="20" y="893"/>
                    <a:pt x="20" y="992"/>
                  </a:cubicBezTo>
                  <a:cubicBezTo>
                    <a:pt x="1" y="1071"/>
                    <a:pt x="1" y="1151"/>
                    <a:pt x="20" y="1230"/>
                  </a:cubicBezTo>
                  <a:cubicBezTo>
                    <a:pt x="40" y="1309"/>
                    <a:pt x="60" y="1389"/>
                    <a:pt x="80" y="1448"/>
                  </a:cubicBezTo>
                  <a:cubicBezTo>
                    <a:pt x="100" y="1488"/>
                    <a:pt x="120" y="1528"/>
                    <a:pt x="120" y="1547"/>
                  </a:cubicBezTo>
                  <a:lnTo>
                    <a:pt x="159" y="1607"/>
                  </a:lnTo>
                  <a:lnTo>
                    <a:pt x="179" y="1647"/>
                  </a:lnTo>
                  <a:cubicBezTo>
                    <a:pt x="239" y="1766"/>
                    <a:pt x="338" y="1865"/>
                    <a:pt x="437" y="1964"/>
                  </a:cubicBezTo>
                  <a:cubicBezTo>
                    <a:pt x="516" y="2043"/>
                    <a:pt x="615" y="2122"/>
                    <a:pt x="714" y="2182"/>
                  </a:cubicBezTo>
                  <a:cubicBezTo>
                    <a:pt x="814" y="2241"/>
                    <a:pt x="913" y="2281"/>
                    <a:pt x="1012" y="2321"/>
                  </a:cubicBezTo>
                  <a:cubicBezTo>
                    <a:pt x="1171" y="2400"/>
                    <a:pt x="1329" y="2440"/>
                    <a:pt x="1508" y="2440"/>
                  </a:cubicBezTo>
                  <a:lnTo>
                    <a:pt x="1686" y="2440"/>
                  </a:lnTo>
                  <a:lnTo>
                    <a:pt x="1766" y="2420"/>
                  </a:lnTo>
                  <a:lnTo>
                    <a:pt x="1825" y="2400"/>
                  </a:lnTo>
                  <a:cubicBezTo>
                    <a:pt x="1904" y="2360"/>
                    <a:pt x="1944" y="2301"/>
                    <a:pt x="1964" y="2222"/>
                  </a:cubicBezTo>
                  <a:cubicBezTo>
                    <a:pt x="1984" y="2142"/>
                    <a:pt x="1964" y="2083"/>
                    <a:pt x="1904" y="2023"/>
                  </a:cubicBezTo>
                  <a:cubicBezTo>
                    <a:pt x="1885" y="2003"/>
                    <a:pt x="1865" y="1984"/>
                    <a:pt x="1865" y="1984"/>
                  </a:cubicBezTo>
                  <a:lnTo>
                    <a:pt x="1805" y="1944"/>
                  </a:lnTo>
                  <a:lnTo>
                    <a:pt x="1746" y="1904"/>
                  </a:lnTo>
                  <a:lnTo>
                    <a:pt x="1666" y="1885"/>
                  </a:lnTo>
                  <a:cubicBezTo>
                    <a:pt x="1567" y="1845"/>
                    <a:pt x="1448" y="1825"/>
                    <a:pt x="1309" y="1785"/>
                  </a:cubicBezTo>
                  <a:cubicBezTo>
                    <a:pt x="1230" y="1746"/>
                    <a:pt x="1151" y="1726"/>
                    <a:pt x="1071" y="1706"/>
                  </a:cubicBezTo>
                  <a:cubicBezTo>
                    <a:pt x="992" y="1666"/>
                    <a:pt x="893" y="1627"/>
                    <a:pt x="833" y="1587"/>
                  </a:cubicBezTo>
                  <a:cubicBezTo>
                    <a:pt x="734" y="1528"/>
                    <a:pt x="655" y="1468"/>
                    <a:pt x="595" y="1389"/>
                  </a:cubicBezTo>
                  <a:lnTo>
                    <a:pt x="556" y="1369"/>
                  </a:lnTo>
                  <a:lnTo>
                    <a:pt x="536" y="1349"/>
                  </a:lnTo>
                  <a:cubicBezTo>
                    <a:pt x="516" y="1329"/>
                    <a:pt x="516" y="1290"/>
                    <a:pt x="496" y="1270"/>
                  </a:cubicBezTo>
                  <a:cubicBezTo>
                    <a:pt x="457" y="1230"/>
                    <a:pt x="437" y="1190"/>
                    <a:pt x="417" y="1131"/>
                  </a:cubicBezTo>
                  <a:cubicBezTo>
                    <a:pt x="397" y="1091"/>
                    <a:pt x="377" y="1032"/>
                    <a:pt x="358" y="972"/>
                  </a:cubicBezTo>
                  <a:cubicBezTo>
                    <a:pt x="358" y="913"/>
                    <a:pt x="358" y="853"/>
                    <a:pt x="358" y="794"/>
                  </a:cubicBezTo>
                  <a:cubicBezTo>
                    <a:pt x="377" y="655"/>
                    <a:pt x="437" y="516"/>
                    <a:pt x="536" y="417"/>
                  </a:cubicBezTo>
                  <a:cubicBezTo>
                    <a:pt x="655" y="298"/>
                    <a:pt x="814" y="199"/>
                    <a:pt x="972" y="159"/>
                  </a:cubicBezTo>
                  <a:cubicBezTo>
                    <a:pt x="1071" y="120"/>
                    <a:pt x="1151" y="100"/>
                    <a:pt x="1250" y="100"/>
                  </a:cubicBezTo>
                  <a:lnTo>
                    <a:pt x="1428" y="100"/>
                  </a:lnTo>
                  <a:cubicBezTo>
                    <a:pt x="1567" y="100"/>
                    <a:pt x="1706" y="120"/>
                    <a:pt x="1865" y="159"/>
                  </a:cubicBezTo>
                  <a:cubicBezTo>
                    <a:pt x="2004" y="179"/>
                    <a:pt x="2142" y="219"/>
                    <a:pt x="2281" y="278"/>
                  </a:cubicBezTo>
                  <a:cubicBezTo>
                    <a:pt x="2400" y="318"/>
                    <a:pt x="2539" y="377"/>
                    <a:pt x="2658" y="457"/>
                  </a:cubicBezTo>
                  <a:cubicBezTo>
                    <a:pt x="2737" y="476"/>
                    <a:pt x="2797" y="516"/>
                    <a:pt x="2856" y="556"/>
                  </a:cubicBezTo>
                  <a:cubicBezTo>
                    <a:pt x="2916" y="576"/>
                    <a:pt x="2975" y="615"/>
                    <a:pt x="3035" y="655"/>
                  </a:cubicBezTo>
                  <a:lnTo>
                    <a:pt x="3392" y="873"/>
                  </a:lnTo>
                  <a:cubicBezTo>
                    <a:pt x="3650" y="1032"/>
                    <a:pt x="3887" y="1171"/>
                    <a:pt x="4145" y="1309"/>
                  </a:cubicBezTo>
                  <a:cubicBezTo>
                    <a:pt x="4641" y="1607"/>
                    <a:pt x="5137" y="1885"/>
                    <a:pt x="5652" y="2122"/>
                  </a:cubicBezTo>
                  <a:cubicBezTo>
                    <a:pt x="5791" y="2182"/>
                    <a:pt x="5930" y="2241"/>
                    <a:pt x="6069" y="2301"/>
                  </a:cubicBezTo>
                  <a:cubicBezTo>
                    <a:pt x="6188" y="2360"/>
                    <a:pt x="6327" y="2420"/>
                    <a:pt x="6466" y="2479"/>
                  </a:cubicBezTo>
                  <a:cubicBezTo>
                    <a:pt x="6743" y="2579"/>
                    <a:pt x="7021" y="2658"/>
                    <a:pt x="7318" y="2737"/>
                  </a:cubicBezTo>
                  <a:cubicBezTo>
                    <a:pt x="7596" y="2817"/>
                    <a:pt x="7893" y="2876"/>
                    <a:pt x="8211" y="2896"/>
                  </a:cubicBezTo>
                  <a:cubicBezTo>
                    <a:pt x="8281" y="2901"/>
                    <a:pt x="8352" y="2903"/>
                    <a:pt x="8424" y="2903"/>
                  </a:cubicBezTo>
                  <a:cubicBezTo>
                    <a:pt x="8658" y="2903"/>
                    <a:pt x="8900" y="2877"/>
                    <a:pt x="9143" y="2817"/>
                  </a:cubicBezTo>
                  <a:cubicBezTo>
                    <a:pt x="9321" y="2777"/>
                    <a:pt x="9520" y="2698"/>
                    <a:pt x="9678" y="2618"/>
                  </a:cubicBezTo>
                  <a:cubicBezTo>
                    <a:pt x="9758" y="2598"/>
                    <a:pt x="9837" y="2559"/>
                    <a:pt x="9916" y="2519"/>
                  </a:cubicBezTo>
                  <a:cubicBezTo>
                    <a:pt x="10055" y="2460"/>
                    <a:pt x="10174" y="2380"/>
                    <a:pt x="10313" y="2301"/>
                  </a:cubicBezTo>
                  <a:cubicBezTo>
                    <a:pt x="10412" y="2222"/>
                    <a:pt x="10531" y="2142"/>
                    <a:pt x="10630" y="2063"/>
                  </a:cubicBezTo>
                  <a:cubicBezTo>
                    <a:pt x="10749" y="1964"/>
                    <a:pt x="10868" y="1845"/>
                    <a:pt x="10947" y="1686"/>
                  </a:cubicBezTo>
                  <a:cubicBezTo>
                    <a:pt x="10987" y="1587"/>
                    <a:pt x="10947" y="1528"/>
                    <a:pt x="10828" y="1468"/>
                  </a:cubicBezTo>
                  <a:cubicBezTo>
                    <a:pt x="10787" y="1452"/>
                    <a:pt x="10743" y="1442"/>
                    <a:pt x="10701" y="1442"/>
                  </a:cubicBezTo>
                  <a:cubicBezTo>
                    <a:pt x="10641" y="1442"/>
                    <a:pt x="10586" y="1461"/>
                    <a:pt x="10551" y="1508"/>
                  </a:cubicBezTo>
                  <a:cubicBezTo>
                    <a:pt x="10452" y="1607"/>
                    <a:pt x="10353" y="1726"/>
                    <a:pt x="10293" y="1865"/>
                  </a:cubicBezTo>
                  <a:cubicBezTo>
                    <a:pt x="10234" y="1944"/>
                    <a:pt x="10174" y="2043"/>
                    <a:pt x="10115" y="2122"/>
                  </a:cubicBezTo>
                  <a:cubicBezTo>
                    <a:pt x="10015" y="2222"/>
                    <a:pt x="9916" y="2321"/>
                    <a:pt x="9817" y="2420"/>
                  </a:cubicBezTo>
                  <a:cubicBezTo>
                    <a:pt x="9758" y="2460"/>
                    <a:pt x="9698" y="2499"/>
                    <a:pt x="9639" y="2539"/>
                  </a:cubicBezTo>
                  <a:cubicBezTo>
                    <a:pt x="9460" y="2638"/>
                    <a:pt x="9282" y="2698"/>
                    <a:pt x="9103" y="2737"/>
                  </a:cubicBezTo>
                  <a:cubicBezTo>
                    <a:pt x="8880" y="2782"/>
                    <a:pt x="8657" y="2804"/>
                    <a:pt x="8434" y="2804"/>
                  </a:cubicBezTo>
                  <a:cubicBezTo>
                    <a:pt x="8359" y="2804"/>
                    <a:pt x="8285" y="2802"/>
                    <a:pt x="8211" y="2797"/>
                  </a:cubicBezTo>
                  <a:cubicBezTo>
                    <a:pt x="7913" y="2777"/>
                    <a:pt x="7616" y="2737"/>
                    <a:pt x="7338" y="2658"/>
                  </a:cubicBezTo>
                  <a:cubicBezTo>
                    <a:pt x="7061" y="2579"/>
                    <a:pt x="6783" y="2499"/>
                    <a:pt x="6505" y="2400"/>
                  </a:cubicBezTo>
                  <a:cubicBezTo>
                    <a:pt x="6366" y="2341"/>
                    <a:pt x="6228" y="2281"/>
                    <a:pt x="6109" y="2222"/>
                  </a:cubicBezTo>
                  <a:cubicBezTo>
                    <a:pt x="5970" y="2162"/>
                    <a:pt x="5831" y="2103"/>
                    <a:pt x="5712" y="2043"/>
                  </a:cubicBezTo>
                  <a:cubicBezTo>
                    <a:pt x="5196" y="1805"/>
                    <a:pt x="4681" y="1528"/>
                    <a:pt x="4205" y="1250"/>
                  </a:cubicBezTo>
                  <a:cubicBezTo>
                    <a:pt x="3947" y="1091"/>
                    <a:pt x="3709" y="952"/>
                    <a:pt x="3451" y="814"/>
                  </a:cubicBezTo>
                  <a:lnTo>
                    <a:pt x="3094" y="576"/>
                  </a:lnTo>
                  <a:cubicBezTo>
                    <a:pt x="3035" y="556"/>
                    <a:pt x="2955" y="516"/>
                    <a:pt x="2896" y="476"/>
                  </a:cubicBezTo>
                  <a:cubicBezTo>
                    <a:pt x="2836" y="437"/>
                    <a:pt x="2777" y="397"/>
                    <a:pt x="2717" y="377"/>
                  </a:cubicBezTo>
                  <a:cubicBezTo>
                    <a:pt x="2579" y="318"/>
                    <a:pt x="2440" y="258"/>
                    <a:pt x="2301" y="199"/>
                  </a:cubicBezTo>
                  <a:cubicBezTo>
                    <a:pt x="2162" y="139"/>
                    <a:pt x="2023" y="100"/>
                    <a:pt x="1885" y="60"/>
                  </a:cubicBezTo>
                  <a:cubicBezTo>
                    <a:pt x="1726" y="40"/>
                    <a:pt x="1567" y="20"/>
                    <a:pt x="142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0"/>
            <p:cNvSpPr/>
            <p:nvPr/>
          </p:nvSpPr>
          <p:spPr>
            <a:xfrm>
              <a:off x="2607950" y="1036050"/>
              <a:ext cx="274200" cy="72575"/>
            </a:xfrm>
            <a:custGeom>
              <a:avLst/>
              <a:gdLst/>
              <a:ahLst/>
              <a:cxnLst/>
              <a:rect l="l" t="t" r="r" b="b"/>
              <a:pathLst>
                <a:path w="10968" h="2903" extrusionOk="0">
                  <a:moveTo>
                    <a:pt x="2553" y="0"/>
                  </a:moveTo>
                  <a:cubicBezTo>
                    <a:pt x="2311" y="0"/>
                    <a:pt x="2072" y="26"/>
                    <a:pt x="1845" y="87"/>
                  </a:cubicBezTo>
                  <a:cubicBezTo>
                    <a:pt x="1647" y="126"/>
                    <a:pt x="1468" y="186"/>
                    <a:pt x="1290" y="285"/>
                  </a:cubicBezTo>
                  <a:cubicBezTo>
                    <a:pt x="1211" y="305"/>
                    <a:pt x="1131" y="344"/>
                    <a:pt x="1072" y="384"/>
                  </a:cubicBezTo>
                  <a:cubicBezTo>
                    <a:pt x="933" y="444"/>
                    <a:pt x="794" y="523"/>
                    <a:pt x="655" y="602"/>
                  </a:cubicBezTo>
                  <a:cubicBezTo>
                    <a:pt x="556" y="682"/>
                    <a:pt x="457" y="761"/>
                    <a:pt x="358" y="840"/>
                  </a:cubicBezTo>
                  <a:cubicBezTo>
                    <a:pt x="219" y="939"/>
                    <a:pt x="100" y="1058"/>
                    <a:pt x="41" y="1217"/>
                  </a:cubicBezTo>
                  <a:cubicBezTo>
                    <a:pt x="1" y="1316"/>
                    <a:pt x="41" y="1396"/>
                    <a:pt x="140" y="1435"/>
                  </a:cubicBezTo>
                  <a:cubicBezTo>
                    <a:pt x="181" y="1460"/>
                    <a:pt x="226" y="1471"/>
                    <a:pt x="270" y="1471"/>
                  </a:cubicBezTo>
                  <a:cubicBezTo>
                    <a:pt x="332" y="1471"/>
                    <a:pt x="391" y="1450"/>
                    <a:pt x="437" y="1415"/>
                  </a:cubicBezTo>
                  <a:cubicBezTo>
                    <a:pt x="516" y="1296"/>
                    <a:pt x="616" y="1177"/>
                    <a:pt x="675" y="1058"/>
                  </a:cubicBezTo>
                  <a:cubicBezTo>
                    <a:pt x="735" y="959"/>
                    <a:pt x="794" y="880"/>
                    <a:pt x="873" y="801"/>
                  </a:cubicBezTo>
                  <a:cubicBezTo>
                    <a:pt x="953" y="682"/>
                    <a:pt x="1032" y="582"/>
                    <a:pt x="1151" y="503"/>
                  </a:cubicBezTo>
                  <a:cubicBezTo>
                    <a:pt x="1191" y="463"/>
                    <a:pt x="1270" y="404"/>
                    <a:pt x="1330" y="364"/>
                  </a:cubicBezTo>
                  <a:cubicBezTo>
                    <a:pt x="1488" y="285"/>
                    <a:pt x="1667" y="226"/>
                    <a:pt x="1845" y="186"/>
                  </a:cubicBezTo>
                  <a:cubicBezTo>
                    <a:pt x="2072" y="125"/>
                    <a:pt x="2300" y="99"/>
                    <a:pt x="2536" y="99"/>
                  </a:cubicBezTo>
                  <a:cubicBezTo>
                    <a:pt x="2609" y="99"/>
                    <a:pt x="2683" y="102"/>
                    <a:pt x="2757" y="107"/>
                  </a:cubicBezTo>
                  <a:cubicBezTo>
                    <a:pt x="3035" y="126"/>
                    <a:pt x="3333" y="186"/>
                    <a:pt x="3630" y="245"/>
                  </a:cubicBezTo>
                  <a:cubicBezTo>
                    <a:pt x="3908" y="325"/>
                    <a:pt x="4185" y="424"/>
                    <a:pt x="4463" y="523"/>
                  </a:cubicBezTo>
                  <a:cubicBezTo>
                    <a:pt x="4582" y="582"/>
                    <a:pt x="4721" y="642"/>
                    <a:pt x="4860" y="682"/>
                  </a:cubicBezTo>
                  <a:cubicBezTo>
                    <a:pt x="4998" y="741"/>
                    <a:pt x="5117" y="801"/>
                    <a:pt x="5256" y="860"/>
                  </a:cubicBezTo>
                  <a:cubicBezTo>
                    <a:pt x="5772" y="1118"/>
                    <a:pt x="6268" y="1396"/>
                    <a:pt x="6763" y="1673"/>
                  </a:cubicBezTo>
                  <a:cubicBezTo>
                    <a:pt x="7001" y="1812"/>
                    <a:pt x="7259" y="1951"/>
                    <a:pt x="7517" y="2109"/>
                  </a:cubicBezTo>
                  <a:lnTo>
                    <a:pt x="7874" y="2328"/>
                  </a:lnTo>
                  <a:cubicBezTo>
                    <a:pt x="7933" y="2367"/>
                    <a:pt x="7993" y="2407"/>
                    <a:pt x="8052" y="2447"/>
                  </a:cubicBezTo>
                  <a:cubicBezTo>
                    <a:pt x="8132" y="2466"/>
                    <a:pt x="8191" y="2506"/>
                    <a:pt x="8251" y="2546"/>
                  </a:cubicBezTo>
                  <a:cubicBezTo>
                    <a:pt x="8370" y="2605"/>
                    <a:pt x="8509" y="2665"/>
                    <a:pt x="8647" y="2724"/>
                  </a:cubicBezTo>
                  <a:cubicBezTo>
                    <a:pt x="8786" y="2764"/>
                    <a:pt x="8925" y="2823"/>
                    <a:pt x="9084" y="2843"/>
                  </a:cubicBezTo>
                  <a:cubicBezTo>
                    <a:pt x="9222" y="2883"/>
                    <a:pt x="9381" y="2903"/>
                    <a:pt x="9540" y="2903"/>
                  </a:cubicBezTo>
                  <a:lnTo>
                    <a:pt x="9738" y="2903"/>
                  </a:lnTo>
                  <a:cubicBezTo>
                    <a:pt x="9837" y="2903"/>
                    <a:pt x="9936" y="2903"/>
                    <a:pt x="10036" y="2883"/>
                  </a:cubicBezTo>
                  <a:cubicBezTo>
                    <a:pt x="10234" y="2843"/>
                    <a:pt x="10412" y="2744"/>
                    <a:pt x="10591" y="2625"/>
                  </a:cubicBezTo>
                  <a:cubicBezTo>
                    <a:pt x="10730" y="2506"/>
                    <a:pt x="10849" y="2347"/>
                    <a:pt x="10908" y="2169"/>
                  </a:cubicBezTo>
                  <a:cubicBezTo>
                    <a:pt x="10948" y="2090"/>
                    <a:pt x="10948" y="2010"/>
                    <a:pt x="10968" y="1931"/>
                  </a:cubicBezTo>
                  <a:cubicBezTo>
                    <a:pt x="10968" y="1852"/>
                    <a:pt x="10968" y="1772"/>
                    <a:pt x="10968" y="1673"/>
                  </a:cubicBezTo>
                  <a:cubicBezTo>
                    <a:pt x="10948" y="1594"/>
                    <a:pt x="10928" y="1534"/>
                    <a:pt x="10908" y="1455"/>
                  </a:cubicBezTo>
                  <a:cubicBezTo>
                    <a:pt x="10888" y="1415"/>
                    <a:pt x="10868" y="1376"/>
                    <a:pt x="10849" y="1356"/>
                  </a:cubicBezTo>
                  <a:lnTo>
                    <a:pt x="10829" y="1296"/>
                  </a:lnTo>
                  <a:lnTo>
                    <a:pt x="10809" y="1257"/>
                  </a:lnTo>
                  <a:cubicBezTo>
                    <a:pt x="10730" y="1138"/>
                    <a:pt x="10650" y="1039"/>
                    <a:pt x="10551" y="939"/>
                  </a:cubicBezTo>
                  <a:cubicBezTo>
                    <a:pt x="10472" y="860"/>
                    <a:pt x="10373" y="781"/>
                    <a:pt x="10254" y="721"/>
                  </a:cubicBezTo>
                  <a:cubicBezTo>
                    <a:pt x="10174" y="662"/>
                    <a:pt x="10075" y="622"/>
                    <a:pt x="9976" y="582"/>
                  </a:cubicBezTo>
                  <a:cubicBezTo>
                    <a:pt x="9817" y="523"/>
                    <a:pt x="9639" y="483"/>
                    <a:pt x="9480" y="463"/>
                  </a:cubicBezTo>
                  <a:lnTo>
                    <a:pt x="9302" y="463"/>
                  </a:lnTo>
                  <a:lnTo>
                    <a:pt x="9222" y="483"/>
                  </a:lnTo>
                  <a:lnTo>
                    <a:pt x="9163" y="503"/>
                  </a:lnTo>
                  <a:cubicBezTo>
                    <a:pt x="9084" y="543"/>
                    <a:pt x="9044" y="602"/>
                    <a:pt x="9024" y="682"/>
                  </a:cubicBezTo>
                  <a:cubicBezTo>
                    <a:pt x="9004" y="761"/>
                    <a:pt x="9024" y="840"/>
                    <a:pt x="9084" y="880"/>
                  </a:cubicBezTo>
                  <a:cubicBezTo>
                    <a:pt x="9084" y="900"/>
                    <a:pt x="9103" y="920"/>
                    <a:pt x="9123" y="920"/>
                  </a:cubicBezTo>
                  <a:lnTo>
                    <a:pt x="9163" y="959"/>
                  </a:lnTo>
                  <a:lnTo>
                    <a:pt x="9222" y="979"/>
                  </a:lnTo>
                  <a:lnTo>
                    <a:pt x="9302" y="1019"/>
                  </a:lnTo>
                  <a:cubicBezTo>
                    <a:pt x="9401" y="1058"/>
                    <a:pt x="9520" y="1078"/>
                    <a:pt x="9679" y="1118"/>
                  </a:cubicBezTo>
                  <a:cubicBezTo>
                    <a:pt x="9738" y="1138"/>
                    <a:pt x="9817" y="1177"/>
                    <a:pt x="9897" y="1197"/>
                  </a:cubicBezTo>
                  <a:cubicBezTo>
                    <a:pt x="9996" y="1237"/>
                    <a:pt x="10075" y="1277"/>
                    <a:pt x="10155" y="1316"/>
                  </a:cubicBezTo>
                  <a:cubicBezTo>
                    <a:pt x="10234" y="1376"/>
                    <a:pt x="10313" y="1435"/>
                    <a:pt x="10393" y="1495"/>
                  </a:cubicBezTo>
                  <a:lnTo>
                    <a:pt x="10412" y="1534"/>
                  </a:lnTo>
                  <a:lnTo>
                    <a:pt x="10432" y="1554"/>
                  </a:lnTo>
                  <a:cubicBezTo>
                    <a:pt x="10452" y="1574"/>
                    <a:pt x="10472" y="1594"/>
                    <a:pt x="10492" y="1614"/>
                  </a:cubicBezTo>
                  <a:cubicBezTo>
                    <a:pt x="10512" y="1673"/>
                    <a:pt x="10531" y="1713"/>
                    <a:pt x="10571" y="1753"/>
                  </a:cubicBezTo>
                  <a:cubicBezTo>
                    <a:pt x="10591" y="1812"/>
                    <a:pt x="10591" y="1872"/>
                    <a:pt x="10611" y="1931"/>
                  </a:cubicBezTo>
                  <a:cubicBezTo>
                    <a:pt x="10611" y="1990"/>
                    <a:pt x="10611" y="2050"/>
                    <a:pt x="10611" y="2109"/>
                  </a:cubicBezTo>
                  <a:cubicBezTo>
                    <a:pt x="10591" y="2248"/>
                    <a:pt x="10531" y="2367"/>
                    <a:pt x="10432" y="2466"/>
                  </a:cubicBezTo>
                  <a:cubicBezTo>
                    <a:pt x="10313" y="2605"/>
                    <a:pt x="10155" y="2704"/>
                    <a:pt x="9996" y="2744"/>
                  </a:cubicBezTo>
                  <a:cubicBezTo>
                    <a:pt x="9917" y="2784"/>
                    <a:pt x="9817" y="2784"/>
                    <a:pt x="9718" y="2804"/>
                  </a:cubicBezTo>
                  <a:lnTo>
                    <a:pt x="9560" y="2804"/>
                  </a:lnTo>
                  <a:cubicBezTo>
                    <a:pt x="9401" y="2804"/>
                    <a:pt x="9262" y="2784"/>
                    <a:pt x="9123" y="2744"/>
                  </a:cubicBezTo>
                  <a:cubicBezTo>
                    <a:pt x="8965" y="2724"/>
                    <a:pt x="8826" y="2665"/>
                    <a:pt x="8707" y="2625"/>
                  </a:cubicBezTo>
                  <a:cubicBezTo>
                    <a:pt x="8568" y="2566"/>
                    <a:pt x="8429" y="2506"/>
                    <a:pt x="8310" y="2447"/>
                  </a:cubicBezTo>
                  <a:cubicBezTo>
                    <a:pt x="8251" y="2407"/>
                    <a:pt x="8191" y="2387"/>
                    <a:pt x="8112" y="2347"/>
                  </a:cubicBezTo>
                  <a:cubicBezTo>
                    <a:pt x="8052" y="2308"/>
                    <a:pt x="7993" y="2288"/>
                    <a:pt x="7933" y="2248"/>
                  </a:cubicBezTo>
                  <a:lnTo>
                    <a:pt x="7576" y="2010"/>
                  </a:lnTo>
                  <a:cubicBezTo>
                    <a:pt x="7338" y="1872"/>
                    <a:pt x="7081" y="1733"/>
                    <a:pt x="6823" y="1574"/>
                  </a:cubicBezTo>
                  <a:cubicBezTo>
                    <a:pt x="6327" y="1296"/>
                    <a:pt x="5831" y="1019"/>
                    <a:pt x="5316" y="781"/>
                  </a:cubicBezTo>
                  <a:cubicBezTo>
                    <a:pt x="5177" y="721"/>
                    <a:pt x="5058" y="662"/>
                    <a:pt x="4919" y="602"/>
                  </a:cubicBezTo>
                  <a:cubicBezTo>
                    <a:pt x="4780" y="543"/>
                    <a:pt x="4641" y="483"/>
                    <a:pt x="4503" y="424"/>
                  </a:cubicBezTo>
                  <a:cubicBezTo>
                    <a:pt x="4225" y="325"/>
                    <a:pt x="3947" y="226"/>
                    <a:pt x="3670" y="166"/>
                  </a:cubicBezTo>
                  <a:cubicBezTo>
                    <a:pt x="3372" y="87"/>
                    <a:pt x="3075" y="27"/>
                    <a:pt x="2777" y="7"/>
                  </a:cubicBezTo>
                  <a:cubicBezTo>
                    <a:pt x="2702" y="3"/>
                    <a:pt x="2627" y="0"/>
                    <a:pt x="2553"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0"/>
            <p:cNvSpPr/>
            <p:nvPr/>
          </p:nvSpPr>
          <p:spPr>
            <a:xfrm>
              <a:off x="2883125" y="1037700"/>
              <a:ext cx="274675" cy="72550"/>
            </a:xfrm>
            <a:custGeom>
              <a:avLst/>
              <a:gdLst/>
              <a:ahLst/>
              <a:cxnLst/>
              <a:rect l="l" t="t" r="r" b="b"/>
              <a:pathLst>
                <a:path w="10987" h="2902" extrusionOk="0">
                  <a:moveTo>
                    <a:pt x="1230" y="1"/>
                  </a:moveTo>
                  <a:cubicBezTo>
                    <a:pt x="1131" y="21"/>
                    <a:pt x="1051" y="21"/>
                    <a:pt x="952" y="41"/>
                  </a:cubicBezTo>
                  <a:cubicBezTo>
                    <a:pt x="754" y="80"/>
                    <a:pt x="556" y="160"/>
                    <a:pt x="397" y="298"/>
                  </a:cubicBezTo>
                  <a:cubicBezTo>
                    <a:pt x="238" y="397"/>
                    <a:pt x="139" y="556"/>
                    <a:pt x="60" y="735"/>
                  </a:cubicBezTo>
                  <a:cubicBezTo>
                    <a:pt x="40" y="814"/>
                    <a:pt x="20" y="893"/>
                    <a:pt x="20" y="992"/>
                  </a:cubicBezTo>
                  <a:cubicBezTo>
                    <a:pt x="0" y="1072"/>
                    <a:pt x="0" y="1151"/>
                    <a:pt x="20" y="1230"/>
                  </a:cubicBezTo>
                  <a:cubicBezTo>
                    <a:pt x="40" y="1310"/>
                    <a:pt x="60" y="1389"/>
                    <a:pt x="99" y="1468"/>
                  </a:cubicBezTo>
                  <a:cubicBezTo>
                    <a:pt x="99" y="1508"/>
                    <a:pt x="119" y="1528"/>
                    <a:pt x="139" y="1568"/>
                  </a:cubicBezTo>
                  <a:lnTo>
                    <a:pt x="159" y="1607"/>
                  </a:lnTo>
                  <a:lnTo>
                    <a:pt x="199" y="1667"/>
                  </a:lnTo>
                  <a:cubicBezTo>
                    <a:pt x="258" y="1786"/>
                    <a:pt x="337" y="1885"/>
                    <a:pt x="437" y="1984"/>
                  </a:cubicBezTo>
                  <a:cubicBezTo>
                    <a:pt x="536" y="2063"/>
                    <a:pt x="635" y="2143"/>
                    <a:pt x="734" y="2202"/>
                  </a:cubicBezTo>
                  <a:cubicBezTo>
                    <a:pt x="833" y="2262"/>
                    <a:pt x="913" y="2301"/>
                    <a:pt x="1032" y="2341"/>
                  </a:cubicBezTo>
                  <a:cubicBezTo>
                    <a:pt x="1170" y="2400"/>
                    <a:pt x="1349" y="2440"/>
                    <a:pt x="1527" y="2460"/>
                  </a:cubicBezTo>
                  <a:lnTo>
                    <a:pt x="1706" y="2460"/>
                  </a:lnTo>
                  <a:lnTo>
                    <a:pt x="1765" y="2440"/>
                  </a:lnTo>
                  <a:lnTo>
                    <a:pt x="1825" y="2420"/>
                  </a:lnTo>
                  <a:cubicBezTo>
                    <a:pt x="1904" y="2381"/>
                    <a:pt x="1944" y="2301"/>
                    <a:pt x="1964" y="2222"/>
                  </a:cubicBezTo>
                  <a:cubicBezTo>
                    <a:pt x="1983" y="2162"/>
                    <a:pt x="1964" y="2083"/>
                    <a:pt x="1924" y="2024"/>
                  </a:cubicBezTo>
                  <a:cubicBezTo>
                    <a:pt x="1904" y="2024"/>
                    <a:pt x="1884" y="2004"/>
                    <a:pt x="1884" y="1984"/>
                  </a:cubicBezTo>
                  <a:lnTo>
                    <a:pt x="1825" y="1964"/>
                  </a:lnTo>
                  <a:lnTo>
                    <a:pt x="1765" y="1924"/>
                  </a:lnTo>
                  <a:lnTo>
                    <a:pt x="1686" y="1905"/>
                  </a:lnTo>
                  <a:cubicBezTo>
                    <a:pt x="1587" y="1865"/>
                    <a:pt x="1468" y="1825"/>
                    <a:pt x="1329" y="1786"/>
                  </a:cubicBezTo>
                  <a:cubicBezTo>
                    <a:pt x="1250" y="1766"/>
                    <a:pt x="1170" y="1746"/>
                    <a:pt x="1091" y="1706"/>
                  </a:cubicBezTo>
                  <a:cubicBezTo>
                    <a:pt x="1012" y="1687"/>
                    <a:pt x="913" y="1647"/>
                    <a:pt x="853" y="1587"/>
                  </a:cubicBezTo>
                  <a:cubicBezTo>
                    <a:pt x="754" y="1548"/>
                    <a:pt x="675" y="1488"/>
                    <a:pt x="615" y="1409"/>
                  </a:cubicBezTo>
                  <a:lnTo>
                    <a:pt x="575" y="1389"/>
                  </a:lnTo>
                  <a:lnTo>
                    <a:pt x="556" y="1349"/>
                  </a:lnTo>
                  <a:cubicBezTo>
                    <a:pt x="536" y="1330"/>
                    <a:pt x="536" y="1310"/>
                    <a:pt x="516" y="1290"/>
                  </a:cubicBezTo>
                  <a:cubicBezTo>
                    <a:pt x="476" y="1250"/>
                    <a:pt x="456" y="1211"/>
                    <a:pt x="437" y="1151"/>
                  </a:cubicBezTo>
                  <a:cubicBezTo>
                    <a:pt x="417" y="1092"/>
                    <a:pt x="397" y="1052"/>
                    <a:pt x="377" y="992"/>
                  </a:cubicBezTo>
                  <a:cubicBezTo>
                    <a:pt x="377" y="933"/>
                    <a:pt x="377" y="873"/>
                    <a:pt x="377" y="814"/>
                  </a:cubicBezTo>
                  <a:cubicBezTo>
                    <a:pt x="397" y="675"/>
                    <a:pt x="456" y="536"/>
                    <a:pt x="556" y="437"/>
                  </a:cubicBezTo>
                  <a:cubicBezTo>
                    <a:pt x="675" y="318"/>
                    <a:pt x="833" y="219"/>
                    <a:pt x="992" y="160"/>
                  </a:cubicBezTo>
                  <a:cubicBezTo>
                    <a:pt x="1091" y="140"/>
                    <a:pt x="1170" y="120"/>
                    <a:pt x="1269" y="100"/>
                  </a:cubicBezTo>
                  <a:lnTo>
                    <a:pt x="1448" y="100"/>
                  </a:lnTo>
                  <a:cubicBezTo>
                    <a:pt x="1587" y="100"/>
                    <a:pt x="1745" y="120"/>
                    <a:pt x="1884" y="160"/>
                  </a:cubicBezTo>
                  <a:cubicBezTo>
                    <a:pt x="2023" y="199"/>
                    <a:pt x="2162" y="239"/>
                    <a:pt x="2301" y="278"/>
                  </a:cubicBezTo>
                  <a:cubicBezTo>
                    <a:pt x="2440" y="338"/>
                    <a:pt x="2559" y="397"/>
                    <a:pt x="2697" y="457"/>
                  </a:cubicBezTo>
                  <a:cubicBezTo>
                    <a:pt x="2757" y="497"/>
                    <a:pt x="2816" y="516"/>
                    <a:pt x="2876" y="556"/>
                  </a:cubicBezTo>
                  <a:cubicBezTo>
                    <a:pt x="2935" y="596"/>
                    <a:pt x="2995" y="635"/>
                    <a:pt x="3054" y="655"/>
                  </a:cubicBezTo>
                  <a:lnTo>
                    <a:pt x="3431" y="893"/>
                  </a:lnTo>
                  <a:cubicBezTo>
                    <a:pt x="3669" y="1032"/>
                    <a:pt x="3907" y="1171"/>
                    <a:pt x="4165" y="1330"/>
                  </a:cubicBezTo>
                  <a:cubicBezTo>
                    <a:pt x="4661" y="1607"/>
                    <a:pt x="5156" y="1885"/>
                    <a:pt x="5692" y="2123"/>
                  </a:cubicBezTo>
                  <a:cubicBezTo>
                    <a:pt x="5811" y="2202"/>
                    <a:pt x="5950" y="2262"/>
                    <a:pt x="6089" y="2301"/>
                  </a:cubicBezTo>
                  <a:cubicBezTo>
                    <a:pt x="6207" y="2361"/>
                    <a:pt x="6346" y="2420"/>
                    <a:pt x="6485" y="2480"/>
                  </a:cubicBezTo>
                  <a:cubicBezTo>
                    <a:pt x="6763" y="2579"/>
                    <a:pt x="7040" y="2678"/>
                    <a:pt x="7338" y="2757"/>
                  </a:cubicBezTo>
                  <a:cubicBezTo>
                    <a:pt x="7616" y="2817"/>
                    <a:pt x="7933" y="2876"/>
                    <a:pt x="8230" y="2896"/>
                  </a:cubicBezTo>
                  <a:cubicBezTo>
                    <a:pt x="8286" y="2900"/>
                    <a:pt x="8343" y="2901"/>
                    <a:pt x="8399" y="2901"/>
                  </a:cubicBezTo>
                  <a:cubicBezTo>
                    <a:pt x="8659" y="2901"/>
                    <a:pt x="8918" y="2866"/>
                    <a:pt x="9162" y="2817"/>
                  </a:cubicBezTo>
                  <a:cubicBezTo>
                    <a:pt x="9361" y="2777"/>
                    <a:pt x="9539" y="2698"/>
                    <a:pt x="9718" y="2619"/>
                  </a:cubicBezTo>
                  <a:cubicBezTo>
                    <a:pt x="9797" y="2579"/>
                    <a:pt x="9856" y="2559"/>
                    <a:pt x="9936" y="2519"/>
                  </a:cubicBezTo>
                  <a:cubicBezTo>
                    <a:pt x="10075" y="2440"/>
                    <a:pt x="10213" y="2381"/>
                    <a:pt x="10332" y="2281"/>
                  </a:cubicBezTo>
                  <a:cubicBezTo>
                    <a:pt x="10451" y="2222"/>
                    <a:pt x="10551" y="2143"/>
                    <a:pt x="10650" y="2063"/>
                  </a:cubicBezTo>
                  <a:cubicBezTo>
                    <a:pt x="10769" y="1964"/>
                    <a:pt x="10888" y="1845"/>
                    <a:pt x="10967" y="1687"/>
                  </a:cubicBezTo>
                  <a:cubicBezTo>
                    <a:pt x="10987" y="1587"/>
                    <a:pt x="10967" y="1528"/>
                    <a:pt x="10848" y="1468"/>
                  </a:cubicBezTo>
                  <a:cubicBezTo>
                    <a:pt x="10807" y="1452"/>
                    <a:pt x="10762" y="1442"/>
                    <a:pt x="10719" y="1442"/>
                  </a:cubicBezTo>
                  <a:cubicBezTo>
                    <a:pt x="10657" y="1442"/>
                    <a:pt x="10597" y="1462"/>
                    <a:pt x="10551" y="1508"/>
                  </a:cubicBezTo>
                  <a:cubicBezTo>
                    <a:pt x="10471" y="1607"/>
                    <a:pt x="10372" y="1726"/>
                    <a:pt x="10313" y="1845"/>
                  </a:cubicBezTo>
                  <a:cubicBezTo>
                    <a:pt x="10253" y="1944"/>
                    <a:pt x="10194" y="2043"/>
                    <a:pt x="10134" y="2123"/>
                  </a:cubicBezTo>
                  <a:cubicBezTo>
                    <a:pt x="10035" y="2222"/>
                    <a:pt x="9936" y="2321"/>
                    <a:pt x="9837" y="2420"/>
                  </a:cubicBezTo>
                  <a:cubicBezTo>
                    <a:pt x="9777" y="2460"/>
                    <a:pt x="9718" y="2500"/>
                    <a:pt x="9658" y="2539"/>
                  </a:cubicBezTo>
                  <a:cubicBezTo>
                    <a:pt x="9480" y="2638"/>
                    <a:pt x="9301" y="2698"/>
                    <a:pt x="9123" y="2738"/>
                  </a:cubicBezTo>
                  <a:cubicBezTo>
                    <a:pt x="8900" y="2782"/>
                    <a:pt x="8677" y="2805"/>
                    <a:pt x="8453" y="2805"/>
                  </a:cubicBezTo>
                  <a:cubicBezTo>
                    <a:pt x="8379" y="2805"/>
                    <a:pt x="8305" y="2802"/>
                    <a:pt x="8230" y="2797"/>
                  </a:cubicBezTo>
                  <a:cubicBezTo>
                    <a:pt x="7933" y="2777"/>
                    <a:pt x="7635" y="2738"/>
                    <a:pt x="7358" y="2658"/>
                  </a:cubicBezTo>
                  <a:cubicBezTo>
                    <a:pt x="7080" y="2579"/>
                    <a:pt x="6802" y="2500"/>
                    <a:pt x="6525" y="2400"/>
                  </a:cubicBezTo>
                  <a:cubicBezTo>
                    <a:pt x="6386" y="2341"/>
                    <a:pt x="6247" y="2281"/>
                    <a:pt x="6128" y="2222"/>
                  </a:cubicBezTo>
                  <a:cubicBezTo>
                    <a:pt x="5989" y="2162"/>
                    <a:pt x="5851" y="2103"/>
                    <a:pt x="5732" y="2043"/>
                  </a:cubicBezTo>
                  <a:cubicBezTo>
                    <a:pt x="5216" y="1806"/>
                    <a:pt x="4700" y="1528"/>
                    <a:pt x="4224" y="1250"/>
                  </a:cubicBezTo>
                  <a:cubicBezTo>
                    <a:pt x="3967" y="1092"/>
                    <a:pt x="3729" y="953"/>
                    <a:pt x="3471" y="814"/>
                  </a:cubicBezTo>
                  <a:lnTo>
                    <a:pt x="3114" y="576"/>
                  </a:lnTo>
                  <a:cubicBezTo>
                    <a:pt x="3054" y="556"/>
                    <a:pt x="2995" y="516"/>
                    <a:pt x="2915" y="477"/>
                  </a:cubicBezTo>
                  <a:cubicBezTo>
                    <a:pt x="2856" y="437"/>
                    <a:pt x="2797" y="397"/>
                    <a:pt x="2737" y="378"/>
                  </a:cubicBezTo>
                  <a:cubicBezTo>
                    <a:pt x="2598" y="318"/>
                    <a:pt x="2459" y="259"/>
                    <a:pt x="2321" y="199"/>
                  </a:cubicBezTo>
                  <a:cubicBezTo>
                    <a:pt x="2182" y="140"/>
                    <a:pt x="2043" y="100"/>
                    <a:pt x="1904" y="60"/>
                  </a:cubicBezTo>
                  <a:cubicBezTo>
                    <a:pt x="1745" y="41"/>
                    <a:pt x="1587" y="21"/>
                    <a:pt x="144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0"/>
            <p:cNvSpPr/>
            <p:nvPr/>
          </p:nvSpPr>
          <p:spPr>
            <a:xfrm>
              <a:off x="3033850" y="1033575"/>
              <a:ext cx="275175" cy="72575"/>
            </a:xfrm>
            <a:custGeom>
              <a:avLst/>
              <a:gdLst/>
              <a:ahLst/>
              <a:cxnLst/>
              <a:rect l="l" t="t" r="r" b="b"/>
              <a:pathLst>
                <a:path w="11007" h="2903" extrusionOk="0">
                  <a:moveTo>
                    <a:pt x="2563" y="0"/>
                  </a:moveTo>
                  <a:cubicBezTo>
                    <a:pt x="2329" y="0"/>
                    <a:pt x="2087" y="26"/>
                    <a:pt x="1844" y="87"/>
                  </a:cubicBezTo>
                  <a:cubicBezTo>
                    <a:pt x="1666" y="126"/>
                    <a:pt x="1468" y="206"/>
                    <a:pt x="1309" y="285"/>
                  </a:cubicBezTo>
                  <a:cubicBezTo>
                    <a:pt x="1230" y="325"/>
                    <a:pt x="1150" y="344"/>
                    <a:pt x="1071" y="384"/>
                  </a:cubicBezTo>
                  <a:cubicBezTo>
                    <a:pt x="932" y="443"/>
                    <a:pt x="793" y="523"/>
                    <a:pt x="674" y="622"/>
                  </a:cubicBezTo>
                  <a:cubicBezTo>
                    <a:pt x="555" y="681"/>
                    <a:pt x="456" y="761"/>
                    <a:pt x="357" y="840"/>
                  </a:cubicBezTo>
                  <a:cubicBezTo>
                    <a:pt x="238" y="939"/>
                    <a:pt x="119" y="1058"/>
                    <a:pt x="40" y="1217"/>
                  </a:cubicBezTo>
                  <a:cubicBezTo>
                    <a:pt x="0" y="1316"/>
                    <a:pt x="40" y="1376"/>
                    <a:pt x="159" y="1435"/>
                  </a:cubicBezTo>
                  <a:cubicBezTo>
                    <a:pt x="200" y="1451"/>
                    <a:pt x="241" y="1461"/>
                    <a:pt x="280" y="1461"/>
                  </a:cubicBezTo>
                  <a:cubicBezTo>
                    <a:pt x="337" y="1461"/>
                    <a:pt x="390" y="1442"/>
                    <a:pt x="436" y="1395"/>
                  </a:cubicBezTo>
                  <a:cubicBezTo>
                    <a:pt x="535" y="1296"/>
                    <a:pt x="615" y="1177"/>
                    <a:pt x="694" y="1058"/>
                  </a:cubicBezTo>
                  <a:cubicBezTo>
                    <a:pt x="754" y="959"/>
                    <a:pt x="813" y="880"/>
                    <a:pt x="873" y="781"/>
                  </a:cubicBezTo>
                  <a:cubicBezTo>
                    <a:pt x="972" y="681"/>
                    <a:pt x="1051" y="582"/>
                    <a:pt x="1170" y="483"/>
                  </a:cubicBezTo>
                  <a:cubicBezTo>
                    <a:pt x="1230" y="443"/>
                    <a:pt x="1289" y="404"/>
                    <a:pt x="1349" y="364"/>
                  </a:cubicBezTo>
                  <a:cubicBezTo>
                    <a:pt x="1527" y="285"/>
                    <a:pt x="1706" y="206"/>
                    <a:pt x="1884" y="166"/>
                  </a:cubicBezTo>
                  <a:cubicBezTo>
                    <a:pt x="2107" y="121"/>
                    <a:pt x="2330" y="99"/>
                    <a:pt x="2553" y="99"/>
                  </a:cubicBezTo>
                  <a:cubicBezTo>
                    <a:pt x="2628" y="99"/>
                    <a:pt x="2702" y="101"/>
                    <a:pt x="2776" y="106"/>
                  </a:cubicBezTo>
                  <a:cubicBezTo>
                    <a:pt x="3074" y="126"/>
                    <a:pt x="3371" y="166"/>
                    <a:pt x="3649" y="245"/>
                  </a:cubicBezTo>
                  <a:cubicBezTo>
                    <a:pt x="3927" y="325"/>
                    <a:pt x="4204" y="404"/>
                    <a:pt x="4482" y="523"/>
                  </a:cubicBezTo>
                  <a:cubicBezTo>
                    <a:pt x="4621" y="562"/>
                    <a:pt x="4760" y="622"/>
                    <a:pt x="4879" y="681"/>
                  </a:cubicBezTo>
                  <a:cubicBezTo>
                    <a:pt x="5017" y="741"/>
                    <a:pt x="5156" y="800"/>
                    <a:pt x="5275" y="860"/>
                  </a:cubicBezTo>
                  <a:cubicBezTo>
                    <a:pt x="5791" y="1098"/>
                    <a:pt x="6306" y="1376"/>
                    <a:pt x="6782" y="1653"/>
                  </a:cubicBezTo>
                  <a:cubicBezTo>
                    <a:pt x="7040" y="1812"/>
                    <a:pt x="7278" y="1951"/>
                    <a:pt x="7536" y="2089"/>
                  </a:cubicBezTo>
                  <a:lnTo>
                    <a:pt x="7893" y="2327"/>
                  </a:lnTo>
                  <a:cubicBezTo>
                    <a:pt x="7952" y="2367"/>
                    <a:pt x="8012" y="2387"/>
                    <a:pt x="8091" y="2427"/>
                  </a:cubicBezTo>
                  <a:cubicBezTo>
                    <a:pt x="8151" y="2466"/>
                    <a:pt x="8210" y="2506"/>
                    <a:pt x="8270" y="2526"/>
                  </a:cubicBezTo>
                  <a:cubicBezTo>
                    <a:pt x="8409" y="2605"/>
                    <a:pt x="8547" y="2665"/>
                    <a:pt x="8686" y="2704"/>
                  </a:cubicBezTo>
                  <a:cubicBezTo>
                    <a:pt x="8825" y="2764"/>
                    <a:pt x="8964" y="2803"/>
                    <a:pt x="9103" y="2843"/>
                  </a:cubicBezTo>
                  <a:cubicBezTo>
                    <a:pt x="9261" y="2863"/>
                    <a:pt x="9420" y="2883"/>
                    <a:pt x="9559" y="2903"/>
                  </a:cubicBezTo>
                  <a:lnTo>
                    <a:pt x="9777" y="2903"/>
                  </a:lnTo>
                  <a:cubicBezTo>
                    <a:pt x="9856" y="2903"/>
                    <a:pt x="9955" y="2883"/>
                    <a:pt x="10055" y="2863"/>
                  </a:cubicBezTo>
                  <a:cubicBezTo>
                    <a:pt x="10253" y="2823"/>
                    <a:pt x="10451" y="2744"/>
                    <a:pt x="10610" y="2625"/>
                  </a:cubicBezTo>
                  <a:cubicBezTo>
                    <a:pt x="10768" y="2506"/>
                    <a:pt x="10868" y="2347"/>
                    <a:pt x="10947" y="2169"/>
                  </a:cubicBezTo>
                  <a:cubicBezTo>
                    <a:pt x="10967" y="2089"/>
                    <a:pt x="10987" y="2010"/>
                    <a:pt x="10987" y="1911"/>
                  </a:cubicBezTo>
                  <a:cubicBezTo>
                    <a:pt x="11006" y="1832"/>
                    <a:pt x="11006" y="1752"/>
                    <a:pt x="10987" y="1673"/>
                  </a:cubicBezTo>
                  <a:cubicBezTo>
                    <a:pt x="10967" y="1594"/>
                    <a:pt x="10947" y="1534"/>
                    <a:pt x="10927" y="1455"/>
                  </a:cubicBezTo>
                  <a:cubicBezTo>
                    <a:pt x="10907" y="1435"/>
                    <a:pt x="10887" y="1395"/>
                    <a:pt x="10868" y="1356"/>
                  </a:cubicBezTo>
                  <a:lnTo>
                    <a:pt x="10848" y="1316"/>
                  </a:lnTo>
                  <a:lnTo>
                    <a:pt x="10828" y="1257"/>
                  </a:lnTo>
                  <a:cubicBezTo>
                    <a:pt x="10749" y="1138"/>
                    <a:pt x="10669" y="1038"/>
                    <a:pt x="10570" y="939"/>
                  </a:cubicBezTo>
                  <a:cubicBezTo>
                    <a:pt x="10491" y="860"/>
                    <a:pt x="10392" y="781"/>
                    <a:pt x="10273" y="721"/>
                  </a:cubicBezTo>
                  <a:cubicBezTo>
                    <a:pt x="10193" y="662"/>
                    <a:pt x="10094" y="622"/>
                    <a:pt x="9995" y="582"/>
                  </a:cubicBezTo>
                  <a:cubicBezTo>
                    <a:pt x="9836" y="523"/>
                    <a:pt x="9658" y="483"/>
                    <a:pt x="9499" y="463"/>
                  </a:cubicBezTo>
                  <a:lnTo>
                    <a:pt x="9301" y="463"/>
                  </a:lnTo>
                  <a:lnTo>
                    <a:pt x="9241" y="483"/>
                  </a:lnTo>
                  <a:lnTo>
                    <a:pt x="9182" y="503"/>
                  </a:lnTo>
                  <a:cubicBezTo>
                    <a:pt x="9103" y="543"/>
                    <a:pt x="9043" y="622"/>
                    <a:pt x="9043" y="701"/>
                  </a:cubicBezTo>
                  <a:cubicBezTo>
                    <a:pt x="9023" y="761"/>
                    <a:pt x="9043" y="840"/>
                    <a:pt x="9083" y="900"/>
                  </a:cubicBezTo>
                  <a:cubicBezTo>
                    <a:pt x="9103" y="900"/>
                    <a:pt x="9122" y="919"/>
                    <a:pt x="9122" y="939"/>
                  </a:cubicBezTo>
                  <a:lnTo>
                    <a:pt x="9182" y="959"/>
                  </a:lnTo>
                  <a:lnTo>
                    <a:pt x="9241" y="999"/>
                  </a:lnTo>
                  <a:lnTo>
                    <a:pt x="9321" y="1019"/>
                  </a:lnTo>
                  <a:cubicBezTo>
                    <a:pt x="9420" y="1058"/>
                    <a:pt x="9539" y="1098"/>
                    <a:pt x="9678" y="1138"/>
                  </a:cubicBezTo>
                  <a:cubicBezTo>
                    <a:pt x="9757" y="1157"/>
                    <a:pt x="9836" y="1177"/>
                    <a:pt x="9916" y="1217"/>
                  </a:cubicBezTo>
                  <a:cubicBezTo>
                    <a:pt x="9995" y="1237"/>
                    <a:pt x="10074" y="1276"/>
                    <a:pt x="10154" y="1336"/>
                  </a:cubicBezTo>
                  <a:cubicBezTo>
                    <a:pt x="10253" y="1376"/>
                    <a:pt x="10332" y="1435"/>
                    <a:pt x="10392" y="1514"/>
                  </a:cubicBezTo>
                  <a:lnTo>
                    <a:pt x="10431" y="1534"/>
                  </a:lnTo>
                  <a:lnTo>
                    <a:pt x="10451" y="1574"/>
                  </a:lnTo>
                  <a:cubicBezTo>
                    <a:pt x="10471" y="1594"/>
                    <a:pt x="10471" y="1614"/>
                    <a:pt x="10491" y="1633"/>
                  </a:cubicBezTo>
                  <a:cubicBezTo>
                    <a:pt x="10530" y="1673"/>
                    <a:pt x="10550" y="1713"/>
                    <a:pt x="10570" y="1772"/>
                  </a:cubicBezTo>
                  <a:cubicBezTo>
                    <a:pt x="10590" y="1832"/>
                    <a:pt x="10610" y="1871"/>
                    <a:pt x="10630" y="1931"/>
                  </a:cubicBezTo>
                  <a:cubicBezTo>
                    <a:pt x="10630" y="1990"/>
                    <a:pt x="10630" y="2050"/>
                    <a:pt x="10630" y="2109"/>
                  </a:cubicBezTo>
                  <a:cubicBezTo>
                    <a:pt x="10610" y="2248"/>
                    <a:pt x="10530" y="2387"/>
                    <a:pt x="10451" y="2486"/>
                  </a:cubicBezTo>
                  <a:cubicBezTo>
                    <a:pt x="10332" y="2605"/>
                    <a:pt x="10174" y="2704"/>
                    <a:pt x="10015" y="2744"/>
                  </a:cubicBezTo>
                  <a:cubicBezTo>
                    <a:pt x="9916" y="2784"/>
                    <a:pt x="9836" y="2803"/>
                    <a:pt x="9737" y="2803"/>
                  </a:cubicBezTo>
                  <a:cubicBezTo>
                    <a:pt x="9707" y="2813"/>
                    <a:pt x="9678" y="2818"/>
                    <a:pt x="9648" y="2818"/>
                  </a:cubicBezTo>
                  <a:cubicBezTo>
                    <a:pt x="9618" y="2818"/>
                    <a:pt x="9588" y="2813"/>
                    <a:pt x="9559" y="2803"/>
                  </a:cubicBezTo>
                  <a:cubicBezTo>
                    <a:pt x="9420" y="2803"/>
                    <a:pt x="9261" y="2784"/>
                    <a:pt x="9122" y="2744"/>
                  </a:cubicBezTo>
                  <a:cubicBezTo>
                    <a:pt x="8984" y="2724"/>
                    <a:pt x="8845" y="2684"/>
                    <a:pt x="8706" y="2625"/>
                  </a:cubicBezTo>
                  <a:cubicBezTo>
                    <a:pt x="8587" y="2585"/>
                    <a:pt x="8448" y="2526"/>
                    <a:pt x="8329" y="2446"/>
                  </a:cubicBezTo>
                  <a:cubicBezTo>
                    <a:pt x="8250" y="2427"/>
                    <a:pt x="8190" y="2387"/>
                    <a:pt x="8131" y="2347"/>
                  </a:cubicBezTo>
                  <a:cubicBezTo>
                    <a:pt x="8071" y="2327"/>
                    <a:pt x="8012" y="2288"/>
                    <a:pt x="7952" y="2248"/>
                  </a:cubicBezTo>
                  <a:lnTo>
                    <a:pt x="7595" y="2030"/>
                  </a:lnTo>
                  <a:cubicBezTo>
                    <a:pt x="7338" y="1871"/>
                    <a:pt x="7100" y="1733"/>
                    <a:pt x="6842" y="1594"/>
                  </a:cubicBezTo>
                  <a:cubicBezTo>
                    <a:pt x="6346" y="1296"/>
                    <a:pt x="5850" y="1038"/>
                    <a:pt x="5315" y="781"/>
                  </a:cubicBezTo>
                  <a:cubicBezTo>
                    <a:pt x="5196" y="721"/>
                    <a:pt x="5057" y="662"/>
                    <a:pt x="4918" y="602"/>
                  </a:cubicBezTo>
                  <a:cubicBezTo>
                    <a:pt x="4799" y="543"/>
                    <a:pt x="4660" y="483"/>
                    <a:pt x="4522" y="443"/>
                  </a:cubicBezTo>
                  <a:cubicBezTo>
                    <a:pt x="4244" y="325"/>
                    <a:pt x="3966" y="245"/>
                    <a:pt x="3669" y="166"/>
                  </a:cubicBezTo>
                  <a:cubicBezTo>
                    <a:pt x="3391" y="87"/>
                    <a:pt x="3074" y="27"/>
                    <a:pt x="2776" y="7"/>
                  </a:cubicBezTo>
                  <a:cubicBezTo>
                    <a:pt x="2706" y="3"/>
                    <a:pt x="2635" y="0"/>
                    <a:pt x="2563"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0"/>
            <p:cNvSpPr/>
            <p:nvPr/>
          </p:nvSpPr>
          <p:spPr>
            <a:xfrm>
              <a:off x="3310000" y="1036225"/>
              <a:ext cx="274675" cy="72100"/>
            </a:xfrm>
            <a:custGeom>
              <a:avLst/>
              <a:gdLst/>
              <a:ahLst/>
              <a:cxnLst/>
              <a:rect l="l" t="t" r="r" b="b"/>
              <a:pathLst>
                <a:path w="10987" h="2884" extrusionOk="0">
                  <a:moveTo>
                    <a:pt x="1230" y="0"/>
                  </a:moveTo>
                  <a:cubicBezTo>
                    <a:pt x="1130" y="0"/>
                    <a:pt x="1031" y="0"/>
                    <a:pt x="932" y="20"/>
                  </a:cubicBezTo>
                  <a:cubicBezTo>
                    <a:pt x="734" y="60"/>
                    <a:pt x="536" y="159"/>
                    <a:pt x="377" y="278"/>
                  </a:cubicBezTo>
                  <a:cubicBezTo>
                    <a:pt x="238" y="397"/>
                    <a:pt x="119" y="536"/>
                    <a:pt x="60" y="714"/>
                  </a:cubicBezTo>
                  <a:cubicBezTo>
                    <a:pt x="40" y="794"/>
                    <a:pt x="20" y="873"/>
                    <a:pt x="0" y="972"/>
                  </a:cubicBezTo>
                  <a:cubicBezTo>
                    <a:pt x="0" y="1051"/>
                    <a:pt x="0" y="1131"/>
                    <a:pt x="0" y="1210"/>
                  </a:cubicBezTo>
                  <a:cubicBezTo>
                    <a:pt x="20" y="1289"/>
                    <a:pt x="40" y="1369"/>
                    <a:pt x="79" y="1428"/>
                  </a:cubicBezTo>
                  <a:cubicBezTo>
                    <a:pt x="99" y="1468"/>
                    <a:pt x="99" y="1508"/>
                    <a:pt x="119" y="1527"/>
                  </a:cubicBezTo>
                  <a:lnTo>
                    <a:pt x="159" y="1587"/>
                  </a:lnTo>
                  <a:lnTo>
                    <a:pt x="179" y="1627"/>
                  </a:lnTo>
                  <a:cubicBezTo>
                    <a:pt x="238" y="1746"/>
                    <a:pt x="317" y="1845"/>
                    <a:pt x="417" y="1944"/>
                  </a:cubicBezTo>
                  <a:cubicBezTo>
                    <a:pt x="516" y="2023"/>
                    <a:pt x="615" y="2102"/>
                    <a:pt x="714" y="2162"/>
                  </a:cubicBezTo>
                  <a:cubicBezTo>
                    <a:pt x="813" y="2221"/>
                    <a:pt x="912" y="2261"/>
                    <a:pt x="1011" y="2301"/>
                  </a:cubicBezTo>
                  <a:cubicBezTo>
                    <a:pt x="1170" y="2380"/>
                    <a:pt x="1329" y="2420"/>
                    <a:pt x="1507" y="2420"/>
                  </a:cubicBezTo>
                  <a:lnTo>
                    <a:pt x="1686" y="2420"/>
                  </a:lnTo>
                  <a:lnTo>
                    <a:pt x="1765" y="2400"/>
                  </a:lnTo>
                  <a:lnTo>
                    <a:pt x="1825" y="2380"/>
                  </a:lnTo>
                  <a:cubicBezTo>
                    <a:pt x="1884" y="2340"/>
                    <a:pt x="1944" y="2281"/>
                    <a:pt x="1944" y="2202"/>
                  </a:cubicBezTo>
                  <a:cubicBezTo>
                    <a:pt x="1963" y="2122"/>
                    <a:pt x="1944" y="2063"/>
                    <a:pt x="1904" y="2003"/>
                  </a:cubicBezTo>
                  <a:cubicBezTo>
                    <a:pt x="1884" y="1983"/>
                    <a:pt x="1884" y="1964"/>
                    <a:pt x="1864" y="1964"/>
                  </a:cubicBezTo>
                  <a:lnTo>
                    <a:pt x="1805" y="1924"/>
                  </a:lnTo>
                  <a:lnTo>
                    <a:pt x="1745" y="1904"/>
                  </a:lnTo>
                  <a:lnTo>
                    <a:pt x="1686" y="1865"/>
                  </a:lnTo>
                  <a:cubicBezTo>
                    <a:pt x="1587" y="1845"/>
                    <a:pt x="1448" y="1805"/>
                    <a:pt x="1309" y="1765"/>
                  </a:cubicBezTo>
                  <a:cubicBezTo>
                    <a:pt x="1230" y="1746"/>
                    <a:pt x="1150" y="1726"/>
                    <a:pt x="1071" y="1686"/>
                  </a:cubicBezTo>
                  <a:cubicBezTo>
                    <a:pt x="992" y="1646"/>
                    <a:pt x="912" y="1607"/>
                    <a:pt x="833" y="1567"/>
                  </a:cubicBezTo>
                  <a:cubicBezTo>
                    <a:pt x="754" y="1508"/>
                    <a:pt x="674" y="1448"/>
                    <a:pt x="595" y="1389"/>
                  </a:cubicBezTo>
                  <a:lnTo>
                    <a:pt x="575" y="1349"/>
                  </a:lnTo>
                  <a:lnTo>
                    <a:pt x="555" y="1329"/>
                  </a:lnTo>
                  <a:cubicBezTo>
                    <a:pt x="536" y="1309"/>
                    <a:pt x="516" y="1289"/>
                    <a:pt x="496" y="1270"/>
                  </a:cubicBezTo>
                  <a:cubicBezTo>
                    <a:pt x="476" y="1230"/>
                    <a:pt x="436" y="1170"/>
                    <a:pt x="417" y="1131"/>
                  </a:cubicBezTo>
                  <a:cubicBezTo>
                    <a:pt x="397" y="1071"/>
                    <a:pt x="377" y="1012"/>
                    <a:pt x="377" y="952"/>
                  </a:cubicBezTo>
                  <a:cubicBezTo>
                    <a:pt x="357" y="893"/>
                    <a:pt x="357" y="833"/>
                    <a:pt x="377" y="774"/>
                  </a:cubicBezTo>
                  <a:cubicBezTo>
                    <a:pt x="397" y="635"/>
                    <a:pt x="456" y="516"/>
                    <a:pt x="555" y="417"/>
                  </a:cubicBezTo>
                  <a:cubicBezTo>
                    <a:pt x="674" y="278"/>
                    <a:pt x="813" y="199"/>
                    <a:pt x="992" y="139"/>
                  </a:cubicBezTo>
                  <a:cubicBezTo>
                    <a:pt x="1071" y="119"/>
                    <a:pt x="1170" y="100"/>
                    <a:pt x="1249" y="80"/>
                  </a:cubicBezTo>
                  <a:lnTo>
                    <a:pt x="1428" y="80"/>
                  </a:lnTo>
                  <a:cubicBezTo>
                    <a:pt x="1567" y="80"/>
                    <a:pt x="1725" y="100"/>
                    <a:pt x="1864" y="139"/>
                  </a:cubicBezTo>
                  <a:cubicBezTo>
                    <a:pt x="2003" y="179"/>
                    <a:pt x="2142" y="219"/>
                    <a:pt x="2281" y="258"/>
                  </a:cubicBezTo>
                  <a:cubicBezTo>
                    <a:pt x="2420" y="318"/>
                    <a:pt x="2538" y="377"/>
                    <a:pt x="2677" y="437"/>
                  </a:cubicBezTo>
                  <a:cubicBezTo>
                    <a:pt x="2737" y="476"/>
                    <a:pt x="2796" y="496"/>
                    <a:pt x="2856" y="536"/>
                  </a:cubicBezTo>
                  <a:cubicBezTo>
                    <a:pt x="2915" y="575"/>
                    <a:pt x="2975" y="615"/>
                    <a:pt x="3054" y="635"/>
                  </a:cubicBezTo>
                  <a:lnTo>
                    <a:pt x="3411" y="873"/>
                  </a:lnTo>
                  <a:cubicBezTo>
                    <a:pt x="3649" y="1012"/>
                    <a:pt x="3887" y="1151"/>
                    <a:pt x="4145" y="1309"/>
                  </a:cubicBezTo>
                  <a:cubicBezTo>
                    <a:pt x="4641" y="1587"/>
                    <a:pt x="5136" y="1865"/>
                    <a:pt x="5672" y="2102"/>
                  </a:cubicBezTo>
                  <a:cubicBezTo>
                    <a:pt x="5791" y="2182"/>
                    <a:pt x="5930" y="2241"/>
                    <a:pt x="6068" y="2301"/>
                  </a:cubicBezTo>
                  <a:cubicBezTo>
                    <a:pt x="6207" y="2340"/>
                    <a:pt x="6326" y="2400"/>
                    <a:pt x="6465" y="2459"/>
                  </a:cubicBezTo>
                  <a:cubicBezTo>
                    <a:pt x="6743" y="2559"/>
                    <a:pt x="7020" y="2658"/>
                    <a:pt x="7318" y="2737"/>
                  </a:cubicBezTo>
                  <a:cubicBezTo>
                    <a:pt x="7615" y="2816"/>
                    <a:pt x="7913" y="2856"/>
                    <a:pt x="8210" y="2876"/>
                  </a:cubicBezTo>
                  <a:cubicBezTo>
                    <a:pt x="8290" y="2881"/>
                    <a:pt x="8369" y="2883"/>
                    <a:pt x="8448" y="2883"/>
                  </a:cubicBezTo>
                  <a:cubicBezTo>
                    <a:pt x="8685" y="2883"/>
                    <a:pt x="8919" y="2861"/>
                    <a:pt x="9142" y="2816"/>
                  </a:cubicBezTo>
                  <a:cubicBezTo>
                    <a:pt x="9341" y="2757"/>
                    <a:pt x="9519" y="2697"/>
                    <a:pt x="9698" y="2598"/>
                  </a:cubicBezTo>
                  <a:cubicBezTo>
                    <a:pt x="9777" y="2578"/>
                    <a:pt x="9836" y="2539"/>
                    <a:pt x="9916" y="2519"/>
                  </a:cubicBezTo>
                  <a:cubicBezTo>
                    <a:pt x="10055" y="2440"/>
                    <a:pt x="10193" y="2360"/>
                    <a:pt x="10312" y="2281"/>
                  </a:cubicBezTo>
                  <a:cubicBezTo>
                    <a:pt x="10431" y="2202"/>
                    <a:pt x="10531" y="2142"/>
                    <a:pt x="10630" y="2043"/>
                  </a:cubicBezTo>
                  <a:cubicBezTo>
                    <a:pt x="10769" y="1944"/>
                    <a:pt x="10868" y="1825"/>
                    <a:pt x="10947" y="1686"/>
                  </a:cubicBezTo>
                  <a:cubicBezTo>
                    <a:pt x="10987" y="1587"/>
                    <a:pt x="10947" y="1508"/>
                    <a:pt x="10828" y="1468"/>
                  </a:cubicBezTo>
                  <a:cubicBezTo>
                    <a:pt x="10795" y="1443"/>
                    <a:pt x="10755" y="1432"/>
                    <a:pt x="10713" y="1432"/>
                  </a:cubicBezTo>
                  <a:cubicBezTo>
                    <a:pt x="10656" y="1432"/>
                    <a:pt x="10596" y="1453"/>
                    <a:pt x="10550" y="1488"/>
                  </a:cubicBezTo>
                  <a:cubicBezTo>
                    <a:pt x="10451" y="1607"/>
                    <a:pt x="10372" y="1706"/>
                    <a:pt x="10293" y="1845"/>
                  </a:cubicBezTo>
                  <a:cubicBezTo>
                    <a:pt x="10253" y="1944"/>
                    <a:pt x="10174" y="2023"/>
                    <a:pt x="10114" y="2102"/>
                  </a:cubicBezTo>
                  <a:cubicBezTo>
                    <a:pt x="10035" y="2221"/>
                    <a:pt x="9936" y="2321"/>
                    <a:pt x="9817" y="2400"/>
                  </a:cubicBezTo>
                  <a:cubicBezTo>
                    <a:pt x="9757" y="2440"/>
                    <a:pt x="9698" y="2499"/>
                    <a:pt x="9638" y="2539"/>
                  </a:cubicBezTo>
                  <a:cubicBezTo>
                    <a:pt x="9479" y="2618"/>
                    <a:pt x="9301" y="2678"/>
                    <a:pt x="9103" y="2717"/>
                  </a:cubicBezTo>
                  <a:cubicBezTo>
                    <a:pt x="8891" y="2778"/>
                    <a:pt x="8667" y="2804"/>
                    <a:pt x="8432" y="2804"/>
                  </a:cubicBezTo>
                  <a:cubicBezTo>
                    <a:pt x="8359" y="2804"/>
                    <a:pt x="8285" y="2801"/>
                    <a:pt x="8210" y="2797"/>
                  </a:cubicBezTo>
                  <a:cubicBezTo>
                    <a:pt x="7913" y="2777"/>
                    <a:pt x="7635" y="2717"/>
                    <a:pt x="7338" y="2658"/>
                  </a:cubicBezTo>
                  <a:cubicBezTo>
                    <a:pt x="7060" y="2578"/>
                    <a:pt x="6782" y="2479"/>
                    <a:pt x="6505" y="2380"/>
                  </a:cubicBezTo>
                  <a:cubicBezTo>
                    <a:pt x="6366" y="2321"/>
                    <a:pt x="6247" y="2261"/>
                    <a:pt x="6108" y="2221"/>
                  </a:cubicBezTo>
                  <a:cubicBezTo>
                    <a:pt x="5969" y="2162"/>
                    <a:pt x="5850" y="2102"/>
                    <a:pt x="5712" y="2043"/>
                  </a:cubicBezTo>
                  <a:cubicBezTo>
                    <a:pt x="5196" y="1785"/>
                    <a:pt x="4700" y="1508"/>
                    <a:pt x="4204" y="1230"/>
                  </a:cubicBezTo>
                  <a:cubicBezTo>
                    <a:pt x="3947" y="1091"/>
                    <a:pt x="3709" y="952"/>
                    <a:pt x="3451" y="794"/>
                  </a:cubicBezTo>
                  <a:lnTo>
                    <a:pt x="3094" y="575"/>
                  </a:lnTo>
                  <a:cubicBezTo>
                    <a:pt x="3034" y="536"/>
                    <a:pt x="2975" y="496"/>
                    <a:pt x="2915" y="456"/>
                  </a:cubicBezTo>
                  <a:cubicBezTo>
                    <a:pt x="2836" y="437"/>
                    <a:pt x="2776" y="397"/>
                    <a:pt x="2717" y="357"/>
                  </a:cubicBezTo>
                  <a:cubicBezTo>
                    <a:pt x="2578" y="298"/>
                    <a:pt x="2459" y="238"/>
                    <a:pt x="2320" y="179"/>
                  </a:cubicBezTo>
                  <a:cubicBezTo>
                    <a:pt x="2182" y="139"/>
                    <a:pt x="2023" y="80"/>
                    <a:pt x="1884" y="60"/>
                  </a:cubicBezTo>
                  <a:cubicBezTo>
                    <a:pt x="1725" y="20"/>
                    <a:pt x="1587" y="0"/>
                    <a:pt x="142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0"/>
            <p:cNvSpPr/>
            <p:nvPr/>
          </p:nvSpPr>
          <p:spPr>
            <a:xfrm>
              <a:off x="3476075" y="1036525"/>
              <a:ext cx="274700" cy="72100"/>
            </a:xfrm>
            <a:custGeom>
              <a:avLst/>
              <a:gdLst/>
              <a:ahLst/>
              <a:cxnLst/>
              <a:rect l="l" t="t" r="r" b="b"/>
              <a:pathLst>
                <a:path w="10988" h="2884" extrusionOk="0">
                  <a:moveTo>
                    <a:pt x="2531" y="1"/>
                  </a:moveTo>
                  <a:cubicBezTo>
                    <a:pt x="2301" y="1"/>
                    <a:pt x="2063" y="23"/>
                    <a:pt x="1825" y="68"/>
                  </a:cubicBezTo>
                  <a:cubicBezTo>
                    <a:pt x="1647" y="127"/>
                    <a:pt x="1448" y="187"/>
                    <a:pt x="1290" y="286"/>
                  </a:cubicBezTo>
                  <a:cubicBezTo>
                    <a:pt x="1210" y="306"/>
                    <a:pt x="1131" y="345"/>
                    <a:pt x="1052" y="365"/>
                  </a:cubicBezTo>
                  <a:cubicBezTo>
                    <a:pt x="913" y="444"/>
                    <a:pt x="774" y="524"/>
                    <a:pt x="655" y="603"/>
                  </a:cubicBezTo>
                  <a:cubicBezTo>
                    <a:pt x="536" y="682"/>
                    <a:pt x="437" y="742"/>
                    <a:pt x="338" y="841"/>
                  </a:cubicBezTo>
                  <a:cubicBezTo>
                    <a:pt x="219" y="920"/>
                    <a:pt x="120" y="1059"/>
                    <a:pt x="40" y="1198"/>
                  </a:cubicBezTo>
                  <a:cubicBezTo>
                    <a:pt x="1" y="1297"/>
                    <a:pt x="40" y="1377"/>
                    <a:pt x="159" y="1416"/>
                  </a:cubicBezTo>
                  <a:cubicBezTo>
                    <a:pt x="192" y="1441"/>
                    <a:pt x="233" y="1452"/>
                    <a:pt x="274" y="1452"/>
                  </a:cubicBezTo>
                  <a:cubicBezTo>
                    <a:pt x="331" y="1452"/>
                    <a:pt x="391" y="1431"/>
                    <a:pt x="437" y="1396"/>
                  </a:cubicBezTo>
                  <a:cubicBezTo>
                    <a:pt x="536" y="1277"/>
                    <a:pt x="615" y="1158"/>
                    <a:pt x="695" y="1039"/>
                  </a:cubicBezTo>
                  <a:cubicBezTo>
                    <a:pt x="734" y="940"/>
                    <a:pt x="814" y="861"/>
                    <a:pt x="873" y="782"/>
                  </a:cubicBezTo>
                  <a:cubicBezTo>
                    <a:pt x="952" y="663"/>
                    <a:pt x="1052" y="563"/>
                    <a:pt x="1171" y="484"/>
                  </a:cubicBezTo>
                  <a:cubicBezTo>
                    <a:pt x="1230" y="444"/>
                    <a:pt x="1290" y="385"/>
                    <a:pt x="1349" y="345"/>
                  </a:cubicBezTo>
                  <a:cubicBezTo>
                    <a:pt x="1508" y="266"/>
                    <a:pt x="1686" y="207"/>
                    <a:pt x="1885" y="167"/>
                  </a:cubicBezTo>
                  <a:cubicBezTo>
                    <a:pt x="2097" y="106"/>
                    <a:pt x="2320" y="80"/>
                    <a:pt x="2556" y="80"/>
                  </a:cubicBezTo>
                  <a:cubicBezTo>
                    <a:pt x="2628" y="80"/>
                    <a:pt x="2702" y="83"/>
                    <a:pt x="2777" y="88"/>
                  </a:cubicBezTo>
                  <a:cubicBezTo>
                    <a:pt x="3074" y="107"/>
                    <a:pt x="3352" y="167"/>
                    <a:pt x="3650" y="226"/>
                  </a:cubicBezTo>
                  <a:cubicBezTo>
                    <a:pt x="3927" y="306"/>
                    <a:pt x="4205" y="405"/>
                    <a:pt x="4482" y="504"/>
                  </a:cubicBezTo>
                  <a:cubicBezTo>
                    <a:pt x="4621" y="563"/>
                    <a:pt x="4740" y="623"/>
                    <a:pt x="4879" y="663"/>
                  </a:cubicBezTo>
                  <a:cubicBezTo>
                    <a:pt x="5018" y="722"/>
                    <a:pt x="5137" y="782"/>
                    <a:pt x="5276" y="841"/>
                  </a:cubicBezTo>
                  <a:cubicBezTo>
                    <a:pt x="5791" y="1099"/>
                    <a:pt x="6287" y="1377"/>
                    <a:pt x="6783" y="1654"/>
                  </a:cubicBezTo>
                  <a:cubicBezTo>
                    <a:pt x="7041" y="1793"/>
                    <a:pt x="7279" y="1932"/>
                    <a:pt x="7537" y="2090"/>
                  </a:cubicBezTo>
                  <a:lnTo>
                    <a:pt x="7893" y="2309"/>
                  </a:lnTo>
                  <a:cubicBezTo>
                    <a:pt x="7953" y="2348"/>
                    <a:pt x="8012" y="2388"/>
                    <a:pt x="8072" y="2428"/>
                  </a:cubicBezTo>
                  <a:cubicBezTo>
                    <a:pt x="8151" y="2447"/>
                    <a:pt x="8211" y="2487"/>
                    <a:pt x="8270" y="2527"/>
                  </a:cubicBezTo>
                  <a:cubicBezTo>
                    <a:pt x="8409" y="2586"/>
                    <a:pt x="8528" y="2646"/>
                    <a:pt x="8667" y="2705"/>
                  </a:cubicBezTo>
                  <a:cubicBezTo>
                    <a:pt x="8806" y="2745"/>
                    <a:pt x="8964" y="2804"/>
                    <a:pt x="9103" y="2824"/>
                  </a:cubicBezTo>
                  <a:cubicBezTo>
                    <a:pt x="9262" y="2864"/>
                    <a:pt x="9401" y="2884"/>
                    <a:pt x="9559" y="2884"/>
                  </a:cubicBezTo>
                  <a:lnTo>
                    <a:pt x="9758" y="2884"/>
                  </a:lnTo>
                  <a:cubicBezTo>
                    <a:pt x="9857" y="2884"/>
                    <a:pt x="9956" y="2884"/>
                    <a:pt x="10055" y="2864"/>
                  </a:cubicBezTo>
                  <a:cubicBezTo>
                    <a:pt x="10253" y="2824"/>
                    <a:pt x="10452" y="2725"/>
                    <a:pt x="10610" y="2606"/>
                  </a:cubicBezTo>
                  <a:cubicBezTo>
                    <a:pt x="10749" y="2487"/>
                    <a:pt x="10868" y="2328"/>
                    <a:pt x="10928" y="2150"/>
                  </a:cubicBezTo>
                  <a:cubicBezTo>
                    <a:pt x="10967" y="2071"/>
                    <a:pt x="10987" y="1991"/>
                    <a:pt x="10987" y="1912"/>
                  </a:cubicBezTo>
                  <a:cubicBezTo>
                    <a:pt x="10987" y="1833"/>
                    <a:pt x="10987" y="1753"/>
                    <a:pt x="10987" y="1654"/>
                  </a:cubicBezTo>
                  <a:cubicBezTo>
                    <a:pt x="10967" y="1575"/>
                    <a:pt x="10947" y="1515"/>
                    <a:pt x="10908" y="1436"/>
                  </a:cubicBezTo>
                  <a:cubicBezTo>
                    <a:pt x="10888" y="1396"/>
                    <a:pt x="10888" y="1357"/>
                    <a:pt x="10868" y="1337"/>
                  </a:cubicBezTo>
                  <a:lnTo>
                    <a:pt x="10848" y="1277"/>
                  </a:lnTo>
                  <a:lnTo>
                    <a:pt x="10809" y="1238"/>
                  </a:lnTo>
                  <a:cubicBezTo>
                    <a:pt x="10749" y="1119"/>
                    <a:pt x="10670" y="1020"/>
                    <a:pt x="10571" y="920"/>
                  </a:cubicBezTo>
                  <a:cubicBezTo>
                    <a:pt x="10472" y="841"/>
                    <a:pt x="10372" y="762"/>
                    <a:pt x="10273" y="702"/>
                  </a:cubicBezTo>
                  <a:cubicBezTo>
                    <a:pt x="10174" y="643"/>
                    <a:pt x="10075" y="603"/>
                    <a:pt x="9976" y="563"/>
                  </a:cubicBezTo>
                  <a:cubicBezTo>
                    <a:pt x="9817" y="504"/>
                    <a:pt x="9658" y="464"/>
                    <a:pt x="9480" y="444"/>
                  </a:cubicBezTo>
                  <a:lnTo>
                    <a:pt x="9381" y="444"/>
                  </a:lnTo>
                  <a:lnTo>
                    <a:pt x="9301" y="464"/>
                  </a:lnTo>
                  <a:lnTo>
                    <a:pt x="9222" y="464"/>
                  </a:lnTo>
                  <a:lnTo>
                    <a:pt x="9163" y="504"/>
                  </a:lnTo>
                  <a:cubicBezTo>
                    <a:pt x="9103" y="524"/>
                    <a:pt x="9044" y="603"/>
                    <a:pt x="9044" y="682"/>
                  </a:cubicBezTo>
                  <a:cubicBezTo>
                    <a:pt x="9024" y="742"/>
                    <a:pt x="9044" y="821"/>
                    <a:pt x="9083" y="881"/>
                  </a:cubicBezTo>
                  <a:cubicBezTo>
                    <a:pt x="9103" y="901"/>
                    <a:pt x="9103" y="901"/>
                    <a:pt x="9123" y="920"/>
                  </a:cubicBezTo>
                  <a:lnTo>
                    <a:pt x="9183" y="960"/>
                  </a:lnTo>
                  <a:lnTo>
                    <a:pt x="9242" y="980"/>
                  </a:lnTo>
                  <a:lnTo>
                    <a:pt x="9301" y="1000"/>
                  </a:lnTo>
                  <a:cubicBezTo>
                    <a:pt x="9401" y="1039"/>
                    <a:pt x="9539" y="1079"/>
                    <a:pt x="9678" y="1119"/>
                  </a:cubicBezTo>
                  <a:cubicBezTo>
                    <a:pt x="9758" y="1139"/>
                    <a:pt x="9837" y="1158"/>
                    <a:pt x="9916" y="1198"/>
                  </a:cubicBezTo>
                  <a:cubicBezTo>
                    <a:pt x="9996" y="1238"/>
                    <a:pt x="10075" y="1277"/>
                    <a:pt x="10154" y="1317"/>
                  </a:cubicBezTo>
                  <a:cubicBezTo>
                    <a:pt x="10234" y="1357"/>
                    <a:pt x="10313" y="1416"/>
                    <a:pt x="10392" y="1496"/>
                  </a:cubicBezTo>
                  <a:lnTo>
                    <a:pt x="10412" y="1515"/>
                  </a:lnTo>
                  <a:lnTo>
                    <a:pt x="10452" y="1555"/>
                  </a:lnTo>
                  <a:cubicBezTo>
                    <a:pt x="10452" y="1575"/>
                    <a:pt x="10472" y="1595"/>
                    <a:pt x="10491" y="1615"/>
                  </a:cubicBezTo>
                  <a:cubicBezTo>
                    <a:pt x="10511" y="1654"/>
                    <a:pt x="10551" y="1714"/>
                    <a:pt x="10571" y="1753"/>
                  </a:cubicBezTo>
                  <a:cubicBezTo>
                    <a:pt x="10591" y="1813"/>
                    <a:pt x="10610" y="1872"/>
                    <a:pt x="10610" y="1912"/>
                  </a:cubicBezTo>
                  <a:cubicBezTo>
                    <a:pt x="10630" y="1971"/>
                    <a:pt x="10630" y="2031"/>
                    <a:pt x="10610" y="2090"/>
                  </a:cubicBezTo>
                  <a:cubicBezTo>
                    <a:pt x="10591" y="2229"/>
                    <a:pt x="10531" y="2368"/>
                    <a:pt x="10432" y="2467"/>
                  </a:cubicBezTo>
                  <a:cubicBezTo>
                    <a:pt x="10313" y="2606"/>
                    <a:pt x="10174" y="2685"/>
                    <a:pt x="10015" y="2745"/>
                  </a:cubicBezTo>
                  <a:cubicBezTo>
                    <a:pt x="9916" y="2765"/>
                    <a:pt x="9817" y="2785"/>
                    <a:pt x="9738" y="2804"/>
                  </a:cubicBezTo>
                  <a:lnTo>
                    <a:pt x="9559" y="2804"/>
                  </a:lnTo>
                  <a:cubicBezTo>
                    <a:pt x="9420" y="2785"/>
                    <a:pt x="9262" y="2765"/>
                    <a:pt x="9123" y="2745"/>
                  </a:cubicBezTo>
                  <a:cubicBezTo>
                    <a:pt x="8984" y="2705"/>
                    <a:pt x="8845" y="2666"/>
                    <a:pt x="8707" y="2606"/>
                  </a:cubicBezTo>
                  <a:cubicBezTo>
                    <a:pt x="8568" y="2566"/>
                    <a:pt x="8449" y="2507"/>
                    <a:pt x="8310" y="2447"/>
                  </a:cubicBezTo>
                  <a:cubicBezTo>
                    <a:pt x="8250" y="2408"/>
                    <a:pt x="8191" y="2368"/>
                    <a:pt x="8131" y="2348"/>
                  </a:cubicBezTo>
                  <a:cubicBezTo>
                    <a:pt x="8072" y="2309"/>
                    <a:pt x="8012" y="2269"/>
                    <a:pt x="7953" y="2229"/>
                  </a:cubicBezTo>
                  <a:lnTo>
                    <a:pt x="7576" y="2011"/>
                  </a:lnTo>
                  <a:cubicBezTo>
                    <a:pt x="7318" y="1872"/>
                    <a:pt x="7080" y="1714"/>
                    <a:pt x="6823" y="1575"/>
                  </a:cubicBezTo>
                  <a:cubicBezTo>
                    <a:pt x="6327" y="1297"/>
                    <a:pt x="5831" y="1020"/>
                    <a:pt x="5296" y="782"/>
                  </a:cubicBezTo>
                  <a:cubicBezTo>
                    <a:pt x="5177" y="702"/>
                    <a:pt x="5038" y="643"/>
                    <a:pt x="4899" y="583"/>
                  </a:cubicBezTo>
                  <a:cubicBezTo>
                    <a:pt x="4780" y="524"/>
                    <a:pt x="4641" y="484"/>
                    <a:pt x="4502" y="425"/>
                  </a:cubicBezTo>
                  <a:cubicBezTo>
                    <a:pt x="4225" y="325"/>
                    <a:pt x="3947" y="226"/>
                    <a:pt x="3650" y="147"/>
                  </a:cubicBezTo>
                  <a:cubicBezTo>
                    <a:pt x="3372" y="68"/>
                    <a:pt x="3055" y="28"/>
                    <a:pt x="2757" y="8"/>
                  </a:cubicBezTo>
                  <a:cubicBezTo>
                    <a:pt x="2683" y="3"/>
                    <a:pt x="2607" y="1"/>
                    <a:pt x="2531"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0"/>
            <p:cNvSpPr/>
            <p:nvPr/>
          </p:nvSpPr>
          <p:spPr>
            <a:xfrm>
              <a:off x="3751225" y="1037825"/>
              <a:ext cx="275200" cy="72475"/>
            </a:xfrm>
            <a:custGeom>
              <a:avLst/>
              <a:gdLst/>
              <a:ahLst/>
              <a:cxnLst/>
              <a:rect l="l" t="t" r="r" b="b"/>
              <a:pathLst>
                <a:path w="11008" h="2899" extrusionOk="0">
                  <a:moveTo>
                    <a:pt x="1340" y="1"/>
                  </a:moveTo>
                  <a:cubicBezTo>
                    <a:pt x="1305" y="1"/>
                    <a:pt x="1270" y="6"/>
                    <a:pt x="1231" y="16"/>
                  </a:cubicBezTo>
                  <a:cubicBezTo>
                    <a:pt x="1151" y="16"/>
                    <a:pt x="1052" y="16"/>
                    <a:pt x="953" y="36"/>
                  </a:cubicBezTo>
                  <a:cubicBezTo>
                    <a:pt x="755" y="75"/>
                    <a:pt x="556" y="155"/>
                    <a:pt x="398" y="293"/>
                  </a:cubicBezTo>
                  <a:cubicBezTo>
                    <a:pt x="259" y="412"/>
                    <a:pt x="140" y="551"/>
                    <a:pt x="80" y="730"/>
                  </a:cubicBezTo>
                  <a:cubicBezTo>
                    <a:pt x="41" y="809"/>
                    <a:pt x="21" y="908"/>
                    <a:pt x="21" y="987"/>
                  </a:cubicBezTo>
                  <a:cubicBezTo>
                    <a:pt x="1" y="1067"/>
                    <a:pt x="1" y="1146"/>
                    <a:pt x="21" y="1225"/>
                  </a:cubicBezTo>
                  <a:cubicBezTo>
                    <a:pt x="41" y="1305"/>
                    <a:pt x="60" y="1384"/>
                    <a:pt x="100" y="1463"/>
                  </a:cubicBezTo>
                  <a:cubicBezTo>
                    <a:pt x="120" y="1503"/>
                    <a:pt x="120" y="1523"/>
                    <a:pt x="140" y="1563"/>
                  </a:cubicBezTo>
                  <a:lnTo>
                    <a:pt x="160" y="1602"/>
                  </a:lnTo>
                  <a:lnTo>
                    <a:pt x="199" y="1662"/>
                  </a:lnTo>
                  <a:cubicBezTo>
                    <a:pt x="259" y="1781"/>
                    <a:pt x="338" y="1880"/>
                    <a:pt x="437" y="1979"/>
                  </a:cubicBezTo>
                  <a:cubicBezTo>
                    <a:pt x="536" y="2058"/>
                    <a:pt x="636" y="2138"/>
                    <a:pt x="735" y="2197"/>
                  </a:cubicBezTo>
                  <a:cubicBezTo>
                    <a:pt x="834" y="2257"/>
                    <a:pt x="933" y="2296"/>
                    <a:pt x="1032" y="2336"/>
                  </a:cubicBezTo>
                  <a:cubicBezTo>
                    <a:pt x="1191" y="2395"/>
                    <a:pt x="1350" y="2435"/>
                    <a:pt x="1528" y="2455"/>
                  </a:cubicBezTo>
                  <a:lnTo>
                    <a:pt x="1706" y="2455"/>
                  </a:lnTo>
                  <a:lnTo>
                    <a:pt x="1786" y="2435"/>
                  </a:lnTo>
                  <a:lnTo>
                    <a:pt x="1845" y="2415"/>
                  </a:lnTo>
                  <a:cubicBezTo>
                    <a:pt x="1905" y="2376"/>
                    <a:pt x="1964" y="2296"/>
                    <a:pt x="1964" y="2217"/>
                  </a:cubicBezTo>
                  <a:cubicBezTo>
                    <a:pt x="1984" y="2157"/>
                    <a:pt x="1964" y="2078"/>
                    <a:pt x="1925" y="2019"/>
                  </a:cubicBezTo>
                  <a:cubicBezTo>
                    <a:pt x="1905" y="2019"/>
                    <a:pt x="1905" y="1999"/>
                    <a:pt x="1885" y="1979"/>
                  </a:cubicBezTo>
                  <a:lnTo>
                    <a:pt x="1825" y="1959"/>
                  </a:lnTo>
                  <a:lnTo>
                    <a:pt x="1766" y="1919"/>
                  </a:lnTo>
                  <a:lnTo>
                    <a:pt x="1706" y="1900"/>
                  </a:lnTo>
                  <a:cubicBezTo>
                    <a:pt x="1607" y="1860"/>
                    <a:pt x="1469" y="1820"/>
                    <a:pt x="1330" y="1781"/>
                  </a:cubicBezTo>
                  <a:cubicBezTo>
                    <a:pt x="1250" y="1761"/>
                    <a:pt x="1171" y="1741"/>
                    <a:pt x="1092" y="1701"/>
                  </a:cubicBezTo>
                  <a:cubicBezTo>
                    <a:pt x="1012" y="1682"/>
                    <a:pt x="933" y="1642"/>
                    <a:pt x="854" y="1582"/>
                  </a:cubicBezTo>
                  <a:cubicBezTo>
                    <a:pt x="774" y="1543"/>
                    <a:pt x="695" y="1483"/>
                    <a:pt x="616" y="1404"/>
                  </a:cubicBezTo>
                  <a:lnTo>
                    <a:pt x="596" y="1384"/>
                  </a:lnTo>
                  <a:lnTo>
                    <a:pt x="556" y="1344"/>
                  </a:lnTo>
                  <a:cubicBezTo>
                    <a:pt x="556" y="1325"/>
                    <a:pt x="536" y="1305"/>
                    <a:pt x="517" y="1285"/>
                  </a:cubicBezTo>
                  <a:cubicBezTo>
                    <a:pt x="497" y="1245"/>
                    <a:pt x="457" y="1206"/>
                    <a:pt x="437" y="1146"/>
                  </a:cubicBezTo>
                  <a:cubicBezTo>
                    <a:pt x="417" y="1087"/>
                    <a:pt x="398" y="1047"/>
                    <a:pt x="398" y="987"/>
                  </a:cubicBezTo>
                  <a:cubicBezTo>
                    <a:pt x="378" y="928"/>
                    <a:pt x="378" y="868"/>
                    <a:pt x="398" y="809"/>
                  </a:cubicBezTo>
                  <a:cubicBezTo>
                    <a:pt x="417" y="670"/>
                    <a:pt x="477" y="531"/>
                    <a:pt x="576" y="432"/>
                  </a:cubicBezTo>
                  <a:cubicBezTo>
                    <a:pt x="695" y="313"/>
                    <a:pt x="834" y="214"/>
                    <a:pt x="1012" y="155"/>
                  </a:cubicBezTo>
                  <a:cubicBezTo>
                    <a:pt x="1092" y="135"/>
                    <a:pt x="1191" y="115"/>
                    <a:pt x="1270" y="95"/>
                  </a:cubicBezTo>
                  <a:lnTo>
                    <a:pt x="1449" y="95"/>
                  </a:lnTo>
                  <a:cubicBezTo>
                    <a:pt x="1607" y="95"/>
                    <a:pt x="1746" y="115"/>
                    <a:pt x="1885" y="155"/>
                  </a:cubicBezTo>
                  <a:cubicBezTo>
                    <a:pt x="2024" y="194"/>
                    <a:pt x="2163" y="234"/>
                    <a:pt x="2301" y="273"/>
                  </a:cubicBezTo>
                  <a:cubicBezTo>
                    <a:pt x="2440" y="333"/>
                    <a:pt x="2579" y="392"/>
                    <a:pt x="2698" y="452"/>
                  </a:cubicBezTo>
                  <a:cubicBezTo>
                    <a:pt x="2758" y="492"/>
                    <a:pt x="2817" y="511"/>
                    <a:pt x="2877" y="551"/>
                  </a:cubicBezTo>
                  <a:cubicBezTo>
                    <a:pt x="2956" y="591"/>
                    <a:pt x="3015" y="630"/>
                    <a:pt x="3075" y="650"/>
                  </a:cubicBezTo>
                  <a:lnTo>
                    <a:pt x="3432" y="888"/>
                  </a:lnTo>
                  <a:cubicBezTo>
                    <a:pt x="3670" y="1027"/>
                    <a:pt x="3928" y="1166"/>
                    <a:pt x="4166" y="1325"/>
                  </a:cubicBezTo>
                  <a:cubicBezTo>
                    <a:pt x="4661" y="1602"/>
                    <a:pt x="5157" y="1880"/>
                    <a:pt x="5693" y="2118"/>
                  </a:cubicBezTo>
                  <a:cubicBezTo>
                    <a:pt x="5831" y="2197"/>
                    <a:pt x="5950" y="2257"/>
                    <a:pt x="6089" y="2296"/>
                  </a:cubicBezTo>
                  <a:cubicBezTo>
                    <a:pt x="6228" y="2356"/>
                    <a:pt x="6367" y="2415"/>
                    <a:pt x="6486" y="2475"/>
                  </a:cubicBezTo>
                  <a:cubicBezTo>
                    <a:pt x="6763" y="2574"/>
                    <a:pt x="7061" y="2673"/>
                    <a:pt x="7339" y="2752"/>
                  </a:cubicBezTo>
                  <a:cubicBezTo>
                    <a:pt x="7636" y="2832"/>
                    <a:pt x="7934" y="2871"/>
                    <a:pt x="8231" y="2891"/>
                  </a:cubicBezTo>
                  <a:cubicBezTo>
                    <a:pt x="8310" y="2896"/>
                    <a:pt x="8390" y="2899"/>
                    <a:pt x="8469" y="2899"/>
                  </a:cubicBezTo>
                  <a:cubicBezTo>
                    <a:pt x="8706" y="2899"/>
                    <a:pt x="8940" y="2876"/>
                    <a:pt x="9163" y="2832"/>
                  </a:cubicBezTo>
                  <a:cubicBezTo>
                    <a:pt x="9361" y="2772"/>
                    <a:pt x="9540" y="2713"/>
                    <a:pt x="9718" y="2614"/>
                  </a:cubicBezTo>
                  <a:cubicBezTo>
                    <a:pt x="9798" y="2594"/>
                    <a:pt x="9877" y="2554"/>
                    <a:pt x="9937" y="2514"/>
                  </a:cubicBezTo>
                  <a:cubicBezTo>
                    <a:pt x="10075" y="2455"/>
                    <a:pt x="10214" y="2376"/>
                    <a:pt x="10353" y="2296"/>
                  </a:cubicBezTo>
                  <a:cubicBezTo>
                    <a:pt x="10452" y="2217"/>
                    <a:pt x="10551" y="2157"/>
                    <a:pt x="10650" y="2058"/>
                  </a:cubicBezTo>
                  <a:cubicBezTo>
                    <a:pt x="10789" y="1959"/>
                    <a:pt x="10888" y="1840"/>
                    <a:pt x="10968" y="1701"/>
                  </a:cubicBezTo>
                  <a:cubicBezTo>
                    <a:pt x="11007" y="1602"/>
                    <a:pt x="10968" y="1523"/>
                    <a:pt x="10849" y="1483"/>
                  </a:cubicBezTo>
                  <a:cubicBezTo>
                    <a:pt x="10816" y="1458"/>
                    <a:pt x="10775" y="1447"/>
                    <a:pt x="10734" y="1447"/>
                  </a:cubicBezTo>
                  <a:cubicBezTo>
                    <a:pt x="10677" y="1447"/>
                    <a:pt x="10617" y="1468"/>
                    <a:pt x="10571" y="1503"/>
                  </a:cubicBezTo>
                  <a:cubicBezTo>
                    <a:pt x="10472" y="1622"/>
                    <a:pt x="10393" y="1721"/>
                    <a:pt x="10333" y="1860"/>
                  </a:cubicBezTo>
                  <a:cubicBezTo>
                    <a:pt x="10274" y="1959"/>
                    <a:pt x="10214" y="2038"/>
                    <a:pt x="10135" y="2118"/>
                  </a:cubicBezTo>
                  <a:cubicBezTo>
                    <a:pt x="10055" y="2237"/>
                    <a:pt x="9956" y="2336"/>
                    <a:pt x="9857" y="2415"/>
                  </a:cubicBezTo>
                  <a:cubicBezTo>
                    <a:pt x="9798" y="2455"/>
                    <a:pt x="9718" y="2514"/>
                    <a:pt x="9659" y="2554"/>
                  </a:cubicBezTo>
                  <a:cubicBezTo>
                    <a:pt x="9500" y="2633"/>
                    <a:pt x="9322" y="2693"/>
                    <a:pt x="9143" y="2733"/>
                  </a:cubicBezTo>
                  <a:cubicBezTo>
                    <a:pt x="8916" y="2793"/>
                    <a:pt x="8689" y="2819"/>
                    <a:pt x="8462" y="2819"/>
                  </a:cubicBezTo>
                  <a:cubicBezTo>
                    <a:pt x="8391" y="2819"/>
                    <a:pt x="8321" y="2817"/>
                    <a:pt x="8251" y="2812"/>
                  </a:cubicBezTo>
                  <a:cubicBezTo>
                    <a:pt x="7953" y="2792"/>
                    <a:pt x="7656" y="2733"/>
                    <a:pt x="7358" y="2673"/>
                  </a:cubicBezTo>
                  <a:cubicBezTo>
                    <a:pt x="7081" y="2594"/>
                    <a:pt x="6803" y="2495"/>
                    <a:pt x="6526" y="2395"/>
                  </a:cubicBezTo>
                  <a:cubicBezTo>
                    <a:pt x="6407" y="2336"/>
                    <a:pt x="6268" y="2276"/>
                    <a:pt x="6129" y="2217"/>
                  </a:cubicBezTo>
                  <a:cubicBezTo>
                    <a:pt x="5990" y="2157"/>
                    <a:pt x="5871" y="2098"/>
                    <a:pt x="5732" y="2038"/>
                  </a:cubicBezTo>
                  <a:cubicBezTo>
                    <a:pt x="5217" y="1801"/>
                    <a:pt x="4721" y="1523"/>
                    <a:pt x="4225" y="1245"/>
                  </a:cubicBezTo>
                  <a:cubicBezTo>
                    <a:pt x="3967" y="1106"/>
                    <a:pt x="3729" y="948"/>
                    <a:pt x="3471" y="809"/>
                  </a:cubicBezTo>
                  <a:lnTo>
                    <a:pt x="3115" y="591"/>
                  </a:lnTo>
                  <a:cubicBezTo>
                    <a:pt x="3055" y="551"/>
                    <a:pt x="2996" y="511"/>
                    <a:pt x="2916" y="472"/>
                  </a:cubicBezTo>
                  <a:cubicBezTo>
                    <a:pt x="2857" y="432"/>
                    <a:pt x="2797" y="412"/>
                    <a:pt x="2738" y="373"/>
                  </a:cubicBezTo>
                  <a:cubicBezTo>
                    <a:pt x="2599" y="313"/>
                    <a:pt x="2480" y="254"/>
                    <a:pt x="2341" y="194"/>
                  </a:cubicBezTo>
                  <a:cubicBezTo>
                    <a:pt x="2202" y="135"/>
                    <a:pt x="2044" y="95"/>
                    <a:pt x="1905" y="75"/>
                  </a:cubicBezTo>
                  <a:cubicBezTo>
                    <a:pt x="1746" y="36"/>
                    <a:pt x="1607" y="16"/>
                    <a:pt x="1449" y="16"/>
                  </a:cubicBezTo>
                  <a:cubicBezTo>
                    <a:pt x="1409" y="6"/>
                    <a:pt x="1374" y="1"/>
                    <a:pt x="1340"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0"/>
            <p:cNvSpPr/>
            <p:nvPr/>
          </p:nvSpPr>
          <p:spPr>
            <a:xfrm>
              <a:off x="3902450" y="1034050"/>
              <a:ext cx="274700" cy="72600"/>
            </a:xfrm>
            <a:custGeom>
              <a:avLst/>
              <a:gdLst/>
              <a:ahLst/>
              <a:cxnLst/>
              <a:rect l="l" t="t" r="r" b="b"/>
              <a:pathLst>
                <a:path w="10988" h="2904" extrusionOk="0">
                  <a:moveTo>
                    <a:pt x="2539" y="1"/>
                  </a:moveTo>
                  <a:cubicBezTo>
                    <a:pt x="2302" y="1"/>
                    <a:pt x="2068" y="23"/>
                    <a:pt x="1845" y="68"/>
                  </a:cubicBezTo>
                  <a:cubicBezTo>
                    <a:pt x="1647" y="127"/>
                    <a:pt x="1468" y="187"/>
                    <a:pt x="1290" y="266"/>
                  </a:cubicBezTo>
                  <a:cubicBezTo>
                    <a:pt x="1210" y="306"/>
                    <a:pt x="1151" y="345"/>
                    <a:pt x="1071" y="365"/>
                  </a:cubicBezTo>
                  <a:cubicBezTo>
                    <a:pt x="933" y="444"/>
                    <a:pt x="794" y="524"/>
                    <a:pt x="675" y="603"/>
                  </a:cubicBezTo>
                  <a:cubicBezTo>
                    <a:pt x="556" y="682"/>
                    <a:pt x="457" y="742"/>
                    <a:pt x="358" y="821"/>
                  </a:cubicBezTo>
                  <a:cubicBezTo>
                    <a:pt x="219" y="920"/>
                    <a:pt x="120" y="1059"/>
                    <a:pt x="40" y="1198"/>
                  </a:cubicBezTo>
                  <a:cubicBezTo>
                    <a:pt x="1" y="1297"/>
                    <a:pt x="40" y="1376"/>
                    <a:pt x="159" y="1416"/>
                  </a:cubicBezTo>
                  <a:cubicBezTo>
                    <a:pt x="192" y="1441"/>
                    <a:pt x="233" y="1452"/>
                    <a:pt x="274" y="1452"/>
                  </a:cubicBezTo>
                  <a:cubicBezTo>
                    <a:pt x="331" y="1452"/>
                    <a:pt x="391" y="1431"/>
                    <a:pt x="437" y="1396"/>
                  </a:cubicBezTo>
                  <a:cubicBezTo>
                    <a:pt x="536" y="1277"/>
                    <a:pt x="615" y="1178"/>
                    <a:pt x="675" y="1059"/>
                  </a:cubicBezTo>
                  <a:cubicBezTo>
                    <a:pt x="734" y="960"/>
                    <a:pt x="794" y="861"/>
                    <a:pt x="853" y="781"/>
                  </a:cubicBezTo>
                  <a:cubicBezTo>
                    <a:pt x="952" y="682"/>
                    <a:pt x="1052" y="583"/>
                    <a:pt x="1151" y="484"/>
                  </a:cubicBezTo>
                  <a:cubicBezTo>
                    <a:pt x="1210" y="444"/>
                    <a:pt x="1270" y="405"/>
                    <a:pt x="1329" y="365"/>
                  </a:cubicBezTo>
                  <a:cubicBezTo>
                    <a:pt x="1508" y="266"/>
                    <a:pt x="1686" y="206"/>
                    <a:pt x="1865" y="167"/>
                  </a:cubicBezTo>
                  <a:cubicBezTo>
                    <a:pt x="2088" y="122"/>
                    <a:pt x="2311" y="100"/>
                    <a:pt x="2534" y="100"/>
                  </a:cubicBezTo>
                  <a:cubicBezTo>
                    <a:pt x="2608" y="100"/>
                    <a:pt x="2683" y="102"/>
                    <a:pt x="2757" y="107"/>
                  </a:cubicBezTo>
                  <a:cubicBezTo>
                    <a:pt x="3055" y="127"/>
                    <a:pt x="3352" y="167"/>
                    <a:pt x="3630" y="246"/>
                  </a:cubicBezTo>
                  <a:cubicBezTo>
                    <a:pt x="3907" y="325"/>
                    <a:pt x="4185" y="405"/>
                    <a:pt x="4463" y="524"/>
                  </a:cubicBezTo>
                  <a:cubicBezTo>
                    <a:pt x="4601" y="563"/>
                    <a:pt x="4740" y="623"/>
                    <a:pt x="4859" y="682"/>
                  </a:cubicBezTo>
                  <a:cubicBezTo>
                    <a:pt x="4998" y="742"/>
                    <a:pt x="5137" y="801"/>
                    <a:pt x="5256" y="861"/>
                  </a:cubicBezTo>
                  <a:cubicBezTo>
                    <a:pt x="5771" y="1099"/>
                    <a:pt x="6287" y="1376"/>
                    <a:pt x="6783" y="1654"/>
                  </a:cubicBezTo>
                  <a:cubicBezTo>
                    <a:pt x="7021" y="1813"/>
                    <a:pt x="7259" y="1952"/>
                    <a:pt x="7517" y="2090"/>
                  </a:cubicBezTo>
                  <a:lnTo>
                    <a:pt x="7874" y="2328"/>
                  </a:lnTo>
                  <a:cubicBezTo>
                    <a:pt x="7933" y="2348"/>
                    <a:pt x="8012" y="2388"/>
                    <a:pt x="8072" y="2427"/>
                  </a:cubicBezTo>
                  <a:cubicBezTo>
                    <a:pt x="8131" y="2467"/>
                    <a:pt x="8191" y="2507"/>
                    <a:pt x="8250" y="2527"/>
                  </a:cubicBezTo>
                  <a:cubicBezTo>
                    <a:pt x="8389" y="2586"/>
                    <a:pt x="8528" y="2646"/>
                    <a:pt x="8667" y="2705"/>
                  </a:cubicBezTo>
                  <a:cubicBezTo>
                    <a:pt x="8806" y="2765"/>
                    <a:pt x="8944" y="2804"/>
                    <a:pt x="9083" y="2844"/>
                  </a:cubicBezTo>
                  <a:cubicBezTo>
                    <a:pt x="9242" y="2864"/>
                    <a:pt x="9401" y="2884"/>
                    <a:pt x="9539" y="2903"/>
                  </a:cubicBezTo>
                  <a:lnTo>
                    <a:pt x="9758" y="2903"/>
                  </a:lnTo>
                  <a:cubicBezTo>
                    <a:pt x="9857" y="2884"/>
                    <a:pt x="9936" y="2884"/>
                    <a:pt x="10035" y="2864"/>
                  </a:cubicBezTo>
                  <a:cubicBezTo>
                    <a:pt x="10234" y="2824"/>
                    <a:pt x="10432" y="2745"/>
                    <a:pt x="10590" y="2606"/>
                  </a:cubicBezTo>
                  <a:cubicBezTo>
                    <a:pt x="10749" y="2507"/>
                    <a:pt x="10848" y="2348"/>
                    <a:pt x="10928" y="2170"/>
                  </a:cubicBezTo>
                  <a:cubicBezTo>
                    <a:pt x="10947" y="2090"/>
                    <a:pt x="10967" y="2011"/>
                    <a:pt x="10967" y="1912"/>
                  </a:cubicBezTo>
                  <a:cubicBezTo>
                    <a:pt x="10987" y="1833"/>
                    <a:pt x="10987" y="1753"/>
                    <a:pt x="10967" y="1674"/>
                  </a:cubicBezTo>
                  <a:cubicBezTo>
                    <a:pt x="10967" y="1595"/>
                    <a:pt x="10947" y="1515"/>
                    <a:pt x="10908" y="1436"/>
                  </a:cubicBezTo>
                  <a:cubicBezTo>
                    <a:pt x="10888" y="1416"/>
                    <a:pt x="10888" y="1376"/>
                    <a:pt x="10868" y="1337"/>
                  </a:cubicBezTo>
                  <a:lnTo>
                    <a:pt x="10848" y="1297"/>
                  </a:lnTo>
                  <a:lnTo>
                    <a:pt x="10809" y="1257"/>
                  </a:lnTo>
                  <a:cubicBezTo>
                    <a:pt x="10749" y="1138"/>
                    <a:pt x="10670" y="1019"/>
                    <a:pt x="10571" y="940"/>
                  </a:cubicBezTo>
                  <a:cubicBezTo>
                    <a:pt x="10472" y="861"/>
                    <a:pt x="10372" y="781"/>
                    <a:pt x="10273" y="722"/>
                  </a:cubicBezTo>
                  <a:cubicBezTo>
                    <a:pt x="10174" y="662"/>
                    <a:pt x="10075" y="603"/>
                    <a:pt x="9976" y="583"/>
                  </a:cubicBezTo>
                  <a:cubicBezTo>
                    <a:pt x="9817" y="504"/>
                    <a:pt x="9658" y="464"/>
                    <a:pt x="9480" y="464"/>
                  </a:cubicBezTo>
                  <a:lnTo>
                    <a:pt x="9301" y="464"/>
                  </a:lnTo>
                  <a:lnTo>
                    <a:pt x="9222" y="484"/>
                  </a:lnTo>
                  <a:lnTo>
                    <a:pt x="9163" y="504"/>
                  </a:lnTo>
                  <a:cubicBezTo>
                    <a:pt x="9103" y="543"/>
                    <a:pt x="9044" y="603"/>
                    <a:pt x="9044" y="682"/>
                  </a:cubicBezTo>
                  <a:cubicBezTo>
                    <a:pt x="9024" y="762"/>
                    <a:pt x="9044" y="821"/>
                    <a:pt x="9083" y="881"/>
                  </a:cubicBezTo>
                  <a:cubicBezTo>
                    <a:pt x="9103" y="900"/>
                    <a:pt x="9103" y="900"/>
                    <a:pt x="9123" y="920"/>
                  </a:cubicBezTo>
                  <a:lnTo>
                    <a:pt x="9182" y="960"/>
                  </a:lnTo>
                  <a:lnTo>
                    <a:pt x="9242" y="980"/>
                  </a:lnTo>
                  <a:lnTo>
                    <a:pt x="9301" y="1019"/>
                  </a:lnTo>
                  <a:cubicBezTo>
                    <a:pt x="9401" y="1039"/>
                    <a:pt x="9539" y="1079"/>
                    <a:pt x="9678" y="1119"/>
                  </a:cubicBezTo>
                  <a:cubicBezTo>
                    <a:pt x="9758" y="1138"/>
                    <a:pt x="9837" y="1158"/>
                    <a:pt x="9916" y="1198"/>
                  </a:cubicBezTo>
                  <a:cubicBezTo>
                    <a:pt x="9996" y="1238"/>
                    <a:pt x="10075" y="1277"/>
                    <a:pt x="10154" y="1317"/>
                  </a:cubicBezTo>
                  <a:cubicBezTo>
                    <a:pt x="10234" y="1376"/>
                    <a:pt x="10313" y="1436"/>
                    <a:pt x="10392" y="1495"/>
                  </a:cubicBezTo>
                  <a:lnTo>
                    <a:pt x="10412" y="1515"/>
                  </a:lnTo>
                  <a:lnTo>
                    <a:pt x="10452" y="1555"/>
                  </a:lnTo>
                  <a:cubicBezTo>
                    <a:pt x="10452" y="1575"/>
                    <a:pt x="10472" y="1595"/>
                    <a:pt x="10491" y="1614"/>
                  </a:cubicBezTo>
                  <a:cubicBezTo>
                    <a:pt x="10511" y="1654"/>
                    <a:pt x="10551" y="1714"/>
                    <a:pt x="10571" y="1753"/>
                  </a:cubicBezTo>
                  <a:cubicBezTo>
                    <a:pt x="10590" y="1813"/>
                    <a:pt x="10610" y="1872"/>
                    <a:pt x="10610" y="1912"/>
                  </a:cubicBezTo>
                  <a:cubicBezTo>
                    <a:pt x="10630" y="1991"/>
                    <a:pt x="10630" y="2051"/>
                    <a:pt x="10610" y="2110"/>
                  </a:cubicBezTo>
                  <a:cubicBezTo>
                    <a:pt x="10590" y="2249"/>
                    <a:pt x="10531" y="2368"/>
                    <a:pt x="10432" y="2467"/>
                  </a:cubicBezTo>
                  <a:cubicBezTo>
                    <a:pt x="10313" y="2606"/>
                    <a:pt x="10174" y="2685"/>
                    <a:pt x="10015" y="2745"/>
                  </a:cubicBezTo>
                  <a:cubicBezTo>
                    <a:pt x="9916" y="2765"/>
                    <a:pt x="9817" y="2784"/>
                    <a:pt x="9738" y="2804"/>
                  </a:cubicBezTo>
                  <a:lnTo>
                    <a:pt x="9559" y="2804"/>
                  </a:lnTo>
                  <a:cubicBezTo>
                    <a:pt x="9420" y="2784"/>
                    <a:pt x="9262" y="2784"/>
                    <a:pt x="9123" y="2745"/>
                  </a:cubicBezTo>
                  <a:cubicBezTo>
                    <a:pt x="8984" y="2705"/>
                    <a:pt x="8845" y="2665"/>
                    <a:pt x="8707" y="2626"/>
                  </a:cubicBezTo>
                  <a:cubicBezTo>
                    <a:pt x="8568" y="2566"/>
                    <a:pt x="8449" y="2507"/>
                    <a:pt x="8310" y="2447"/>
                  </a:cubicBezTo>
                  <a:cubicBezTo>
                    <a:pt x="8250" y="2408"/>
                    <a:pt x="8191" y="2388"/>
                    <a:pt x="8131" y="2348"/>
                  </a:cubicBezTo>
                  <a:cubicBezTo>
                    <a:pt x="8072" y="2308"/>
                    <a:pt x="8012" y="2269"/>
                    <a:pt x="7953" y="2229"/>
                  </a:cubicBezTo>
                  <a:lnTo>
                    <a:pt x="7576" y="2011"/>
                  </a:lnTo>
                  <a:cubicBezTo>
                    <a:pt x="7338" y="1872"/>
                    <a:pt x="7100" y="1714"/>
                    <a:pt x="6842" y="1575"/>
                  </a:cubicBezTo>
                  <a:cubicBezTo>
                    <a:pt x="6347" y="1297"/>
                    <a:pt x="5851" y="1019"/>
                    <a:pt x="5315" y="762"/>
                  </a:cubicBezTo>
                  <a:cubicBezTo>
                    <a:pt x="5196" y="702"/>
                    <a:pt x="5058" y="643"/>
                    <a:pt x="4919" y="583"/>
                  </a:cubicBezTo>
                  <a:cubicBezTo>
                    <a:pt x="4780" y="524"/>
                    <a:pt x="4661" y="484"/>
                    <a:pt x="4522" y="424"/>
                  </a:cubicBezTo>
                  <a:cubicBezTo>
                    <a:pt x="4244" y="325"/>
                    <a:pt x="3967" y="226"/>
                    <a:pt x="3669" y="147"/>
                  </a:cubicBezTo>
                  <a:cubicBezTo>
                    <a:pt x="3372" y="68"/>
                    <a:pt x="3074" y="28"/>
                    <a:pt x="2777" y="8"/>
                  </a:cubicBezTo>
                  <a:cubicBezTo>
                    <a:pt x="2698" y="3"/>
                    <a:pt x="2618" y="1"/>
                    <a:pt x="253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0"/>
            <p:cNvSpPr/>
            <p:nvPr/>
          </p:nvSpPr>
          <p:spPr>
            <a:xfrm>
              <a:off x="4178100" y="1035725"/>
              <a:ext cx="274700" cy="72600"/>
            </a:xfrm>
            <a:custGeom>
              <a:avLst/>
              <a:gdLst/>
              <a:ahLst/>
              <a:cxnLst/>
              <a:rect l="l" t="t" r="r" b="b"/>
              <a:pathLst>
                <a:path w="10988" h="2904" extrusionOk="0">
                  <a:moveTo>
                    <a:pt x="1211" y="1"/>
                  </a:moveTo>
                  <a:cubicBezTo>
                    <a:pt x="1131" y="1"/>
                    <a:pt x="1032" y="20"/>
                    <a:pt x="933" y="40"/>
                  </a:cubicBezTo>
                  <a:cubicBezTo>
                    <a:pt x="735" y="60"/>
                    <a:pt x="536" y="159"/>
                    <a:pt x="378" y="278"/>
                  </a:cubicBezTo>
                  <a:cubicBezTo>
                    <a:pt x="239" y="397"/>
                    <a:pt x="120" y="556"/>
                    <a:pt x="60" y="734"/>
                  </a:cubicBezTo>
                  <a:cubicBezTo>
                    <a:pt x="40" y="814"/>
                    <a:pt x="21" y="893"/>
                    <a:pt x="1" y="992"/>
                  </a:cubicBezTo>
                  <a:cubicBezTo>
                    <a:pt x="1" y="1071"/>
                    <a:pt x="1" y="1151"/>
                    <a:pt x="1" y="1230"/>
                  </a:cubicBezTo>
                  <a:cubicBezTo>
                    <a:pt x="21" y="1309"/>
                    <a:pt x="40" y="1389"/>
                    <a:pt x="80" y="1448"/>
                  </a:cubicBezTo>
                  <a:cubicBezTo>
                    <a:pt x="100" y="1488"/>
                    <a:pt x="100" y="1528"/>
                    <a:pt x="120" y="1547"/>
                  </a:cubicBezTo>
                  <a:lnTo>
                    <a:pt x="159" y="1607"/>
                  </a:lnTo>
                  <a:lnTo>
                    <a:pt x="179" y="1647"/>
                  </a:lnTo>
                  <a:cubicBezTo>
                    <a:pt x="239" y="1766"/>
                    <a:pt x="318" y="1865"/>
                    <a:pt x="417" y="1964"/>
                  </a:cubicBezTo>
                  <a:cubicBezTo>
                    <a:pt x="516" y="2043"/>
                    <a:pt x="616" y="2122"/>
                    <a:pt x="715" y="2182"/>
                  </a:cubicBezTo>
                  <a:cubicBezTo>
                    <a:pt x="814" y="2241"/>
                    <a:pt x="913" y="2281"/>
                    <a:pt x="1012" y="2321"/>
                  </a:cubicBezTo>
                  <a:cubicBezTo>
                    <a:pt x="1171" y="2400"/>
                    <a:pt x="1329" y="2440"/>
                    <a:pt x="1508" y="2440"/>
                  </a:cubicBezTo>
                  <a:lnTo>
                    <a:pt x="1686" y="2440"/>
                  </a:lnTo>
                  <a:lnTo>
                    <a:pt x="1766" y="2420"/>
                  </a:lnTo>
                  <a:lnTo>
                    <a:pt x="1825" y="2400"/>
                  </a:lnTo>
                  <a:cubicBezTo>
                    <a:pt x="1885" y="2360"/>
                    <a:pt x="1944" y="2301"/>
                    <a:pt x="1944" y="2222"/>
                  </a:cubicBezTo>
                  <a:cubicBezTo>
                    <a:pt x="1964" y="2142"/>
                    <a:pt x="1944" y="2083"/>
                    <a:pt x="1905" y="2023"/>
                  </a:cubicBezTo>
                  <a:cubicBezTo>
                    <a:pt x="1885" y="2003"/>
                    <a:pt x="1885" y="1984"/>
                    <a:pt x="1865" y="1984"/>
                  </a:cubicBezTo>
                  <a:lnTo>
                    <a:pt x="1805" y="1944"/>
                  </a:lnTo>
                  <a:lnTo>
                    <a:pt x="1746" y="1924"/>
                  </a:lnTo>
                  <a:lnTo>
                    <a:pt x="1686" y="1885"/>
                  </a:lnTo>
                  <a:cubicBezTo>
                    <a:pt x="1587" y="1865"/>
                    <a:pt x="1448" y="1825"/>
                    <a:pt x="1310" y="1785"/>
                  </a:cubicBezTo>
                  <a:cubicBezTo>
                    <a:pt x="1230" y="1766"/>
                    <a:pt x="1151" y="1746"/>
                    <a:pt x="1072" y="1706"/>
                  </a:cubicBezTo>
                  <a:cubicBezTo>
                    <a:pt x="992" y="1666"/>
                    <a:pt x="913" y="1627"/>
                    <a:pt x="834" y="1587"/>
                  </a:cubicBezTo>
                  <a:cubicBezTo>
                    <a:pt x="754" y="1528"/>
                    <a:pt x="675" y="1468"/>
                    <a:pt x="596" y="1409"/>
                  </a:cubicBezTo>
                  <a:lnTo>
                    <a:pt x="576" y="1369"/>
                  </a:lnTo>
                  <a:lnTo>
                    <a:pt x="536" y="1349"/>
                  </a:lnTo>
                  <a:cubicBezTo>
                    <a:pt x="536" y="1329"/>
                    <a:pt x="516" y="1309"/>
                    <a:pt x="497" y="1290"/>
                  </a:cubicBezTo>
                  <a:cubicBezTo>
                    <a:pt x="477" y="1250"/>
                    <a:pt x="437" y="1190"/>
                    <a:pt x="417" y="1151"/>
                  </a:cubicBezTo>
                  <a:cubicBezTo>
                    <a:pt x="397" y="1091"/>
                    <a:pt x="378" y="1032"/>
                    <a:pt x="378" y="972"/>
                  </a:cubicBezTo>
                  <a:cubicBezTo>
                    <a:pt x="358" y="913"/>
                    <a:pt x="358" y="853"/>
                    <a:pt x="378" y="794"/>
                  </a:cubicBezTo>
                  <a:cubicBezTo>
                    <a:pt x="397" y="655"/>
                    <a:pt x="457" y="536"/>
                    <a:pt x="556" y="437"/>
                  </a:cubicBezTo>
                  <a:cubicBezTo>
                    <a:pt x="675" y="298"/>
                    <a:pt x="814" y="219"/>
                    <a:pt x="973" y="159"/>
                  </a:cubicBezTo>
                  <a:cubicBezTo>
                    <a:pt x="1072" y="139"/>
                    <a:pt x="1171" y="120"/>
                    <a:pt x="1250" y="100"/>
                  </a:cubicBezTo>
                  <a:lnTo>
                    <a:pt x="1429" y="100"/>
                  </a:lnTo>
                  <a:cubicBezTo>
                    <a:pt x="1567" y="100"/>
                    <a:pt x="1726" y="120"/>
                    <a:pt x="1865" y="159"/>
                  </a:cubicBezTo>
                  <a:cubicBezTo>
                    <a:pt x="2004" y="199"/>
                    <a:pt x="2143" y="239"/>
                    <a:pt x="2281" y="278"/>
                  </a:cubicBezTo>
                  <a:cubicBezTo>
                    <a:pt x="2420" y="338"/>
                    <a:pt x="2539" y="397"/>
                    <a:pt x="2678" y="457"/>
                  </a:cubicBezTo>
                  <a:cubicBezTo>
                    <a:pt x="2738" y="496"/>
                    <a:pt x="2797" y="516"/>
                    <a:pt x="2857" y="556"/>
                  </a:cubicBezTo>
                  <a:cubicBezTo>
                    <a:pt x="2916" y="595"/>
                    <a:pt x="2975" y="635"/>
                    <a:pt x="3035" y="655"/>
                  </a:cubicBezTo>
                  <a:lnTo>
                    <a:pt x="3412" y="893"/>
                  </a:lnTo>
                  <a:cubicBezTo>
                    <a:pt x="3650" y="1032"/>
                    <a:pt x="3888" y="1171"/>
                    <a:pt x="4146" y="1329"/>
                  </a:cubicBezTo>
                  <a:cubicBezTo>
                    <a:pt x="4641" y="1607"/>
                    <a:pt x="5137" y="1885"/>
                    <a:pt x="5673" y="2122"/>
                  </a:cubicBezTo>
                  <a:cubicBezTo>
                    <a:pt x="5792" y="2202"/>
                    <a:pt x="5930" y="2261"/>
                    <a:pt x="6069" y="2321"/>
                  </a:cubicBezTo>
                  <a:cubicBezTo>
                    <a:pt x="6208" y="2360"/>
                    <a:pt x="6327" y="2420"/>
                    <a:pt x="6466" y="2479"/>
                  </a:cubicBezTo>
                  <a:cubicBezTo>
                    <a:pt x="6743" y="2579"/>
                    <a:pt x="7021" y="2678"/>
                    <a:pt x="7319" y="2757"/>
                  </a:cubicBezTo>
                  <a:cubicBezTo>
                    <a:pt x="7616" y="2836"/>
                    <a:pt x="7914" y="2876"/>
                    <a:pt x="8211" y="2896"/>
                  </a:cubicBezTo>
                  <a:cubicBezTo>
                    <a:pt x="8290" y="2901"/>
                    <a:pt x="8370" y="2903"/>
                    <a:pt x="8449" y="2903"/>
                  </a:cubicBezTo>
                  <a:cubicBezTo>
                    <a:pt x="8686" y="2903"/>
                    <a:pt x="8920" y="2881"/>
                    <a:pt x="9143" y="2836"/>
                  </a:cubicBezTo>
                  <a:cubicBezTo>
                    <a:pt x="9341" y="2777"/>
                    <a:pt x="9520" y="2717"/>
                    <a:pt x="9698" y="2618"/>
                  </a:cubicBezTo>
                  <a:cubicBezTo>
                    <a:pt x="9778" y="2598"/>
                    <a:pt x="9837" y="2559"/>
                    <a:pt x="9916" y="2539"/>
                  </a:cubicBezTo>
                  <a:cubicBezTo>
                    <a:pt x="10055" y="2460"/>
                    <a:pt x="10194" y="2380"/>
                    <a:pt x="10313" y="2301"/>
                  </a:cubicBezTo>
                  <a:cubicBezTo>
                    <a:pt x="10432" y="2222"/>
                    <a:pt x="10531" y="2162"/>
                    <a:pt x="10630" y="2063"/>
                  </a:cubicBezTo>
                  <a:cubicBezTo>
                    <a:pt x="10769" y="1964"/>
                    <a:pt x="10868" y="1845"/>
                    <a:pt x="10948" y="1706"/>
                  </a:cubicBezTo>
                  <a:cubicBezTo>
                    <a:pt x="10987" y="1607"/>
                    <a:pt x="10948" y="1528"/>
                    <a:pt x="10829" y="1488"/>
                  </a:cubicBezTo>
                  <a:cubicBezTo>
                    <a:pt x="10795" y="1463"/>
                    <a:pt x="10755" y="1452"/>
                    <a:pt x="10714" y="1452"/>
                  </a:cubicBezTo>
                  <a:cubicBezTo>
                    <a:pt x="10657" y="1452"/>
                    <a:pt x="10597" y="1473"/>
                    <a:pt x="10551" y="1508"/>
                  </a:cubicBezTo>
                  <a:cubicBezTo>
                    <a:pt x="10452" y="1627"/>
                    <a:pt x="10373" y="1726"/>
                    <a:pt x="10293" y="1865"/>
                  </a:cubicBezTo>
                  <a:cubicBezTo>
                    <a:pt x="10254" y="1964"/>
                    <a:pt x="10174" y="2043"/>
                    <a:pt x="10115" y="2122"/>
                  </a:cubicBezTo>
                  <a:cubicBezTo>
                    <a:pt x="10035" y="2241"/>
                    <a:pt x="9936" y="2341"/>
                    <a:pt x="9817" y="2420"/>
                  </a:cubicBezTo>
                  <a:cubicBezTo>
                    <a:pt x="9758" y="2460"/>
                    <a:pt x="9698" y="2519"/>
                    <a:pt x="9639" y="2559"/>
                  </a:cubicBezTo>
                  <a:cubicBezTo>
                    <a:pt x="9480" y="2638"/>
                    <a:pt x="9302" y="2698"/>
                    <a:pt x="9103" y="2737"/>
                  </a:cubicBezTo>
                  <a:cubicBezTo>
                    <a:pt x="8891" y="2798"/>
                    <a:pt x="8668" y="2824"/>
                    <a:pt x="8432" y="2824"/>
                  </a:cubicBezTo>
                  <a:cubicBezTo>
                    <a:pt x="8360" y="2824"/>
                    <a:pt x="8286" y="2821"/>
                    <a:pt x="8211" y="2817"/>
                  </a:cubicBezTo>
                  <a:cubicBezTo>
                    <a:pt x="7914" y="2797"/>
                    <a:pt x="7636" y="2737"/>
                    <a:pt x="7338" y="2678"/>
                  </a:cubicBezTo>
                  <a:cubicBezTo>
                    <a:pt x="7061" y="2598"/>
                    <a:pt x="6783" y="2499"/>
                    <a:pt x="6505" y="2380"/>
                  </a:cubicBezTo>
                  <a:cubicBezTo>
                    <a:pt x="6367" y="2321"/>
                    <a:pt x="6228" y="2281"/>
                    <a:pt x="6109" y="2222"/>
                  </a:cubicBezTo>
                  <a:cubicBezTo>
                    <a:pt x="5970" y="2162"/>
                    <a:pt x="5831" y="2103"/>
                    <a:pt x="5712" y="2043"/>
                  </a:cubicBezTo>
                  <a:cubicBezTo>
                    <a:pt x="5197" y="1785"/>
                    <a:pt x="4681" y="1528"/>
                    <a:pt x="4205" y="1230"/>
                  </a:cubicBezTo>
                  <a:cubicBezTo>
                    <a:pt x="3947" y="1091"/>
                    <a:pt x="3709" y="952"/>
                    <a:pt x="3451" y="794"/>
                  </a:cubicBezTo>
                  <a:lnTo>
                    <a:pt x="3094" y="576"/>
                  </a:lnTo>
                  <a:cubicBezTo>
                    <a:pt x="3035" y="536"/>
                    <a:pt x="2975" y="496"/>
                    <a:pt x="2896" y="476"/>
                  </a:cubicBezTo>
                  <a:cubicBezTo>
                    <a:pt x="2837" y="437"/>
                    <a:pt x="2777" y="397"/>
                    <a:pt x="2718" y="357"/>
                  </a:cubicBezTo>
                  <a:cubicBezTo>
                    <a:pt x="2579" y="298"/>
                    <a:pt x="2460" y="239"/>
                    <a:pt x="2301" y="199"/>
                  </a:cubicBezTo>
                  <a:cubicBezTo>
                    <a:pt x="2162" y="139"/>
                    <a:pt x="2024" y="100"/>
                    <a:pt x="1885" y="60"/>
                  </a:cubicBezTo>
                  <a:cubicBezTo>
                    <a:pt x="1726" y="20"/>
                    <a:pt x="1567" y="1"/>
                    <a:pt x="142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0"/>
            <p:cNvSpPr/>
            <p:nvPr/>
          </p:nvSpPr>
          <p:spPr>
            <a:xfrm>
              <a:off x="4344200" y="1036325"/>
              <a:ext cx="275175" cy="72300"/>
            </a:xfrm>
            <a:custGeom>
              <a:avLst/>
              <a:gdLst/>
              <a:ahLst/>
              <a:cxnLst/>
              <a:rect l="l" t="t" r="r" b="b"/>
              <a:pathLst>
                <a:path w="11007" h="2892" extrusionOk="0">
                  <a:moveTo>
                    <a:pt x="2531" y="0"/>
                  </a:moveTo>
                  <a:cubicBezTo>
                    <a:pt x="2304" y="0"/>
                    <a:pt x="2079" y="33"/>
                    <a:pt x="1864" y="76"/>
                  </a:cubicBezTo>
                  <a:cubicBezTo>
                    <a:pt x="1666" y="115"/>
                    <a:pt x="1488" y="195"/>
                    <a:pt x="1309" y="274"/>
                  </a:cubicBezTo>
                  <a:cubicBezTo>
                    <a:pt x="1230" y="314"/>
                    <a:pt x="1170" y="333"/>
                    <a:pt x="1091" y="373"/>
                  </a:cubicBezTo>
                  <a:cubicBezTo>
                    <a:pt x="952" y="452"/>
                    <a:pt x="813" y="512"/>
                    <a:pt x="694" y="611"/>
                  </a:cubicBezTo>
                  <a:cubicBezTo>
                    <a:pt x="575" y="671"/>
                    <a:pt x="476" y="750"/>
                    <a:pt x="377" y="829"/>
                  </a:cubicBezTo>
                  <a:cubicBezTo>
                    <a:pt x="238" y="928"/>
                    <a:pt x="119" y="1067"/>
                    <a:pt x="40" y="1206"/>
                  </a:cubicBezTo>
                  <a:cubicBezTo>
                    <a:pt x="0" y="1305"/>
                    <a:pt x="40" y="1385"/>
                    <a:pt x="159" y="1424"/>
                  </a:cubicBezTo>
                  <a:cubicBezTo>
                    <a:pt x="200" y="1449"/>
                    <a:pt x="242" y="1460"/>
                    <a:pt x="282" y="1460"/>
                  </a:cubicBezTo>
                  <a:cubicBezTo>
                    <a:pt x="338" y="1460"/>
                    <a:pt x="390" y="1439"/>
                    <a:pt x="437" y="1404"/>
                  </a:cubicBezTo>
                  <a:cubicBezTo>
                    <a:pt x="536" y="1285"/>
                    <a:pt x="615" y="1166"/>
                    <a:pt x="694" y="1047"/>
                  </a:cubicBezTo>
                  <a:cubicBezTo>
                    <a:pt x="754" y="948"/>
                    <a:pt x="813" y="869"/>
                    <a:pt x="873" y="790"/>
                  </a:cubicBezTo>
                  <a:cubicBezTo>
                    <a:pt x="972" y="671"/>
                    <a:pt x="1051" y="571"/>
                    <a:pt x="1170" y="492"/>
                  </a:cubicBezTo>
                  <a:cubicBezTo>
                    <a:pt x="1230" y="433"/>
                    <a:pt x="1289" y="393"/>
                    <a:pt x="1349" y="353"/>
                  </a:cubicBezTo>
                  <a:cubicBezTo>
                    <a:pt x="1527" y="274"/>
                    <a:pt x="1706" y="215"/>
                    <a:pt x="1884" y="155"/>
                  </a:cubicBezTo>
                  <a:cubicBezTo>
                    <a:pt x="2107" y="110"/>
                    <a:pt x="2330" y="88"/>
                    <a:pt x="2554" y="88"/>
                  </a:cubicBezTo>
                  <a:cubicBezTo>
                    <a:pt x="2628" y="88"/>
                    <a:pt x="2702" y="91"/>
                    <a:pt x="2777" y="96"/>
                  </a:cubicBezTo>
                  <a:cubicBezTo>
                    <a:pt x="3074" y="115"/>
                    <a:pt x="3372" y="155"/>
                    <a:pt x="3649" y="234"/>
                  </a:cubicBezTo>
                  <a:cubicBezTo>
                    <a:pt x="3927" y="314"/>
                    <a:pt x="4205" y="413"/>
                    <a:pt x="4482" y="512"/>
                  </a:cubicBezTo>
                  <a:cubicBezTo>
                    <a:pt x="4621" y="571"/>
                    <a:pt x="4760" y="611"/>
                    <a:pt x="4879" y="671"/>
                  </a:cubicBezTo>
                  <a:cubicBezTo>
                    <a:pt x="5018" y="730"/>
                    <a:pt x="5156" y="790"/>
                    <a:pt x="5275" y="849"/>
                  </a:cubicBezTo>
                  <a:cubicBezTo>
                    <a:pt x="5791" y="1107"/>
                    <a:pt x="6307" y="1365"/>
                    <a:pt x="6783" y="1662"/>
                  </a:cubicBezTo>
                  <a:cubicBezTo>
                    <a:pt x="7040" y="1801"/>
                    <a:pt x="7278" y="1940"/>
                    <a:pt x="7536" y="2098"/>
                  </a:cubicBezTo>
                  <a:lnTo>
                    <a:pt x="7893" y="2317"/>
                  </a:lnTo>
                  <a:cubicBezTo>
                    <a:pt x="7953" y="2356"/>
                    <a:pt x="8012" y="2396"/>
                    <a:pt x="8091" y="2416"/>
                  </a:cubicBezTo>
                  <a:cubicBezTo>
                    <a:pt x="8151" y="2455"/>
                    <a:pt x="8210" y="2495"/>
                    <a:pt x="8270" y="2535"/>
                  </a:cubicBezTo>
                  <a:cubicBezTo>
                    <a:pt x="8409" y="2594"/>
                    <a:pt x="8548" y="2654"/>
                    <a:pt x="8686" y="2693"/>
                  </a:cubicBezTo>
                  <a:cubicBezTo>
                    <a:pt x="8825" y="2753"/>
                    <a:pt x="8964" y="2793"/>
                    <a:pt x="9103" y="2832"/>
                  </a:cubicBezTo>
                  <a:cubicBezTo>
                    <a:pt x="9262" y="2872"/>
                    <a:pt x="9420" y="2892"/>
                    <a:pt x="9559" y="2892"/>
                  </a:cubicBezTo>
                  <a:lnTo>
                    <a:pt x="9777" y="2892"/>
                  </a:lnTo>
                  <a:cubicBezTo>
                    <a:pt x="9856" y="2892"/>
                    <a:pt x="9956" y="2872"/>
                    <a:pt x="10055" y="2852"/>
                  </a:cubicBezTo>
                  <a:cubicBezTo>
                    <a:pt x="10253" y="2832"/>
                    <a:pt x="10451" y="2733"/>
                    <a:pt x="10610" y="2614"/>
                  </a:cubicBezTo>
                  <a:cubicBezTo>
                    <a:pt x="10769" y="2495"/>
                    <a:pt x="10868" y="2336"/>
                    <a:pt x="10947" y="2158"/>
                  </a:cubicBezTo>
                  <a:cubicBezTo>
                    <a:pt x="10967" y="2079"/>
                    <a:pt x="10987" y="1999"/>
                    <a:pt x="10987" y="1920"/>
                  </a:cubicBezTo>
                  <a:cubicBezTo>
                    <a:pt x="11007" y="1821"/>
                    <a:pt x="11007" y="1742"/>
                    <a:pt x="10987" y="1662"/>
                  </a:cubicBezTo>
                  <a:cubicBezTo>
                    <a:pt x="10967" y="1583"/>
                    <a:pt x="10947" y="1504"/>
                    <a:pt x="10927" y="1444"/>
                  </a:cubicBezTo>
                  <a:cubicBezTo>
                    <a:pt x="10908" y="1404"/>
                    <a:pt x="10888" y="1365"/>
                    <a:pt x="10868" y="1345"/>
                  </a:cubicBezTo>
                  <a:lnTo>
                    <a:pt x="10848" y="1285"/>
                  </a:lnTo>
                  <a:lnTo>
                    <a:pt x="10828" y="1246"/>
                  </a:lnTo>
                  <a:cubicBezTo>
                    <a:pt x="10749" y="1127"/>
                    <a:pt x="10670" y="1028"/>
                    <a:pt x="10570" y="928"/>
                  </a:cubicBezTo>
                  <a:cubicBezTo>
                    <a:pt x="10471" y="849"/>
                    <a:pt x="10372" y="770"/>
                    <a:pt x="10273" y="710"/>
                  </a:cubicBezTo>
                  <a:cubicBezTo>
                    <a:pt x="10174" y="651"/>
                    <a:pt x="10075" y="611"/>
                    <a:pt x="9975" y="571"/>
                  </a:cubicBezTo>
                  <a:cubicBezTo>
                    <a:pt x="9817" y="512"/>
                    <a:pt x="9658" y="472"/>
                    <a:pt x="9480" y="452"/>
                  </a:cubicBezTo>
                  <a:lnTo>
                    <a:pt x="9301" y="452"/>
                  </a:lnTo>
                  <a:lnTo>
                    <a:pt x="9242" y="472"/>
                  </a:lnTo>
                  <a:lnTo>
                    <a:pt x="9182" y="492"/>
                  </a:lnTo>
                  <a:cubicBezTo>
                    <a:pt x="9103" y="532"/>
                    <a:pt x="9043" y="591"/>
                    <a:pt x="9043" y="671"/>
                  </a:cubicBezTo>
                  <a:cubicBezTo>
                    <a:pt x="9024" y="750"/>
                    <a:pt x="9043" y="829"/>
                    <a:pt x="9083" y="889"/>
                  </a:cubicBezTo>
                  <a:cubicBezTo>
                    <a:pt x="9103" y="889"/>
                    <a:pt x="9123" y="909"/>
                    <a:pt x="9123" y="909"/>
                  </a:cubicBezTo>
                  <a:lnTo>
                    <a:pt x="9182" y="948"/>
                  </a:lnTo>
                  <a:lnTo>
                    <a:pt x="9242" y="988"/>
                  </a:lnTo>
                  <a:lnTo>
                    <a:pt x="9321" y="1008"/>
                  </a:lnTo>
                  <a:cubicBezTo>
                    <a:pt x="9420" y="1047"/>
                    <a:pt x="9539" y="1067"/>
                    <a:pt x="9678" y="1107"/>
                  </a:cubicBezTo>
                  <a:cubicBezTo>
                    <a:pt x="9757" y="1147"/>
                    <a:pt x="9837" y="1166"/>
                    <a:pt x="9916" y="1186"/>
                  </a:cubicBezTo>
                  <a:cubicBezTo>
                    <a:pt x="9995" y="1226"/>
                    <a:pt x="10075" y="1266"/>
                    <a:pt x="10154" y="1305"/>
                  </a:cubicBezTo>
                  <a:cubicBezTo>
                    <a:pt x="10253" y="1365"/>
                    <a:pt x="10332" y="1424"/>
                    <a:pt x="10392" y="1484"/>
                  </a:cubicBezTo>
                  <a:lnTo>
                    <a:pt x="10432" y="1523"/>
                  </a:lnTo>
                  <a:lnTo>
                    <a:pt x="10451" y="1543"/>
                  </a:lnTo>
                  <a:cubicBezTo>
                    <a:pt x="10471" y="1563"/>
                    <a:pt x="10471" y="1583"/>
                    <a:pt x="10491" y="1603"/>
                  </a:cubicBezTo>
                  <a:cubicBezTo>
                    <a:pt x="10531" y="1662"/>
                    <a:pt x="10551" y="1702"/>
                    <a:pt x="10570" y="1761"/>
                  </a:cubicBezTo>
                  <a:cubicBezTo>
                    <a:pt x="10590" y="1801"/>
                    <a:pt x="10610" y="1861"/>
                    <a:pt x="10630" y="1920"/>
                  </a:cubicBezTo>
                  <a:cubicBezTo>
                    <a:pt x="10630" y="1979"/>
                    <a:pt x="10630" y="2039"/>
                    <a:pt x="10630" y="2098"/>
                  </a:cubicBezTo>
                  <a:cubicBezTo>
                    <a:pt x="10610" y="2237"/>
                    <a:pt x="10531" y="2356"/>
                    <a:pt x="10451" y="2475"/>
                  </a:cubicBezTo>
                  <a:cubicBezTo>
                    <a:pt x="10332" y="2594"/>
                    <a:pt x="10194" y="2693"/>
                    <a:pt x="10035" y="2753"/>
                  </a:cubicBezTo>
                  <a:cubicBezTo>
                    <a:pt x="9936" y="2773"/>
                    <a:pt x="9837" y="2793"/>
                    <a:pt x="9757" y="2812"/>
                  </a:cubicBezTo>
                  <a:lnTo>
                    <a:pt x="9579" y="2812"/>
                  </a:lnTo>
                  <a:cubicBezTo>
                    <a:pt x="9440" y="2793"/>
                    <a:pt x="9281" y="2773"/>
                    <a:pt x="9143" y="2753"/>
                  </a:cubicBezTo>
                  <a:cubicBezTo>
                    <a:pt x="9004" y="2713"/>
                    <a:pt x="8865" y="2674"/>
                    <a:pt x="8726" y="2614"/>
                  </a:cubicBezTo>
                  <a:cubicBezTo>
                    <a:pt x="8587" y="2574"/>
                    <a:pt x="8468" y="2515"/>
                    <a:pt x="8329" y="2455"/>
                  </a:cubicBezTo>
                  <a:cubicBezTo>
                    <a:pt x="8270" y="2416"/>
                    <a:pt x="8210" y="2376"/>
                    <a:pt x="8151" y="2356"/>
                  </a:cubicBezTo>
                  <a:cubicBezTo>
                    <a:pt x="8091" y="2317"/>
                    <a:pt x="8032" y="2277"/>
                    <a:pt x="7972" y="2237"/>
                  </a:cubicBezTo>
                  <a:lnTo>
                    <a:pt x="7596" y="2019"/>
                  </a:lnTo>
                  <a:cubicBezTo>
                    <a:pt x="7358" y="1880"/>
                    <a:pt x="7100" y="1722"/>
                    <a:pt x="6862" y="1583"/>
                  </a:cubicBezTo>
                  <a:cubicBezTo>
                    <a:pt x="6366" y="1305"/>
                    <a:pt x="5870" y="1028"/>
                    <a:pt x="5335" y="770"/>
                  </a:cubicBezTo>
                  <a:cubicBezTo>
                    <a:pt x="5216" y="710"/>
                    <a:pt x="5077" y="651"/>
                    <a:pt x="4938" y="591"/>
                  </a:cubicBezTo>
                  <a:cubicBezTo>
                    <a:pt x="4799" y="532"/>
                    <a:pt x="4680" y="472"/>
                    <a:pt x="4542" y="433"/>
                  </a:cubicBezTo>
                  <a:cubicBezTo>
                    <a:pt x="4264" y="314"/>
                    <a:pt x="3986" y="234"/>
                    <a:pt x="3689" y="155"/>
                  </a:cubicBezTo>
                  <a:cubicBezTo>
                    <a:pt x="3391" y="76"/>
                    <a:pt x="3094" y="36"/>
                    <a:pt x="2797" y="16"/>
                  </a:cubicBezTo>
                  <a:cubicBezTo>
                    <a:pt x="2708" y="5"/>
                    <a:pt x="2619" y="0"/>
                    <a:pt x="2531"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0"/>
            <p:cNvSpPr/>
            <p:nvPr/>
          </p:nvSpPr>
          <p:spPr>
            <a:xfrm>
              <a:off x="4619850" y="1037700"/>
              <a:ext cx="274700" cy="72600"/>
            </a:xfrm>
            <a:custGeom>
              <a:avLst/>
              <a:gdLst/>
              <a:ahLst/>
              <a:cxnLst/>
              <a:rect l="l" t="t" r="r" b="b"/>
              <a:pathLst>
                <a:path w="10988" h="2904" extrusionOk="0">
                  <a:moveTo>
                    <a:pt x="1230" y="1"/>
                  </a:moveTo>
                  <a:cubicBezTo>
                    <a:pt x="1131" y="21"/>
                    <a:pt x="1052" y="21"/>
                    <a:pt x="952" y="41"/>
                  </a:cubicBezTo>
                  <a:cubicBezTo>
                    <a:pt x="754" y="80"/>
                    <a:pt x="556" y="160"/>
                    <a:pt x="397" y="298"/>
                  </a:cubicBezTo>
                  <a:cubicBezTo>
                    <a:pt x="239" y="397"/>
                    <a:pt x="139" y="556"/>
                    <a:pt x="60" y="735"/>
                  </a:cubicBezTo>
                  <a:cubicBezTo>
                    <a:pt x="40" y="814"/>
                    <a:pt x="20" y="893"/>
                    <a:pt x="20" y="992"/>
                  </a:cubicBezTo>
                  <a:cubicBezTo>
                    <a:pt x="1" y="1072"/>
                    <a:pt x="1" y="1151"/>
                    <a:pt x="20" y="1230"/>
                  </a:cubicBezTo>
                  <a:cubicBezTo>
                    <a:pt x="20" y="1310"/>
                    <a:pt x="60" y="1389"/>
                    <a:pt x="100" y="1468"/>
                  </a:cubicBezTo>
                  <a:cubicBezTo>
                    <a:pt x="100" y="1508"/>
                    <a:pt x="120" y="1528"/>
                    <a:pt x="139" y="1568"/>
                  </a:cubicBezTo>
                  <a:lnTo>
                    <a:pt x="159" y="1607"/>
                  </a:lnTo>
                  <a:lnTo>
                    <a:pt x="179" y="1667"/>
                  </a:lnTo>
                  <a:cubicBezTo>
                    <a:pt x="258" y="1786"/>
                    <a:pt x="338" y="1885"/>
                    <a:pt x="437" y="1984"/>
                  </a:cubicBezTo>
                  <a:cubicBezTo>
                    <a:pt x="516" y="2063"/>
                    <a:pt x="615" y="2143"/>
                    <a:pt x="734" y="2202"/>
                  </a:cubicBezTo>
                  <a:cubicBezTo>
                    <a:pt x="814" y="2262"/>
                    <a:pt x="913" y="2301"/>
                    <a:pt x="1012" y="2341"/>
                  </a:cubicBezTo>
                  <a:cubicBezTo>
                    <a:pt x="1171" y="2400"/>
                    <a:pt x="1349" y="2440"/>
                    <a:pt x="1508" y="2460"/>
                  </a:cubicBezTo>
                  <a:lnTo>
                    <a:pt x="1706" y="2460"/>
                  </a:lnTo>
                  <a:lnTo>
                    <a:pt x="1766" y="2440"/>
                  </a:lnTo>
                  <a:lnTo>
                    <a:pt x="1825" y="2420"/>
                  </a:lnTo>
                  <a:cubicBezTo>
                    <a:pt x="1904" y="2381"/>
                    <a:pt x="1944" y="2301"/>
                    <a:pt x="1964" y="2222"/>
                  </a:cubicBezTo>
                  <a:cubicBezTo>
                    <a:pt x="1984" y="2162"/>
                    <a:pt x="1964" y="2083"/>
                    <a:pt x="1904" y="2024"/>
                  </a:cubicBezTo>
                  <a:cubicBezTo>
                    <a:pt x="1904" y="2024"/>
                    <a:pt x="1885" y="2004"/>
                    <a:pt x="1865" y="1984"/>
                  </a:cubicBezTo>
                  <a:lnTo>
                    <a:pt x="1825" y="1964"/>
                  </a:lnTo>
                  <a:lnTo>
                    <a:pt x="1766" y="1924"/>
                  </a:lnTo>
                  <a:lnTo>
                    <a:pt x="1686" y="1905"/>
                  </a:lnTo>
                  <a:cubicBezTo>
                    <a:pt x="1587" y="1865"/>
                    <a:pt x="1468" y="1825"/>
                    <a:pt x="1309" y="1786"/>
                  </a:cubicBezTo>
                  <a:cubicBezTo>
                    <a:pt x="1250" y="1766"/>
                    <a:pt x="1171" y="1746"/>
                    <a:pt x="1091" y="1706"/>
                  </a:cubicBezTo>
                  <a:cubicBezTo>
                    <a:pt x="1012" y="1687"/>
                    <a:pt x="913" y="1647"/>
                    <a:pt x="833" y="1587"/>
                  </a:cubicBezTo>
                  <a:cubicBezTo>
                    <a:pt x="754" y="1548"/>
                    <a:pt x="675" y="1488"/>
                    <a:pt x="615" y="1409"/>
                  </a:cubicBezTo>
                  <a:lnTo>
                    <a:pt x="576" y="1389"/>
                  </a:lnTo>
                  <a:lnTo>
                    <a:pt x="556" y="1349"/>
                  </a:lnTo>
                  <a:cubicBezTo>
                    <a:pt x="536" y="1330"/>
                    <a:pt x="516" y="1310"/>
                    <a:pt x="516" y="1290"/>
                  </a:cubicBezTo>
                  <a:cubicBezTo>
                    <a:pt x="476" y="1250"/>
                    <a:pt x="457" y="1211"/>
                    <a:pt x="437" y="1151"/>
                  </a:cubicBezTo>
                  <a:cubicBezTo>
                    <a:pt x="417" y="1092"/>
                    <a:pt x="397" y="1052"/>
                    <a:pt x="377" y="992"/>
                  </a:cubicBezTo>
                  <a:cubicBezTo>
                    <a:pt x="377" y="933"/>
                    <a:pt x="377" y="873"/>
                    <a:pt x="377" y="814"/>
                  </a:cubicBezTo>
                  <a:cubicBezTo>
                    <a:pt x="397" y="675"/>
                    <a:pt x="457" y="536"/>
                    <a:pt x="556" y="437"/>
                  </a:cubicBezTo>
                  <a:cubicBezTo>
                    <a:pt x="675" y="318"/>
                    <a:pt x="814" y="219"/>
                    <a:pt x="992" y="160"/>
                  </a:cubicBezTo>
                  <a:cubicBezTo>
                    <a:pt x="1071" y="140"/>
                    <a:pt x="1171" y="120"/>
                    <a:pt x="1250" y="100"/>
                  </a:cubicBezTo>
                  <a:lnTo>
                    <a:pt x="1428" y="100"/>
                  </a:lnTo>
                  <a:cubicBezTo>
                    <a:pt x="1567" y="100"/>
                    <a:pt x="1726" y="120"/>
                    <a:pt x="1865" y="160"/>
                  </a:cubicBezTo>
                  <a:cubicBezTo>
                    <a:pt x="2003" y="199"/>
                    <a:pt x="2142" y="239"/>
                    <a:pt x="2281" y="278"/>
                  </a:cubicBezTo>
                  <a:cubicBezTo>
                    <a:pt x="2420" y="338"/>
                    <a:pt x="2539" y="397"/>
                    <a:pt x="2678" y="457"/>
                  </a:cubicBezTo>
                  <a:cubicBezTo>
                    <a:pt x="2737" y="497"/>
                    <a:pt x="2797" y="516"/>
                    <a:pt x="2856" y="556"/>
                  </a:cubicBezTo>
                  <a:cubicBezTo>
                    <a:pt x="2916" y="596"/>
                    <a:pt x="2975" y="635"/>
                    <a:pt x="3055" y="655"/>
                  </a:cubicBezTo>
                  <a:lnTo>
                    <a:pt x="3412" y="893"/>
                  </a:lnTo>
                  <a:cubicBezTo>
                    <a:pt x="3649" y="1032"/>
                    <a:pt x="3907" y="1171"/>
                    <a:pt x="4145" y="1330"/>
                  </a:cubicBezTo>
                  <a:cubicBezTo>
                    <a:pt x="4641" y="1607"/>
                    <a:pt x="5137" y="1885"/>
                    <a:pt x="5672" y="2123"/>
                  </a:cubicBezTo>
                  <a:cubicBezTo>
                    <a:pt x="5791" y="2202"/>
                    <a:pt x="5930" y="2262"/>
                    <a:pt x="6069" y="2301"/>
                  </a:cubicBezTo>
                  <a:cubicBezTo>
                    <a:pt x="6208" y="2361"/>
                    <a:pt x="6327" y="2420"/>
                    <a:pt x="6466" y="2480"/>
                  </a:cubicBezTo>
                  <a:cubicBezTo>
                    <a:pt x="6743" y="2579"/>
                    <a:pt x="7021" y="2678"/>
                    <a:pt x="7318" y="2757"/>
                  </a:cubicBezTo>
                  <a:cubicBezTo>
                    <a:pt x="7616" y="2837"/>
                    <a:pt x="7913" y="2876"/>
                    <a:pt x="8211" y="2896"/>
                  </a:cubicBezTo>
                  <a:cubicBezTo>
                    <a:pt x="8290" y="2901"/>
                    <a:pt x="8369" y="2904"/>
                    <a:pt x="8448" y="2904"/>
                  </a:cubicBezTo>
                  <a:cubicBezTo>
                    <a:pt x="8685" y="2904"/>
                    <a:pt x="8920" y="2881"/>
                    <a:pt x="9143" y="2837"/>
                  </a:cubicBezTo>
                  <a:cubicBezTo>
                    <a:pt x="9341" y="2777"/>
                    <a:pt x="9520" y="2718"/>
                    <a:pt x="9698" y="2619"/>
                  </a:cubicBezTo>
                  <a:cubicBezTo>
                    <a:pt x="9777" y="2599"/>
                    <a:pt x="9837" y="2559"/>
                    <a:pt x="9916" y="2519"/>
                  </a:cubicBezTo>
                  <a:cubicBezTo>
                    <a:pt x="10055" y="2460"/>
                    <a:pt x="10194" y="2381"/>
                    <a:pt x="10313" y="2301"/>
                  </a:cubicBezTo>
                  <a:cubicBezTo>
                    <a:pt x="10432" y="2222"/>
                    <a:pt x="10531" y="2162"/>
                    <a:pt x="10630" y="2063"/>
                  </a:cubicBezTo>
                  <a:cubicBezTo>
                    <a:pt x="10769" y="1964"/>
                    <a:pt x="10868" y="1845"/>
                    <a:pt x="10947" y="1706"/>
                  </a:cubicBezTo>
                  <a:cubicBezTo>
                    <a:pt x="10987" y="1607"/>
                    <a:pt x="10947" y="1528"/>
                    <a:pt x="10828" y="1488"/>
                  </a:cubicBezTo>
                  <a:cubicBezTo>
                    <a:pt x="10795" y="1463"/>
                    <a:pt x="10755" y="1452"/>
                    <a:pt x="10714" y="1452"/>
                  </a:cubicBezTo>
                  <a:cubicBezTo>
                    <a:pt x="10656" y="1452"/>
                    <a:pt x="10597" y="1473"/>
                    <a:pt x="10551" y="1508"/>
                  </a:cubicBezTo>
                  <a:cubicBezTo>
                    <a:pt x="10452" y="1627"/>
                    <a:pt x="10372" y="1726"/>
                    <a:pt x="10293" y="1865"/>
                  </a:cubicBezTo>
                  <a:cubicBezTo>
                    <a:pt x="10253" y="1964"/>
                    <a:pt x="10174" y="2043"/>
                    <a:pt x="10115" y="2123"/>
                  </a:cubicBezTo>
                  <a:cubicBezTo>
                    <a:pt x="10035" y="2242"/>
                    <a:pt x="9936" y="2341"/>
                    <a:pt x="9817" y="2420"/>
                  </a:cubicBezTo>
                  <a:cubicBezTo>
                    <a:pt x="9758" y="2460"/>
                    <a:pt x="9698" y="2519"/>
                    <a:pt x="9639" y="2559"/>
                  </a:cubicBezTo>
                  <a:cubicBezTo>
                    <a:pt x="9480" y="2638"/>
                    <a:pt x="9301" y="2698"/>
                    <a:pt x="9123" y="2738"/>
                  </a:cubicBezTo>
                  <a:cubicBezTo>
                    <a:pt x="8896" y="2798"/>
                    <a:pt x="8668" y="2824"/>
                    <a:pt x="8432" y="2824"/>
                  </a:cubicBezTo>
                  <a:cubicBezTo>
                    <a:pt x="8359" y="2824"/>
                    <a:pt x="8286" y="2822"/>
                    <a:pt x="8211" y="2817"/>
                  </a:cubicBezTo>
                  <a:cubicBezTo>
                    <a:pt x="7913" y="2797"/>
                    <a:pt x="7636" y="2738"/>
                    <a:pt x="7338" y="2678"/>
                  </a:cubicBezTo>
                  <a:cubicBezTo>
                    <a:pt x="7060" y="2599"/>
                    <a:pt x="6783" y="2500"/>
                    <a:pt x="6525" y="2400"/>
                  </a:cubicBezTo>
                  <a:cubicBezTo>
                    <a:pt x="6386" y="2341"/>
                    <a:pt x="6247" y="2281"/>
                    <a:pt x="6128" y="2222"/>
                  </a:cubicBezTo>
                  <a:cubicBezTo>
                    <a:pt x="5990" y="2162"/>
                    <a:pt x="5851" y="2103"/>
                    <a:pt x="5732" y="2043"/>
                  </a:cubicBezTo>
                  <a:cubicBezTo>
                    <a:pt x="5216" y="1806"/>
                    <a:pt x="4701" y="1528"/>
                    <a:pt x="4205" y="1250"/>
                  </a:cubicBezTo>
                  <a:cubicBezTo>
                    <a:pt x="3967" y="1092"/>
                    <a:pt x="3709" y="953"/>
                    <a:pt x="3471" y="814"/>
                  </a:cubicBezTo>
                  <a:lnTo>
                    <a:pt x="3114" y="576"/>
                  </a:lnTo>
                  <a:cubicBezTo>
                    <a:pt x="3055" y="556"/>
                    <a:pt x="2975" y="516"/>
                    <a:pt x="2916" y="477"/>
                  </a:cubicBezTo>
                  <a:cubicBezTo>
                    <a:pt x="2856" y="437"/>
                    <a:pt x="2797" y="397"/>
                    <a:pt x="2737" y="378"/>
                  </a:cubicBezTo>
                  <a:cubicBezTo>
                    <a:pt x="2598" y="318"/>
                    <a:pt x="2460" y="259"/>
                    <a:pt x="2321" y="199"/>
                  </a:cubicBezTo>
                  <a:cubicBezTo>
                    <a:pt x="2182" y="140"/>
                    <a:pt x="2043" y="100"/>
                    <a:pt x="1904" y="60"/>
                  </a:cubicBezTo>
                  <a:cubicBezTo>
                    <a:pt x="1746" y="41"/>
                    <a:pt x="1587" y="21"/>
                    <a:pt x="142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0"/>
            <p:cNvSpPr/>
            <p:nvPr/>
          </p:nvSpPr>
          <p:spPr>
            <a:xfrm>
              <a:off x="4771075" y="1033575"/>
              <a:ext cx="274175" cy="73075"/>
            </a:xfrm>
            <a:custGeom>
              <a:avLst/>
              <a:gdLst/>
              <a:ahLst/>
              <a:cxnLst/>
              <a:rect l="l" t="t" r="r" b="b"/>
              <a:pathLst>
                <a:path w="10967" h="2923" extrusionOk="0">
                  <a:moveTo>
                    <a:pt x="2543" y="0"/>
                  </a:moveTo>
                  <a:cubicBezTo>
                    <a:pt x="2310" y="0"/>
                    <a:pt x="2072" y="26"/>
                    <a:pt x="1844" y="87"/>
                  </a:cubicBezTo>
                  <a:cubicBezTo>
                    <a:pt x="1646" y="126"/>
                    <a:pt x="1448" y="206"/>
                    <a:pt x="1289" y="285"/>
                  </a:cubicBezTo>
                  <a:cubicBezTo>
                    <a:pt x="1210" y="325"/>
                    <a:pt x="1130" y="344"/>
                    <a:pt x="1051" y="384"/>
                  </a:cubicBezTo>
                  <a:cubicBezTo>
                    <a:pt x="912" y="443"/>
                    <a:pt x="793" y="523"/>
                    <a:pt x="655" y="622"/>
                  </a:cubicBezTo>
                  <a:cubicBezTo>
                    <a:pt x="555" y="681"/>
                    <a:pt x="436" y="761"/>
                    <a:pt x="357" y="840"/>
                  </a:cubicBezTo>
                  <a:cubicBezTo>
                    <a:pt x="218" y="939"/>
                    <a:pt x="99" y="1058"/>
                    <a:pt x="20" y="1217"/>
                  </a:cubicBezTo>
                  <a:cubicBezTo>
                    <a:pt x="0" y="1316"/>
                    <a:pt x="20" y="1376"/>
                    <a:pt x="139" y="1435"/>
                  </a:cubicBezTo>
                  <a:cubicBezTo>
                    <a:pt x="180" y="1451"/>
                    <a:pt x="224" y="1461"/>
                    <a:pt x="268" y="1461"/>
                  </a:cubicBezTo>
                  <a:cubicBezTo>
                    <a:pt x="330" y="1461"/>
                    <a:pt x="390" y="1442"/>
                    <a:pt x="436" y="1395"/>
                  </a:cubicBezTo>
                  <a:cubicBezTo>
                    <a:pt x="516" y="1296"/>
                    <a:pt x="615" y="1177"/>
                    <a:pt x="674" y="1058"/>
                  </a:cubicBezTo>
                  <a:cubicBezTo>
                    <a:pt x="734" y="959"/>
                    <a:pt x="793" y="880"/>
                    <a:pt x="853" y="781"/>
                  </a:cubicBezTo>
                  <a:cubicBezTo>
                    <a:pt x="932" y="681"/>
                    <a:pt x="1031" y="602"/>
                    <a:pt x="1130" y="503"/>
                  </a:cubicBezTo>
                  <a:cubicBezTo>
                    <a:pt x="1190" y="463"/>
                    <a:pt x="1249" y="424"/>
                    <a:pt x="1309" y="384"/>
                  </a:cubicBezTo>
                  <a:cubicBezTo>
                    <a:pt x="1487" y="285"/>
                    <a:pt x="1666" y="225"/>
                    <a:pt x="1844" y="186"/>
                  </a:cubicBezTo>
                  <a:cubicBezTo>
                    <a:pt x="2068" y="141"/>
                    <a:pt x="2291" y="119"/>
                    <a:pt x="2514" y="119"/>
                  </a:cubicBezTo>
                  <a:cubicBezTo>
                    <a:pt x="2588" y="119"/>
                    <a:pt x="2662" y="121"/>
                    <a:pt x="2737" y="126"/>
                  </a:cubicBezTo>
                  <a:cubicBezTo>
                    <a:pt x="3034" y="146"/>
                    <a:pt x="3332" y="186"/>
                    <a:pt x="3609" y="265"/>
                  </a:cubicBezTo>
                  <a:cubicBezTo>
                    <a:pt x="3887" y="344"/>
                    <a:pt x="4165" y="424"/>
                    <a:pt x="4442" y="543"/>
                  </a:cubicBezTo>
                  <a:cubicBezTo>
                    <a:pt x="4581" y="582"/>
                    <a:pt x="4720" y="642"/>
                    <a:pt x="4839" y="701"/>
                  </a:cubicBezTo>
                  <a:cubicBezTo>
                    <a:pt x="4978" y="761"/>
                    <a:pt x="5117" y="820"/>
                    <a:pt x="5236" y="880"/>
                  </a:cubicBezTo>
                  <a:cubicBezTo>
                    <a:pt x="5751" y="1118"/>
                    <a:pt x="6267" y="1395"/>
                    <a:pt x="6763" y="1673"/>
                  </a:cubicBezTo>
                  <a:cubicBezTo>
                    <a:pt x="7001" y="1832"/>
                    <a:pt x="7239" y="1971"/>
                    <a:pt x="7496" y="2109"/>
                  </a:cubicBezTo>
                  <a:lnTo>
                    <a:pt x="7853" y="2347"/>
                  </a:lnTo>
                  <a:cubicBezTo>
                    <a:pt x="7913" y="2367"/>
                    <a:pt x="7992" y="2407"/>
                    <a:pt x="8052" y="2446"/>
                  </a:cubicBezTo>
                  <a:cubicBezTo>
                    <a:pt x="8111" y="2486"/>
                    <a:pt x="8171" y="2526"/>
                    <a:pt x="8230" y="2546"/>
                  </a:cubicBezTo>
                  <a:cubicBezTo>
                    <a:pt x="8369" y="2605"/>
                    <a:pt x="8508" y="2665"/>
                    <a:pt x="8647" y="2724"/>
                  </a:cubicBezTo>
                  <a:cubicBezTo>
                    <a:pt x="8785" y="2784"/>
                    <a:pt x="8924" y="2823"/>
                    <a:pt x="9063" y="2863"/>
                  </a:cubicBezTo>
                  <a:cubicBezTo>
                    <a:pt x="9222" y="2883"/>
                    <a:pt x="9380" y="2903"/>
                    <a:pt x="9519" y="2922"/>
                  </a:cubicBezTo>
                  <a:lnTo>
                    <a:pt x="9737" y="2922"/>
                  </a:lnTo>
                  <a:cubicBezTo>
                    <a:pt x="9836" y="2903"/>
                    <a:pt x="9916" y="2903"/>
                    <a:pt x="10015" y="2883"/>
                  </a:cubicBezTo>
                  <a:cubicBezTo>
                    <a:pt x="10213" y="2843"/>
                    <a:pt x="10412" y="2764"/>
                    <a:pt x="10570" y="2625"/>
                  </a:cubicBezTo>
                  <a:cubicBezTo>
                    <a:pt x="10729" y="2526"/>
                    <a:pt x="10828" y="2367"/>
                    <a:pt x="10907" y="2189"/>
                  </a:cubicBezTo>
                  <a:cubicBezTo>
                    <a:pt x="10927" y="2109"/>
                    <a:pt x="10947" y="2030"/>
                    <a:pt x="10947" y="1931"/>
                  </a:cubicBezTo>
                  <a:cubicBezTo>
                    <a:pt x="10967" y="1852"/>
                    <a:pt x="10967" y="1772"/>
                    <a:pt x="10947" y="1693"/>
                  </a:cubicBezTo>
                  <a:cubicBezTo>
                    <a:pt x="10947" y="1614"/>
                    <a:pt x="10927" y="1534"/>
                    <a:pt x="10888" y="1455"/>
                  </a:cubicBezTo>
                  <a:cubicBezTo>
                    <a:pt x="10888" y="1435"/>
                    <a:pt x="10868" y="1395"/>
                    <a:pt x="10848" y="1356"/>
                  </a:cubicBezTo>
                  <a:lnTo>
                    <a:pt x="10828" y="1316"/>
                  </a:lnTo>
                  <a:lnTo>
                    <a:pt x="10808" y="1257"/>
                  </a:lnTo>
                  <a:cubicBezTo>
                    <a:pt x="10729" y="1138"/>
                    <a:pt x="10650" y="1038"/>
                    <a:pt x="10550" y="939"/>
                  </a:cubicBezTo>
                  <a:cubicBezTo>
                    <a:pt x="10451" y="860"/>
                    <a:pt x="10352" y="781"/>
                    <a:pt x="10253" y="721"/>
                  </a:cubicBezTo>
                  <a:cubicBezTo>
                    <a:pt x="10154" y="662"/>
                    <a:pt x="10074" y="622"/>
                    <a:pt x="9975" y="582"/>
                  </a:cubicBezTo>
                  <a:cubicBezTo>
                    <a:pt x="9817" y="523"/>
                    <a:pt x="9638" y="483"/>
                    <a:pt x="9479" y="463"/>
                  </a:cubicBezTo>
                  <a:lnTo>
                    <a:pt x="9281" y="463"/>
                  </a:lnTo>
                  <a:lnTo>
                    <a:pt x="9222" y="483"/>
                  </a:lnTo>
                  <a:lnTo>
                    <a:pt x="9162" y="503"/>
                  </a:lnTo>
                  <a:cubicBezTo>
                    <a:pt x="9083" y="543"/>
                    <a:pt x="9043" y="622"/>
                    <a:pt x="9023" y="701"/>
                  </a:cubicBezTo>
                  <a:cubicBezTo>
                    <a:pt x="9004" y="761"/>
                    <a:pt x="9023" y="840"/>
                    <a:pt x="9083" y="900"/>
                  </a:cubicBezTo>
                  <a:cubicBezTo>
                    <a:pt x="9083" y="900"/>
                    <a:pt x="9103" y="919"/>
                    <a:pt x="9123" y="939"/>
                  </a:cubicBezTo>
                  <a:lnTo>
                    <a:pt x="9162" y="959"/>
                  </a:lnTo>
                  <a:lnTo>
                    <a:pt x="9222" y="999"/>
                  </a:lnTo>
                  <a:lnTo>
                    <a:pt x="9301" y="1019"/>
                  </a:lnTo>
                  <a:cubicBezTo>
                    <a:pt x="9400" y="1058"/>
                    <a:pt x="9519" y="1098"/>
                    <a:pt x="9658" y="1138"/>
                  </a:cubicBezTo>
                  <a:cubicBezTo>
                    <a:pt x="9737" y="1157"/>
                    <a:pt x="9817" y="1177"/>
                    <a:pt x="9896" y="1217"/>
                  </a:cubicBezTo>
                  <a:cubicBezTo>
                    <a:pt x="9975" y="1237"/>
                    <a:pt x="10074" y="1276"/>
                    <a:pt x="10154" y="1336"/>
                  </a:cubicBezTo>
                  <a:cubicBezTo>
                    <a:pt x="10233" y="1376"/>
                    <a:pt x="10312" y="1435"/>
                    <a:pt x="10372" y="1514"/>
                  </a:cubicBezTo>
                  <a:lnTo>
                    <a:pt x="10412" y="1534"/>
                  </a:lnTo>
                  <a:lnTo>
                    <a:pt x="10431" y="1574"/>
                  </a:lnTo>
                  <a:cubicBezTo>
                    <a:pt x="10451" y="1594"/>
                    <a:pt x="10471" y="1614"/>
                    <a:pt x="10471" y="1633"/>
                  </a:cubicBezTo>
                  <a:cubicBezTo>
                    <a:pt x="10511" y="1673"/>
                    <a:pt x="10531" y="1713"/>
                    <a:pt x="10550" y="1772"/>
                  </a:cubicBezTo>
                  <a:cubicBezTo>
                    <a:pt x="10570" y="1832"/>
                    <a:pt x="10590" y="1871"/>
                    <a:pt x="10610" y="1931"/>
                  </a:cubicBezTo>
                  <a:cubicBezTo>
                    <a:pt x="10610" y="1990"/>
                    <a:pt x="10610" y="2050"/>
                    <a:pt x="10610" y="2109"/>
                  </a:cubicBezTo>
                  <a:cubicBezTo>
                    <a:pt x="10590" y="2248"/>
                    <a:pt x="10531" y="2387"/>
                    <a:pt x="10431" y="2486"/>
                  </a:cubicBezTo>
                  <a:cubicBezTo>
                    <a:pt x="10312" y="2605"/>
                    <a:pt x="10154" y="2704"/>
                    <a:pt x="9995" y="2744"/>
                  </a:cubicBezTo>
                  <a:cubicBezTo>
                    <a:pt x="9896" y="2784"/>
                    <a:pt x="9817" y="2803"/>
                    <a:pt x="9717" y="2803"/>
                  </a:cubicBezTo>
                  <a:cubicBezTo>
                    <a:pt x="9688" y="2813"/>
                    <a:pt x="9658" y="2818"/>
                    <a:pt x="9628" y="2818"/>
                  </a:cubicBezTo>
                  <a:cubicBezTo>
                    <a:pt x="9598" y="2818"/>
                    <a:pt x="9569" y="2813"/>
                    <a:pt x="9539" y="2803"/>
                  </a:cubicBezTo>
                  <a:cubicBezTo>
                    <a:pt x="9400" y="2803"/>
                    <a:pt x="9261" y="2784"/>
                    <a:pt x="9103" y="2744"/>
                  </a:cubicBezTo>
                  <a:cubicBezTo>
                    <a:pt x="8964" y="2724"/>
                    <a:pt x="8825" y="2684"/>
                    <a:pt x="8686" y="2625"/>
                  </a:cubicBezTo>
                  <a:cubicBezTo>
                    <a:pt x="8567" y="2585"/>
                    <a:pt x="8428" y="2526"/>
                    <a:pt x="8309" y="2446"/>
                  </a:cubicBezTo>
                  <a:cubicBezTo>
                    <a:pt x="8230" y="2427"/>
                    <a:pt x="8171" y="2387"/>
                    <a:pt x="8111" y="2347"/>
                  </a:cubicBezTo>
                  <a:cubicBezTo>
                    <a:pt x="8052" y="2327"/>
                    <a:pt x="7992" y="2288"/>
                    <a:pt x="7933" y="2248"/>
                  </a:cubicBezTo>
                  <a:lnTo>
                    <a:pt x="7576" y="2030"/>
                  </a:lnTo>
                  <a:cubicBezTo>
                    <a:pt x="7318" y="1871"/>
                    <a:pt x="7080" y="1733"/>
                    <a:pt x="6822" y="1594"/>
                  </a:cubicBezTo>
                  <a:cubicBezTo>
                    <a:pt x="6326" y="1296"/>
                    <a:pt x="5831" y="1038"/>
                    <a:pt x="5315" y="781"/>
                  </a:cubicBezTo>
                  <a:cubicBezTo>
                    <a:pt x="5176" y="721"/>
                    <a:pt x="5037" y="662"/>
                    <a:pt x="4918" y="602"/>
                  </a:cubicBezTo>
                  <a:cubicBezTo>
                    <a:pt x="4779" y="543"/>
                    <a:pt x="4641" y="483"/>
                    <a:pt x="4502" y="443"/>
                  </a:cubicBezTo>
                  <a:cubicBezTo>
                    <a:pt x="4224" y="325"/>
                    <a:pt x="3947" y="245"/>
                    <a:pt x="3669" y="166"/>
                  </a:cubicBezTo>
                  <a:cubicBezTo>
                    <a:pt x="3371" y="87"/>
                    <a:pt x="3074" y="27"/>
                    <a:pt x="2757" y="7"/>
                  </a:cubicBezTo>
                  <a:cubicBezTo>
                    <a:pt x="2686" y="3"/>
                    <a:pt x="2615" y="0"/>
                    <a:pt x="2543"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0"/>
            <p:cNvSpPr/>
            <p:nvPr/>
          </p:nvSpPr>
          <p:spPr>
            <a:xfrm>
              <a:off x="5046725" y="1035725"/>
              <a:ext cx="274200" cy="72600"/>
            </a:xfrm>
            <a:custGeom>
              <a:avLst/>
              <a:gdLst/>
              <a:ahLst/>
              <a:cxnLst/>
              <a:rect l="l" t="t" r="r" b="b"/>
              <a:pathLst>
                <a:path w="10968" h="2904" extrusionOk="0">
                  <a:moveTo>
                    <a:pt x="1210" y="1"/>
                  </a:moveTo>
                  <a:cubicBezTo>
                    <a:pt x="1111" y="1"/>
                    <a:pt x="1012" y="20"/>
                    <a:pt x="913" y="40"/>
                  </a:cubicBezTo>
                  <a:cubicBezTo>
                    <a:pt x="714" y="60"/>
                    <a:pt x="516" y="159"/>
                    <a:pt x="357" y="278"/>
                  </a:cubicBezTo>
                  <a:cubicBezTo>
                    <a:pt x="218" y="397"/>
                    <a:pt x="119" y="556"/>
                    <a:pt x="60" y="734"/>
                  </a:cubicBezTo>
                  <a:cubicBezTo>
                    <a:pt x="20" y="814"/>
                    <a:pt x="20" y="893"/>
                    <a:pt x="0" y="992"/>
                  </a:cubicBezTo>
                  <a:cubicBezTo>
                    <a:pt x="0" y="1071"/>
                    <a:pt x="0" y="1151"/>
                    <a:pt x="0" y="1230"/>
                  </a:cubicBezTo>
                  <a:cubicBezTo>
                    <a:pt x="20" y="1309"/>
                    <a:pt x="40" y="1389"/>
                    <a:pt x="60" y="1448"/>
                  </a:cubicBezTo>
                  <a:cubicBezTo>
                    <a:pt x="80" y="1488"/>
                    <a:pt x="99" y="1528"/>
                    <a:pt x="119" y="1547"/>
                  </a:cubicBezTo>
                  <a:lnTo>
                    <a:pt x="139" y="1607"/>
                  </a:lnTo>
                  <a:lnTo>
                    <a:pt x="159" y="1647"/>
                  </a:lnTo>
                  <a:cubicBezTo>
                    <a:pt x="238" y="1766"/>
                    <a:pt x="318" y="1865"/>
                    <a:pt x="417" y="1964"/>
                  </a:cubicBezTo>
                  <a:cubicBezTo>
                    <a:pt x="496" y="2043"/>
                    <a:pt x="595" y="2122"/>
                    <a:pt x="714" y="2182"/>
                  </a:cubicBezTo>
                  <a:cubicBezTo>
                    <a:pt x="794" y="2241"/>
                    <a:pt x="893" y="2281"/>
                    <a:pt x="992" y="2321"/>
                  </a:cubicBezTo>
                  <a:cubicBezTo>
                    <a:pt x="1151" y="2400"/>
                    <a:pt x="1329" y="2440"/>
                    <a:pt x="1488" y="2440"/>
                  </a:cubicBezTo>
                  <a:lnTo>
                    <a:pt x="1666" y="2440"/>
                  </a:lnTo>
                  <a:lnTo>
                    <a:pt x="1745" y="2420"/>
                  </a:lnTo>
                  <a:lnTo>
                    <a:pt x="1805" y="2400"/>
                  </a:lnTo>
                  <a:cubicBezTo>
                    <a:pt x="1884" y="2360"/>
                    <a:pt x="1924" y="2301"/>
                    <a:pt x="1944" y="2222"/>
                  </a:cubicBezTo>
                  <a:cubicBezTo>
                    <a:pt x="1964" y="2142"/>
                    <a:pt x="1944" y="2083"/>
                    <a:pt x="1884" y="2023"/>
                  </a:cubicBezTo>
                  <a:cubicBezTo>
                    <a:pt x="1884" y="2003"/>
                    <a:pt x="1864" y="1984"/>
                    <a:pt x="1845" y="1984"/>
                  </a:cubicBezTo>
                  <a:lnTo>
                    <a:pt x="1805" y="1944"/>
                  </a:lnTo>
                  <a:lnTo>
                    <a:pt x="1745" y="1924"/>
                  </a:lnTo>
                  <a:lnTo>
                    <a:pt x="1666" y="1885"/>
                  </a:lnTo>
                  <a:cubicBezTo>
                    <a:pt x="1567" y="1865"/>
                    <a:pt x="1448" y="1825"/>
                    <a:pt x="1289" y="1785"/>
                  </a:cubicBezTo>
                  <a:cubicBezTo>
                    <a:pt x="1230" y="1766"/>
                    <a:pt x="1151" y="1746"/>
                    <a:pt x="1071" y="1706"/>
                  </a:cubicBezTo>
                  <a:cubicBezTo>
                    <a:pt x="972" y="1666"/>
                    <a:pt x="893" y="1627"/>
                    <a:pt x="813" y="1587"/>
                  </a:cubicBezTo>
                  <a:cubicBezTo>
                    <a:pt x="734" y="1528"/>
                    <a:pt x="655" y="1468"/>
                    <a:pt x="595" y="1409"/>
                  </a:cubicBezTo>
                  <a:lnTo>
                    <a:pt x="556" y="1369"/>
                  </a:lnTo>
                  <a:lnTo>
                    <a:pt x="536" y="1349"/>
                  </a:lnTo>
                  <a:cubicBezTo>
                    <a:pt x="516" y="1329"/>
                    <a:pt x="496" y="1309"/>
                    <a:pt x="476" y="1290"/>
                  </a:cubicBezTo>
                  <a:cubicBezTo>
                    <a:pt x="456" y="1250"/>
                    <a:pt x="437" y="1190"/>
                    <a:pt x="397" y="1151"/>
                  </a:cubicBezTo>
                  <a:cubicBezTo>
                    <a:pt x="377" y="1091"/>
                    <a:pt x="377" y="1032"/>
                    <a:pt x="357" y="972"/>
                  </a:cubicBezTo>
                  <a:cubicBezTo>
                    <a:pt x="357" y="913"/>
                    <a:pt x="357" y="853"/>
                    <a:pt x="357" y="794"/>
                  </a:cubicBezTo>
                  <a:cubicBezTo>
                    <a:pt x="377" y="655"/>
                    <a:pt x="437" y="536"/>
                    <a:pt x="536" y="437"/>
                  </a:cubicBezTo>
                  <a:cubicBezTo>
                    <a:pt x="655" y="298"/>
                    <a:pt x="813" y="219"/>
                    <a:pt x="972" y="159"/>
                  </a:cubicBezTo>
                  <a:cubicBezTo>
                    <a:pt x="1051" y="139"/>
                    <a:pt x="1151" y="120"/>
                    <a:pt x="1250" y="100"/>
                  </a:cubicBezTo>
                  <a:lnTo>
                    <a:pt x="1408" y="100"/>
                  </a:lnTo>
                  <a:cubicBezTo>
                    <a:pt x="1567" y="100"/>
                    <a:pt x="1706" y="120"/>
                    <a:pt x="1845" y="159"/>
                  </a:cubicBezTo>
                  <a:cubicBezTo>
                    <a:pt x="2003" y="199"/>
                    <a:pt x="2142" y="239"/>
                    <a:pt x="2261" y="278"/>
                  </a:cubicBezTo>
                  <a:cubicBezTo>
                    <a:pt x="2400" y="338"/>
                    <a:pt x="2539" y="397"/>
                    <a:pt x="2658" y="457"/>
                  </a:cubicBezTo>
                  <a:cubicBezTo>
                    <a:pt x="2717" y="496"/>
                    <a:pt x="2777" y="516"/>
                    <a:pt x="2856" y="556"/>
                  </a:cubicBezTo>
                  <a:cubicBezTo>
                    <a:pt x="2916" y="595"/>
                    <a:pt x="2975" y="635"/>
                    <a:pt x="3035" y="655"/>
                  </a:cubicBezTo>
                  <a:lnTo>
                    <a:pt x="3391" y="893"/>
                  </a:lnTo>
                  <a:cubicBezTo>
                    <a:pt x="3629" y="1032"/>
                    <a:pt x="3887" y="1171"/>
                    <a:pt x="4145" y="1329"/>
                  </a:cubicBezTo>
                  <a:cubicBezTo>
                    <a:pt x="4641" y="1607"/>
                    <a:pt x="5137" y="1885"/>
                    <a:pt x="5652" y="2122"/>
                  </a:cubicBezTo>
                  <a:cubicBezTo>
                    <a:pt x="5791" y="2202"/>
                    <a:pt x="5910" y="2261"/>
                    <a:pt x="6049" y="2321"/>
                  </a:cubicBezTo>
                  <a:cubicBezTo>
                    <a:pt x="6188" y="2360"/>
                    <a:pt x="6327" y="2420"/>
                    <a:pt x="6465" y="2479"/>
                  </a:cubicBezTo>
                  <a:cubicBezTo>
                    <a:pt x="6743" y="2579"/>
                    <a:pt x="7021" y="2678"/>
                    <a:pt x="7298" y="2757"/>
                  </a:cubicBezTo>
                  <a:cubicBezTo>
                    <a:pt x="7596" y="2836"/>
                    <a:pt x="7893" y="2876"/>
                    <a:pt x="8191" y="2896"/>
                  </a:cubicBezTo>
                  <a:cubicBezTo>
                    <a:pt x="8270" y="2901"/>
                    <a:pt x="8349" y="2903"/>
                    <a:pt x="8428" y="2903"/>
                  </a:cubicBezTo>
                  <a:cubicBezTo>
                    <a:pt x="8665" y="2903"/>
                    <a:pt x="8900" y="2881"/>
                    <a:pt x="9123" y="2836"/>
                  </a:cubicBezTo>
                  <a:cubicBezTo>
                    <a:pt x="9321" y="2777"/>
                    <a:pt x="9500" y="2717"/>
                    <a:pt x="9678" y="2618"/>
                  </a:cubicBezTo>
                  <a:cubicBezTo>
                    <a:pt x="9757" y="2598"/>
                    <a:pt x="9837" y="2559"/>
                    <a:pt x="9896" y="2539"/>
                  </a:cubicBezTo>
                  <a:cubicBezTo>
                    <a:pt x="10035" y="2460"/>
                    <a:pt x="10174" y="2380"/>
                    <a:pt x="10313" y="2301"/>
                  </a:cubicBezTo>
                  <a:cubicBezTo>
                    <a:pt x="10412" y="2222"/>
                    <a:pt x="10511" y="2162"/>
                    <a:pt x="10610" y="2063"/>
                  </a:cubicBezTo>
                  <a:cubicBezTo>
                    <a:pt x="10749" y="1964"/>
                    <a:pt x="10848" y="1825"/>
                    <a:pt x="10927" y="1686"/>
                  </a:cubicBezTo>
                  <a:cubicBezTo>
                    <a:pt x="10967" y="1587"/>
                    <a:pt x="10927" y="1508"/>
                    <a:pt x="10808" y="1468"/>
                  </a:cubicBezTo>
                  <a:cubicBezTo>
                    <a:pt x="10775" y="1443"/>
                    <a:pt x="10735" y="1432"/>
                    <a:pt x="10694" y="1432"/>
                  </a:cubicBezTo>
                  <a:cubicBezTo>
                    <a:pt x="10636" y="1432"/>
                    <a:pt x="10577" y="1453"/>
                    <a:pt x="10531" y="1488"/>
                  </a:cubicBezTo>
                  <a:cubicBezTo>
                    <a:pt x="10432" y="1607"/>
                    <a:pt x="10352" y="1726"/>
                    <a:pt x="10273" y="1845"/>
                  </a:cubicBezTo>
                  <a:cubicBezTo>
                    <a:pt x="10233" y="1944"/>
                    <a:pt x="10154" y="2023"/>
                    <a:pt x="10094" y="2103"/>
                  </a:cubicBezTo>
                  <a:cubicBezTo>
                    <a:pt x="10015" y="2222"/>
                    <a:pt x="9916" y="2321"/>
                    <a:pt x="9797" y="2400"/>
                  </a:cubicBezTo>
                  <a:cubicBezTo>
                    <a:pt x="9738" y="2460"/>
                    <a:pt x="9678" y="2499"/>
                    <a:pt x="9619" y="2539"/>
                  </a:cubicBezTo>
                  <a:cubicBezTo>
                    <a:pt x="9460" y="2618"/>
                    <a:pt x="9281" y="2678"/>
                    <a:pt x="9103" y="2737"/>
                  </a:cubicBezTo>
                  <a:cubicBezTo>
                    <a:pt x="8880" y="2782"/>
                    <a:pt x="8657" y="2804"/>
                    <a:pt x="8425" y="2804"/>
                  </a:cubicBezTo>
                  <a:cubicBezTo>
                    <a:pt x="8348" y="2804"/>
                    <a:pt x="8270" y="2802"/>
                    <a:pt x="8191" y="2797"/>
                  </a:cubicBezTo>
                  <a:cubicBezTo>
                    <a:pt x="7893" y="2777"/>
                    <a:pt x="7616" y="2717"/>
                    <a:pt x="7318" y="2658"/>
                  </a:cubicBezTo>
                  <a:cubicBezTo>
                    <a:pt x="7040" y="2579"/>
                    <a:pt x="6763" y="2479"/>
                    <a:pt x="6485" y="2380"/>
                  </a:cubicBezTo>
                  <a:cubicBezTo>
                    <a:pt x="6346" y="2321"/>
                    <a:pt x="6227" y="2281"/>
                    <a:pt x="6089" y="2222"/>
                  </a:cubicBezTo>
                  <a:cubicBezTo>
                    <a:pt x="5950" y="2162"/>
                    <a:pt x="5831" y="2103"/>
                    <a:pt x="5692" y="2043"/>
                  </a:cubicBezTo>
                  <a:cubicBezTo>
                    <a:pt x="5176" y="1785"/>
                    <a:pt x="4681" y="1528"/>
                    <a:pt x="4185" y="1230"/>
                  </a:cubicBezTo>
                  <a:cubicBezTo>
                    <a:pt x="3927" y="1091"/>
                    <a:pt x="3689" y="952"/>
                    <a:pt x="3431" y="794"/>
                  </a:cubicBezTo>
                  <a:lnTo>
                    <a:pt x="3074" y="576"/>
                  </a:lnTo>
                  <a:cubicBezTo>
                    <a:pt x="3015" y="536"/>
                    <a:pt x="2955" y="496"/>
                    <a:pt x="2896" y="457"/>
                  </a:cubicBezTo>
                  <a:cubicBezTo>
                    <a:pt x="2816" y="437"/>
                    <a:pt x="2757" y="397"/>
                    <a:pt x="2697" y="357"/>
                  </a:cubicBezTo>
                  <a:cubicBezTo>
                    <a:pt x="2578" y="298"/>
                    <a:pt x="2440" y="239"/>
                    <a:pt x="2301" y="179"/>
                  </a:cubicBezTo>
                  <a:cubicBezTo>
                    <a:pt x="2162" y="139"/>
                    <a:pt x="2003" y="100"/>
                    <a:pt x="1864" y="60"/>
                  </a:cubicBezTo>
                  <a:cubicBezTo>
                    <a:pt x="1706" y="20"/>
                    <a:pt x="1567" y="1"/>
                    <a:pt x="140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0"/>
            <p:cNvSpPr/>
            <p:nvPr/>
          </p:nvSpPr>
          <p:spPr>
            <a:xfrm>
              <a:off x="5212800" y="1036050"/>
              <a:ext cx="274700" cy="72575"/>
            </a:xfrm>
            <a:custGeom>
              <a:avLst/>
              <a:gdLst/>
              <a:ahLst/>
              <a:cxnLst/>
              <a:rect l="l" t="t" r="r" b="b"/>
              <a:pathLst>
                <a:path w="10988" h="2903" extrusionOk="0">
                  <a:moveTo>
                    <a:pt x="2553" y="0"/>
                  </a:moveTo>
                  <a:cubicBezTo>
                    <a:pt x="2311" y="0"/>
                    <a:pt x="2072" y="26"/>
                    <a:pt x="1845" y="87"/>
                  </a:cubicBezTo>
                  <a:cubicBezTo>
                    <a:pt x="1647" y="126"/>
                    <a:pt x="1468" y="186"/>
                    <a:pt x="1290" y="285"/>
                  </a:cubicBezTo>
                  <a:cubicBezTo>
                    <a:pt x="1211" y="305"/>
                    <a:pt x="1131" y="344"/>
                    <a:pt x="1072" y="384"/>
                  </a:cubicBezTo>
                  <a:cubicBezTo>
                    <a:pt x="913" y="444"/>
                    <a:pt x="794" y="523"/>
                    <a:pt x="655" y="602"/>
                  </a:cubicBezTo>
                  <a:cubicBezTo>
                    <a:pt x="556" y="682"/>
                    <a:pt x="457" y="761"/>
                    <a:pt x="358" y="840"/>
                  </a:cubicBezTo>
                  <a:cubicBezTo>
                    <a:pt x="219" y="939"/>
                    <a:pt x="120" y="1078"/>
                    <a:pt x="40" y="1217"/>
                  </a:cubicBezTo>
                  <a:cubicBezTo>
                    <a:pt x="1" y="1316"/>
                    <a:pt x="40" y="1396"/>
                    <a:pt x="159" y="1435"/>
                  </a:cubicBezTo>
                  <a:cubicBezTo>
                    <a:pt x="193" y="1460"/>
                    <a:pt x="233" y="1471"/>
                    <a:pt x="274" y="1471"/>
                  </a:cubicBezTo>
                  <a:cubicBezTo>
                    <a:pt x="332" y="1471"/>
                    <a:pt x="391" y="1450"/>
                    <a:pt x="437" y="1415"/>
                  </a:cubicBezTo>
                  <a:cubicBezTo>
                    <a:pt x="536" y="1296"/>
                    <a:pt x="616" y="1177"/>
                    <a:pt x="675" y="1058"/>
                  </a:cubicBezTo>
                  <a:cubicBezTo>
                    <a:pt x="735" y="959"/>
                    <a:pt x="794" y="880"/>
                    <a:pt x="873" y="801"/>
                  </a:cubicBezTo>
                  <a:cubicBezTo>
                    <a:pt x="953" y="682"/>
                    <a:pt x="1052" y="582"/>
                    <a:pt x="1151" y="503"/>
                  </a:cubicBezTo>
                  <a:cubicBezTo>
                    <a:pt x="1211" y="444"/>
                    <a:pt x="1270" y="404"/>
                    <a:pt x="1349" y="364"/>
                  </a:cubicBezTo>
                  <a:cubicBezTo>
                    <a:pt x="1508" y="285"/>
                    <a:pt x="1686" y="226"/>
                    <a:pt x="1865" y="166"/>
                  </a:cubicBezTo>
                  <a:cubicBezTo>
                    <a:pt x="2088" y="121"/>
                    <a:pt x="2311" y="99"/>
                    <a:pt x="2534" y="99"/>
                  </a:cubicBezTo>
                  <a:cubicBezTo>
                    <a:pt x="2609" y="99"/>
                    <a:pt x="2683" y="102"/>
                    <a:pt x="2757" y="107"/>
                  </a:cubicBezTo>
                  <a:cubicBezTo>
                    <a:pt x="3055" y="126"/>
                    <a:pt x="3352" y="166"/>
                    <a:pt x="3650" y="245"/>
                  </a:cubicBezTo>
                  <a:cubicBezTo>
                    <a:pt x="3927" y="325"/>
                    <a:pt x="4205" y="424"/>
                    <a:pt x="4483" y="523"/>
                  </a:cubicBezTo>
                  <a:cubicBezTo>
                    <a:pt x="4602" y="582"/>
                    <a:pt x="4741" y="622"/>
                    <a:pt x="4879" y="682"/>
                  </a:cubicBezTo>
                  <a:cubicBezTo>
                    <a:pt x="4998" y="741"/>
                    <a:pt x="5137" y="801"/>
                    <a:pt x="5276" y="860"/>
                  </a:cubicBezTo>
                  <a:cubicBezTo>
                    <a:pt x="5792" y="1118"/>
                    <a:pt x="6287" y="1376"/>
                    <a:pt x="6783" y="1673"/>
                  </a:cubicBezTo>
                  <a:cubicBezTo>
                    <a:pt x="7021" y="1812"/>
                    <a:pt x="7279" y="1951"/>
                    <a:pt x="7517" y="2109"/>
                  </a:cubicBezTo>
                  <a:lnTo>
                    <a:pt x="7894" y="2328"/>
                  </a:lnTo>
                  <a:cubicBezTo>
                    <a:pt x="7953" y="2367"/>
                    <a:pt x="8013" y="2407"/>
                    <a:pt x="8072" y="2427"/>
                  </a:cubicBezTo>
                  <a:cubicBezTo>
                    <a:pt x="8132" y="2466"/>
                    <a:pt x="8211" y="2506"/>
                    <a:pt x="8271" y="2546"/>
                  </a:cubicBezTo>
                  <a:cubicBezTo>
                    <a:pt x="8389" y="2605"/>
                    <a:pt x="8528" y="2665"/>
                    <a:pt x="8667" y="2704"/>
                  </a:cubicBezTo>
                  <a:cubicBezTo>
                    <a:pt x="8806" y="2764"/>
                    <a:pt x="8945" y="2804"/>
                    <a:pt x="9103" y="2843"/>
                  </a:cubicBezTo>
                  <a:cubicBezTo>
                    <a:pt x="9242" y="2883"/>
                    <a:pt x="9401" y="2903"/>
                    <a:pt x="9560" y="2903"/>
                  </a:cubicBezTo>
                  <a:lnTo>
                    <a:pt x="9758" y="2903"/>
                  </a:lnTo>
                  <a:cubicBezTo>
                    <a:pt x="9857" y="2903"/>
                    <a:pt x="9956" y="2883"/>
                    <a:pt x="10035" y="2863"/>
                  </a:cubicBezTo>
                  <a:cubicBezTo>
                    <a:pt x="10254" y="2843"/>
                    <a:pt x="10432" y="2744"/>
                    <a:pt x="10611" y="2625"/>
                  </a:cubicBezTo>
                  <a:cubicBezTo>
                    <a:pt x="10749" y="2506"/>
                    <a:pt x="10868" y="2347"/>
                    <a:pt x="10928" y="2169"/>
                  </a:cubicBezTo>
                  <a:cubicBezTo>
                    <a:pt x="10948" y="2090"/>
                    <a:pt x="10968" y="2010"/>
                    <a:pt x="10987" y="1931"/>
                  </a:cubicBezTo>
                  <a:cubicBezTo>
                    <a:pt x="10987" y="1832"/>
                    <a:pt x="10987" y="1753"/>
                    <a:pt x="10987" y="1673"/>
                  </a:cubicBezTo>
                  <a:cubicBezTo>
                    <a:pt x="10968" y="1594"/>
                    <a:pt x="10948" y="1515"/>
                    <a:pt x="10908" y="1455"/>
                  </a:cubicBezTo>
                  <a:cubicBezTo>
                    <a:pt x="10888" y="1415"/>
                    <a:pt x="10888" y="1376"/>
                    <a:pt x="10868" y="1356"/>
                  </a:cubicBezTo>
                  <a:lnTo>
                    <a:pt x="10829" y="1296"/>
                  </a:lnTo>
                  <a:lnTo>
                    <a:pt x="10809" y="1257"/>
                  </a:lnTo>
                  <a:cubicBezTo>
                    <a:pt x="10749" y="1138"/>
                    <a:pt x="10650" y="1039"/>
                    <a:pt x="10571" y="939"/>
                  </a:cubicBezTo>
                  <a:cubicBezTo>
                    <a:pt x="10472" y="860"/>
                    <a:pt x="10373" y="781"/>
                    <a:pt x="10254" y="721"/>
                  </a:cubicBezTo>
                  <a:cubicBezTo>
                    <a:pt x="10174" y="662"/>
                    <a:pt x="10075" y="622"/>
                    <a:pt x="9976" y="582"/>
                  </a:cubicBezTo>
                  <a:cubicBezTo>
                    <a:pt x="9817" y="523"/>
                    <a:pt x="9639" y="483"/>
                    <a:pt x="9480" y="463"/>
                  </a:cubicBezTo>
                  <a:lnTo>
                    <a:pt x="9302" y="463"/>
                  </a:lnTo>
                  <a:lnTo>
                    <a:pt x="9222" y="483"/>
                  </a:lnTo>
                  <a:lnTo>
                    <a:pt x="9163" y="503"/>
                  </a:lnTo>
                  <a:cubicBezTo>
                    <a:pt x="9084" y="543"/>
                    <a:pt x="9044" y="602"/>
                    <a:pt x="9024" y="682"/>
                  </a:cubicBezTo>
                  <a:cubicBezTo>
                    <a:pt x="9004" y="761"/>
                    <a:pt x="9024" y="840"/>
                    <a:pt x="9084" y="900"/>
                  </a:cubicBezTo>
                  <a:cubicBezTo>
                    <a:pt x="9084" y="900"/>
                    <a:pt x="9103" y="920"/>
                    <a:pt x="9123" y="920"/>
                  </a:cubicBezTo>
                  <a:lnTo>
                    <a:pt x="9163" y="959"/>
                  </a:lnTo>
                  <a:lnTo>
                    <a:pt x="9222" y="999"/>
                  </a:lnTo>
                  <a:lnTo>
                    <a:pt x="9302" y="1019"/>
                  </a:lnTo>
                  <a:cubicBezTo>
                    <a:pt x="9401" y="1058"/>
                    <a:pt x="9520" y="1078"/>
                    <a:pt x="9679" y="1118"/>
                  </a:cubicBezTo>
                  <a:cubicBezTo>
                    <a:pt x="9738" y="1158"/>
                    <a:pt x="9817" y="1177"/>
                    <a:pt x="9897" y="1197"/>
                  </a:cubicBezTo>
                  <a:cubicBezTo>
                    <a:pt x="9976" y="1237"/>
                    <a:pt x="10075" y="1277"/>
                    <a:pt x="10154" y="1316"/>
                  </a:cubicBezTo>
                  <a:cubicBezTo>
                    <a:pt x="10234" y="1376"/>
                    <a:pt x="10313" y="1435"/>
                    <a:pt x="10373" y="1495"/>
                  </a:cubicBezTo>
                  <a:lnTo>
                    <a:pt x="10412" y="1534"/>
                  </a:lnTo>
                  <a:lnTo>
                    <a:pt x="10432" y="1554"/>
                  </a:lnTo>
                  <a:cubicBezTo>
                    <a:pt x="10452" y="1574"/>
                    <a:pt x="10472" y="1594"/>
                    <a:pt x="10472" y="1614"/>
                  </a:cubicBezTo>
                  <a:cubicBezTo>
                    <a:pt x="10511" y="1673"/>
                    <a:pt x="10531" y="1713"/>
                    <a:pt x="10551" y="1772"/>
                  </a:cubicBezTo>
                  <a:cubicBezTo>
                    <a:pt x="10571" y="1812"/>
                    <a:pt x="10591" y="1872"/>
                    <a:pt x="10611" y="1931"/>
                  </a:cubicBezTo>
                  <a:cubicBezTo>
                    <a:pt x="10611" y="1990"/>
                    <a:pt x="10611" y="2050"/>
                    <a:pt x="10611" y="2109"/>
                  </a:cubicBezTo>
                  <a:cubicBezTo>
                    <a:pt x="10591" y="2248"/>
                    <a:pt x="10531" y="2367"/>
                    <a:pt x="10432" y="2486"/>
                  </a:cubicBezTo>
                  <a:cubicBezTo>
                    <a:pt x="10313" y="2605"/>
                    <a:pt x="10154" y="2704"/>
                    <a:pt x="9996" y="2744"/>
                  </a:cubicBezTo>
                  <a:cubicBezTo>
                    <a:pt x="9917" y="2784"/>
                    <a:pt x="9817" y="2804"/>
                    <a:pt x="9718" y="2804"/>
                  </a:cubicBezTo>
                  <a:lnTo>
                    <a:pt x="9560" y="2804"/>
                  </a:lnTo>
                  <a:cubicBezTo>
                    <a:pt x="9401" y="2804"/>
                    <a:pt x="9262" y="2784"/>
                    <a:pt x="9123" y="2744"/>
                  </a:cubicBezTo>
                  <a:cubicBezTo>
                    <a:pt x="8965" y="2724"/>
                    <a:pt x="8826" y="2685"/>
                    <a:pt x="8707" y="2625"/>
                  </a:cubicBezTo>
                  <a:cubicBezTo>
                    <a:pt x="8568" y="2566"/>
                    <a:pt x="8429" y="2506"/>
                    <a:pt x="8310" y="2447"/>
                  </a:cubicBezTo>
                  <a:cubicBezTo>
                    <a:pt x="8251" y="2427"/>
                    <a:pt x="8171" y="2387"/>
                    <a:pt x="8112" y="2347"/>
                  </a:cubicBezTo>
                  <a:cubicBezTo>
                    <a:pt x="8052" y="2328"/>
                    <a:pt x="7993" y="2288"/>
                    <a:pt x="7933" y="2248"/>
                  </a:cubicBezTo>
                  <a:lnTo>
                    <a:pt x="7576" y="2030"/>
                  </a:lnTo>
                  <a:cubicBezTo>
                    <a:pt x="7338" y="1872"/>
                    <a:pt x="7081" y="1733"/>
                    <a:pt x="6823" y="1594"/>
                  </a:cubicBezTo>
                  <a:cubicBezTo>
                    <a:pt x="6327" y="1296"/>
                    <a:pt x="5831" y="1019"/>
                    <a:pt x="5316" y="781"/>
                  </a:cubicBezTo>
                  <a:cubicBezTo>
                    <a:pt x="5177" y="721"/>
                    <a:pt x="5038" y="662"/>
                    <a:pt x="4919" y="602"/>
                  </a:cubicBezTo>
                  <a:cubicBezTo>
                    <a:pt x="4780" y="543"/>
                    <a:pt x="4641" y="483"/>
                    <a:pt x="4503" y="424"/>
                  </a:cubicBezTo>
                  <a:cubicBezTo>
                    <a:pt x="4225" y="325"/>
                    <a:pt x="3947" y="226"/>
                    <a:pt x="3670" y="166"/>
                  </a:cubicBezTo>
                  <a:cubicBezTo>
                    <a:pt x="3372" y="87"/>
                    <a:pt x="3075" y="27"/>
                    <a:pt x="2777" y="7"/>
                  </a:cubicBezTo>
                  <a:cubicBezTo>
                    <a:pt x="2702" y="3"/>
                    <a:pt x="2627" y="0"/>
                    <a:pt x="2553"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0"/>
            <p:cNvSpPr/>
            <p:nvPr/>
          </p:nvSpPr>
          <p:spPr>
            <a:xfrm>
              <a:off x="5500850" y="1037700"/>
              <a:ext cx="274700" cy="72600"/>
            </a:xfrm>
            <a:custGeom>
              <a:avLst/>
              <a:gdLst/>
              <a:ahLst/>
              <a:cxnLst/>
              <a:rect l="l" t="t" r="r" b="b"/>
              <a:pathLst>
                <a:path w="10988" h="2904" extrusionOk="0">
                  <a:moveTo>
                    <a:pt x="1230" y="1"/>
                  </a:moveTo>
                  <a:cubicBezTo>
                    <a:pt x="1131" y="21"/>
                    <a:pt x="1032" y="21"/>
                    <a:pt x="933" y="41"/>
                  </a:cubicBezTo>
                  <a:cubicBezTo>
                    <a:pt x="735" y="80"/>
                    <a:pt x="536" y="160"/>
                    <a:pt x="378" y="298"/>
                  </a:cubicBezTo>
                  <a:cubicBezTo>
                    <a:pt x="239" y="397"/>
                    <a:pt x="120" y="556"/>
                    <a:pt x="60" y="735"/>
                  </a:cubicBezTo>
                  <a:cubicBezTo>
                    <a:pt x="21" y="814"/>
                    <a:pt x="1" y="893"/>
                    <a:pt x="1" y="992"/>
                  </a:cubicBezTo>
                  <a:cubicBezTo>
                    <a:pt x="1" y="1072"/>
                    <a:pt x="1" y="1151"/>
                    <a:pt x="1" y="1230"/>
                  </a:cubicBezTo>
                  <a:cubicBezTo>
                    <a:pt x="21" y="1310"/>
                    <a:pt x="41" y="1389"/>
                    <a:pt x="80" y="1468"/>
                  </a:cubicBezTo>
                  <a:cubicBezTo>
                    <a:pt x="100" y="1508"/>
                    <a:pt x="100" y="1528"/>
                    <a:pt x="120" y="1568"/>
                  </a:cubicBezTo>
                  <a:lnTo>
                    <a:pt x="140" y="1607"/>
                  </a:lnTo>
                  <a:lnTo>
                    <a:pt x="179" y="1667"/>
                  </a:lnTo>
                  <a:cubicBezTo>
                    <a:pt x="239" y="1786"/>
                    <a:pt x="318" y="1885"/>
                    <a:pt x="417" y="1984"/>
                  </a:cubicBezTo>
                  <a:cubicBezTo>
                    <a:pt x="516" y="2063"/>
                    <a:pt x="616" y="2143"/>
                    <a:pt x="715" y="2202"/>
                  </a:cubicBezTo>
                  <a:cubicBezTo>
                    <a:pt x="814" y="2262"/>
                    <a:pt x="913" y="2301"/>
                    <a:pt x="1012" y="2341"/>
                  </a:cubicBezTo>
                  <a:cubicBezTo>
                    <a:pt x="1171" y="2400"/>
                    <a:pt x="1330" y="2440"/>
                    <a:pt x="1508" y="2460"/>
                  </a:cubicBezTo>
                  <a:lnTo>
                    <a:pt x="1687" y="2460"/>
                  </a:lnTo>
                  <a:lnTo>
                    <a:pt x="1766" y="2440"/>
                  </a:lnTo>
                  <a:lnTo>
                    <a:pt x="1825" y="2420"/>
                  </a:lnTo>
                  <a:cubicBezTo>
                    <a:pt x="1885" y="2381"/>
                    <a:pt x="1944" y="2301"/>
                    <a:pt x="1944" y="2222"/>
                  </a:cubicBezTo>
                  <a:cubicBezTo>
                    <a:pt x="1964" y="2162"/>
                    <a:pt x="1944" y="2083"/>
                    <a:pt x="1905" y="2024"/>
                  </a:cubicBezTo>
                  <a:cubicBezTo>
                    <a:pt x="1885" y="2024"/>
                    <a:pt x="1865" y="2004"/>
                    <a:pt x="1865" y="1984"/>
                  </a:cubicBezTo>
                  <a:lnTo>
                    <a:pt x="1805" y="1964"/>
                  </a:lnTo>
                  <a:lnTo>
                    <a:pt x="1746" y="1924"/>
                  </a:lnTo>
                  <a:lnTo>
                    <a:pt x="1687" y="1905"/>
                  </a:lnTo>
                  <a:cubicBezTo>
                    <a:pt x="1587" y="1865"/>
                    <a:pt x="1468" y="1825"/>
                    <a:pt x="1310" y="1786"/>
                  </a:cubicBezTo>
                  <a:cubicBezTo>
                    <a:pt x="1250" y="1766"/>
                    <a:pt x="1171" y="1746"/>
                    <a:pt x="1092" y="1706"/>
                  </a:cubicBezTo>
                  <a:cubicBezTo>
                    <a:pt x="992" y="1667"/>
                    <a:pt x="913" y="1627"/>
                    <a:pt x="834" y="1587"/>
                  </a:cubicBezTo>
                  <a:cubicBezTo>
                    <a:pt x="754" y="1528"/>
                    <a:pt x="675" y="1468"/>
                    <a:pt x="596" y="1409"/>
                  </a:cubicBezTo>
                  <a:lnTo>
                    <a:pt x="576" y="1389"/>
                  </a:lnTo>
                  <a:lnTo>
                    <a:pt x="556" y="1349"/>
                  </a:lnTo>
                  <a:cubicBezTo>
                    <a:pt x="536" y="1330"/>
                    <a:pt x="516" y="1310"/>
                    <a:pt x="497" y="1290"/>
                  </a:cubicBezTo>
                  <a:cubicBezTo>
                    <a:pt x="477" y="1250"/>
                    <a:pt x="437" y="1191"/>
                    <a:pt x="417" y="1151"/>
                  </a:cubicBezTo>
                  <a:cubicBezTo>
                    <a:pt x="397" y="1092"/>
                    <a:pt x="378" y="1032"/>
                    <a:pt x="378" y="992"/>
                  </a:cubicBezTo>
                  <a:cubicBezTo>
                    <a:pt x="378" y="913"/>
                    <a:pt x="378" y="854"/>
                    <a:pt x="378" y="794"/>
                  </a:cubicBezTo>
                  <a:cubicBezTo>
                    <a:pt x="397" y="655"/>
                    <a:pt x="457" y="536"/>
                    <a:pt x="556" y="437"/>
                  </a:cubicBezTo>
                  <a:cubicBezTo>
                    <a:pt x="675" y="298"/>
                    <a:pt x="814" y="219"/>
                    <a:pt x="992" y="160"/>
                  </a:cubicBezTo>
                  <a:cubicBezTo>
                    <a:pt x="1072" y="140"/>
                    <a:pt x="1171" y="120"/>
                    <a:pt x="1250" y="100"/>
                  </a:cubicBezTo>
                  <a:lnTo>
                    <a:pt x="1429" y="100"/>
                  </a:lnTo>
                  <a:cubicBezTo>
                    <a:pt x="1568" y="100"/>
                    <a:pt x="1726" y="120"/>
                    <a:pt x="1865" y="160"/>
                  </a:cubicBezTo>
                  <a:cubicBezTo>
                    <a:pt x="2004" y="199"/>
                    <a:pt x="2143" y="239"/>
                    <a:pt x="2281" y="278"/>
                  </a:cubicBezTo>
                  <a:cubicBezTo>
                    <a:pt x="2420" y="338"/>
                    <a:pt x="2539" y="397"/>
                    <a:pt x="2678" y="457"/>
                  </a:cubicBezTo>
                  <a:cubicBezTo>
                    <a:pt x="2738" y="497"/>
                    <a:pt x="2797" y="516"/>
                    <a:pt x="2857" y="556"/>
                  </a:cubicBezTo>
                  <a:cubicBezTo>
                    <a:pt x="2916" y="596"/>
                    <a:pt x="2976" y="635"/>
                    <a:pt x="3055" y="655"/>
                  </a:cubicBezTo>
                  <a:lnTo>
                    <a:pt x="3412" y="893"/>
                  </a:lnTo>
                  <a:cubicBezTo>
                    <a:pt x="3650" y="1032"/>
                    <a:pt x="3908" y="1171"/>
                    <a:pt x="4146" y="1330"/>
                  </a:cubicBezTo>
                  <a:cubicBezTo>
                    <a:pt x="4641" y="1607"/>
                    <a:pt x="5137" y="1885"/>
                    <a:pt x="5673" y="2123"/>
                  </a:cubicBezTo>
                  <a:cubicBezTo>
                    <a:pt x="5792" y="2202"/>
                    <a:pt x="5930" y="2262"/>
                    <a:pt x="6069" y="2301"/>
                  </a:cubicBezTo>
                  <a:cubicBezTo>
                    <a:pt x="6208" y="2361"/>
                    <a:pt x="6327" y="2420"/>
                    <a:pt x="6466" y="2480"/>
                  </a:cubicBezTo>
                  <a:cubicBezTo>
                    <a:pt x="6744" y="2579"/>
                    <a:pt x="7021" y="2678"/>
                    <a:pt x="7319" y="2757"/>
                  </a:cubicBezTo>
                  <a:cubicBezTo>
                    <a:pt x="7616" y="2837"/>
                    <a:pt x="7914" y="2876"/>
                    <a:pt x="8211" y="2896"/>
                  </a:cubicBezTo>
                  <a:cubicBezTo>
                    <a:pt x="8290" y="2901"/>
                    <a:pt x="8370" y="2904"/>
                    <a:pt x="8449" y="2904"/>
                  </a:cubicBezTo>
                  <a:cubicBezTo>
                    <a:pt x="8686" y="2904"/>
                    <a:pt x="8920" y="2881"/>
                    <a:pt x="9143" y="2837"/>
                  </a:cubicBezTo>
                  <a:cubicBezTo>
                    <a:pt x="9341" y="2777"/>
                    <a:pt x="9520" y="2718"/>
                    <a:pt x="9698" y="2619"/>
                  </a:cubicBezTo>
                  <a:cubicBezTo>
                    <a:pt x="9778" y="2599"/>
                    <a:pt x="9837" y="2559"/>
                    <a:pt x="9917" y="2519"/>
                  </a:cubicBezTo>
                  <a:cubicBezTo>
                    <a:pt x="10055" y="2460"/>
                    <a:pt x="10194" y="2381"/>
                    <a:pt x="10313" y="2301"/>
                  </a:cubicBezTo>
                  <a:cubicBezTo>
                    <a:pt x="10432" y="2222"/>
                    <a:pt x="10531" y="2162"/>
                    <a:pt x="10630" y="2063"/>
                  </a:cubicBezTo>
                  <a:cubicBezTo>
                    <a:pt x="10769" y="1964"/>
                    <a:pt x="10868" y="1845"/>
                    <a:pt x="10948" y="1706"/>
                  </a:cubicBezTo>
                  <a:cubicBezTo>
                    <a:pt x="10987" y="1607"/>
                    <a:pt x="10948" y="1528"/>
                    <a:pt x="10829" y="1488"/>
                  </a:cubicBezTo>
                  <a:cubicBezTo>
                    <a:pt x="10796" y="1463"/>
                    <a:pt x="10755" y="1452"/>
                    <a:pt x="10714" y="1452"/>
                  </a:cubicBezTo>
                  <a:cubicBezTo>
                    <a:pt x="10657" y="1452"/>
                    <a:pt x="10597" y="1473"/>
                    <a:pt x="10551" y="1508"/>
                  </a:cubicBezTo>
                  <a:cubicBezTo>
                    <a:pt x="10452" y="1627"/>
                    <a:pt x="10373" y="1726"/>
                    <a:pt x="10293" y="1865"/>
                  </a:cubicBezTo>
                  <a:cubicBezTo>
                    <a:pt x="10254" y="1964"/>
                    <a:pt x="10174" y="2043"/>
                    <a:pt x="10115" y="2123"/>
                  </a:cubicBezTo>
                  <a:cubicBezTo>
                    <a:pt x="10036" y="2242"/>
                    <a:pt x="9936" y="2341"/>
                    <a:pt x="9817" y="2420"/>
                  </a:cubicBezTo>
                  <a:cubicBezTo>
                    <a:pt x="9758" y="2460"/>
                    <a:pt x="9698" y="2519"/>
                    <a:pt x="9639" y="2559"/>
                  </a:cubicBezTo>
                  <a:cubicBezTo>
                    <a:pt x="9480" y="2638"/>
                    <a:pt x="9302" y="2698"/>
                    <a:pt x="9123" y="2738"/>
                  </a:cubicBezTo>
                  <a:cubicBezTo>
                    <a:pt x="8896" y="2798"/>
                    <a:pt x="8669" y="2824"/>
                    <a:pt x="8433" y="2824"/>
                  </a:cubicBezTo>
                  <a:cubicBezTo>
                    <a:pt x="8360" y="2824"/>
                    <a:pt x="8286" y="2822"/>
                    <a:pt x="8211" y="2817"/>
                  </a:cubicBezTo>
                  <a:cubicBezTo>
                    <a:pt x="7914" y="2797"/>
                    <a:pt x="7636" y="2738"/>
                    <a:pt x="7338" y="2678"/>
                  </a:cubicBezTo>
                  <a:cubicBezTo>
                    <a:pt x="7061" y="2599"/>
                    <a:pt x="6783" y="2500"/>
                    <a:pt x="6506" y="2400"/>
                  </a:cubicBezTo>
                  <a:cubicBezTo>
                    <a:pt x="6367" y="2341"/>
                    <a:pt x="6248" y="2281"/>
                    <a:pt x="6109" y="2222"/>
                  </a:cubicBezTo>
                  <a:cubicBezTo>
                    <a:pt x="5970" y="2162"/>
                    <a:pt x="5851" y="2103"/>
                    <a:pt x="5712" y="2043"/>
                  </a:cubicBezTo>
                  <a:cubicBezTo>
                    <a:pt x="5197" y="1806"/>
                    <a:pt x="4701" y="1528"/>
                    <a:pt x="4205" y="1250"/>
                  </a:cubicBezTo>
                  <a:cubicBezTo>
                    <a:pt x="3947" y="1092"/>
                    <a:pt x="3709" y="953"/>
                    <a:pt x="3452" y="814"/>
                  </a:cubicBezTo>
                  <a:lnTo>
                    <a:pt x="3095" y="576"/>
                  </a:lnTo>
                  <a:cubicBezTo>
                    <a:pt x="3035" y="556"/>
                    <a:pt x="2976" y="516"/>
                    <a:pt x="2916" y="477"/>
                  </a:cubicBezTo>
                  <a:cubicBezTo>
                    <a:pt x="2837" y="437"/>
                    <a:pt x="2777" y="397"/>
                    <a:pt x="2718" y="378"/>
                  </a:cubicBezTo>
                  <a:cubicBezTo>
                    <a:pt x="2599" y="318"/>
                    <a:pt x="2460" y="259"/>
                    <a:pt x="2321" y="199"/>
                  </a:cubicBezTo>
                  <a:cubicBezTo>
                    <a:pt x="2182" y="140"/>
                    <a:pt x="2024" y="100"/>
                    <a:pt x="1885" y="60"/>
                  </a:cubicBezTo>
                  <a:cubicBezTo>
                    <a:pt x="1726" y="41"/>
                    <a:pt x="1587" y="21"/>
                    <a:pt x="142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p:nvPr/>
          </p:nvSpPr>
          <p:spPr>
            <a:xfrm>
              <a:off x="5651575" y="1032575"/>
              <a:ext cx="298500" cy="69125"/>
            </a:xfrm>
            <a:custGeom>
              <a:avLst/>
              <a:gdLst/>
              <a:ahLst/>
              <a:cxnLst/>
              <a:rect l="l" t="t" r="r" b="b"/>
              <a:pathLst>
                <a:path w="11940" h="2765" extrusionOk="0">
                  <a:moveTo>
                    <a:pt x="2805" y="0"/>
                  </a:moveTo>
                  <a:cubicBezTo>
                    <a:pt x="2538" y="0"/>
                    <a:pt x="2281" y="26"/>
                    <a:pt x="2023" y="87"/>
                  </a:cubicBezTo>
                  <a:cubicBezTo>
                    <a:pt x="1825" y="146"/>
                    <a:pt x="1627" y="206"/>
                    <a:pt x="1428" y="305"/>
                  </a:cubicBezTo>
                  <a:cubicBezTo>
                    <a:pt x="1349" y="345"/>
                    <a:pt x="1250" y="384"/>
                    <a:pt x="1171" y="404"/>
                  </a:cubicBezTo>
                  <a:cubicBezTo>
                    <a:pt x="1032" y="483"/>
                    <a:pt x="873" y="563"/>
                    <a:pt x="734" y="662"/>
                  </a:cubicBezTo>
                  <a:cubicBezTo>
                    <a:pt x="615" y="741"/>
                    <a:pt x="496" y="821"/>
                    <a:pt x="397" y="900"/>
                  </a:cubicBezTo>
                  <a:cubicBezTo>
                    <a:pt x="239" y="999"/>
                    <a:pt x="120" y="1138"/>
                    <a:pt x="40" y="1277"/>
                  </a:cubicBezTo>
                  <a:cubicBezTo>
                    <a:pt x="1" y="1376"/>
                    <a:pt x="40" y="1455"/>
                    <a:pt x="159" y="1515"/>
                  </a:cubicBezTo>
                  <a:cubicBezTo>
                    <a:pt x="194" y="1529"/>
                    <a:pt x="232" y="1535"/>
                    <a:pt x="269" y="1535"/>
                  </a:cubicBezTo>
                  <a:cubicBezTo>
                    <a:pt x="338" y="1535"/>
                    <a:pt x="405" y="1513"/>
                    <a:pt x="457" y="1475"/>
                  </a:cubicBezTo>
                  <a:cubicBezTo>
                    <a:pt x="576" y="1356"/>
                    <a:pt x="655" y="1237"/>
                    <a:pt x="734" y="1118"/>
                  </a:cubicBezTo>
                  <a:cubicBezTo>
                    <a:pt x="794" y="1019"/>
                    <a:pt x="873" y="920"/>
                    <a:pt x="952" y="840"/>
                  </a:cubicBezTo>
                  <a:cubicBezTo>
                    <a:pt x="1032" y="721"/>
                    <a:pt x="1151" y="622"/>
                    <a:pt x="1270" y="543"/>
                  </a:cubicBezTo>
                  <a:cubicBezTo>
                    <a:pt x="1329" y="483"/>
                    <a:pt x="1409" y="444"/>
                    <a:pt x="1468" y="404"/>
                  </a:cubicBezTo>
                  <a:cubicBezTo>
                    <a:pt x="1647" y="305"/>
                    <a:pt x="1845" y="246"/>
                    <a:pt x="2043" y="206"/>
                  </a:cubicBezTo>
                  <a:cubicBezTo>
                    <a:pt x="2306" y="140"/>
                    <a:pt x="2583" y="102"/>
                    <a:pt x="2850" y="102"/>
                  </a:cubicBezTo>
                  <a:cubicBezTo>
                    <a:pt x="2905" y="102"/>
                    <a:pt x="2961" y="103"/>
                    <a:pt x="3015" y="107"/>
                  </a:cubicBezTo>
                  <a:cubicBezTo>
                    <a:pt x="3352" y="127"/>
                    <a:pt x="3669" y="166"/>
                    <a:pt x="3987" y="246"/>
                  </a:cubicBezTo>
                  <a:cubicBezTo>
                    <a:pt x="4284" y="305"/>
                    <a:pt x="4582" y="384"/>
                    <a:pt x="4879" y="483"/>
                  </a:cubicBezTo>
                  <a:cubicBezTo>
                    <a:pt x="5018" y="543"/>
                    <a:pt x="5177" y="583"/>
                    <a:pt x="5315" y="642"/>
                  </a:cubicBezTo>
                  <a:cubicBezTo>
                    <a:pt x="5454" y="702"/>
                    <a:pt x="5593" y="761"/>
                    <a:pt x="5732" y="821"/>
                  </a:cubicBezTo>
                  <a:cubicBezTo>
                    <a:pt x="6307" y="1059"/>
                    <a:pt x="6842" y="1316"/>
                    <a:pt x="7378" y="1594"/>
                  </a:cubicBezTo>
                  <a:cubicBezTo>
                    <a:pt x="7636" y="1733"/>
                    <a:pt x="7893" y="1872"/>
                    <a:pt x="8151" y="2011"/>
                  </a:cubicBezTo>
                  <a:lnTo>
                    <a:pt x="8548" y="2229"/>
                  </a:lnTo>
                  <a:cubicBezTo>
                    <a:pt x="8607" y="2268"/>
                    <a:pt x="8687" y="2308"/>
                    <a:pt x="8746" y="2328"/>
                  </a:cubicBezTo>
                  <a:cubicBezTo>
                    <a:pt x="8826" y="2367"/>
                    <a:pt x="8885" y="2407"/>
                    <a:pt x="8964" y="2427"/>
                  </a:cubicBezTo>
                  <a:cubicBezTo>
                    <a:pt x="9103" y="2486"/>
                    <a:pt x="9242" y="2546"/>
                    <a:pt x="9381" y="2605"/>
                  </a:cubicBezTo>
                  <a:cubicBezTo>
                    <a:pt x="9539" y="2645"/>
                    <a:pt x="9698" y="2685"/>
                    <a:pt x="9857" y="2724"/>
                  </a:cubicBezTo>
                  <a:cubicBezTo>
                    <a:pt x="10015" y="2744"/>
                    <a:pt x="10174" y="2764"/>
                    <a:pt x="10353" y="2764"/>
                  </a:cubicBezTo>
                  <a:lnTo>
                    <a:pt x="10571" y="2764"/>
                  </a:lnTo>
                  <a:cubicBezTo>
                    <a:pt x="10670" y="2764"/>
                    <a:pt x="10789" y="2744"/>
                    <a:pt x="10888" y="2724"/>
                  </a:cubicBezTo>
                  <a:cubicBezTo>
                    <a:pt x="11106" y="2685"/>
                    <a:pt x="11304" y="2605"/>
                    <a:pt x="11503" y="2467"/>
                  </a:cubicBezTo>
                  <a:cubicBezTo>
                    <a:pt x="11661" y="2348"/>
                    <a:pt x="11780" y="2189"/>
                    <a:pt x="11860" y="2011"/>
                  </a:cubicBezTo>
                  <a:cubicBezTo>
                    <a:pt x="11899" y="1931"/>
                    <a:pt x="11919" y="1832"/>
                    <a:pt x="11919" y="1753"/>
                  </a:cubicBezTo>
                  <a:cubicBezTo>
                    <a:pt x="11939" y="1673"/>
                    <a:pt x="11939" y="1594"/>
                    <a:pt x="11919" y="1515"/>
                  </a:cubicBezTo>
                  <a:cubicBezTo>
                    <a:pt x="11919" y="1435"/>
                    <a:pt x="11899" y="1356"/>
                    <a:pt x="11860" y="1277"/>
                  </a:cubicBezTo>
                  <a:cubicBezTo>
                    <a:pt x="11860" y="1237"/>
                    <a:pt x="11840" y="1197"/>
                    <a:pt x="11820" y="1178"/>
                  </a:cubicBezTo>
                  <a:lnTo>
                    <a:pt x="11800" y="1118"/>
                  </a:lnTo>
                  <a:lnTo>
                    <a:pt x="11761" y="1078"/>
                  </a:lnTo>
                  <a:cubicBezTo>
                    <a:pt x="11701" y="959"/>
                    <a:pt x="11602" y="860"/>
                    <a:pt x="11503" y="761"/>
                  </a:cubicBezTo>
                  <a:cubicBezTo>
                    <a:pt x="11404" y="682"/>
                    <a:pt x="11285" y="602"/>
                    <a:pt x="11185" y="543"/>
                  </a:cubicBezTo>
                  <a:cubicBezTo>
                    <a:pt x="11086" y="503"/>
                    <a:pt x="10967" y="444"/>
                    <a:pt x="10868" y="404"/>
                  </a:cubicBezTo>
                  <a:cubicBezTo>
                    <a:pt x="10690" y="345"/>
                    <a:pt x="10511" y="305"/>
                    <a:pt x="10333" y="305"/>
                  </a:cubicBezTo>
                  <a:lnTo>
                    <a:pt x="10134" y="305"/>
                  </a:lnTo>
                  <a:lnTo>
                    <a:pt x="10055" y="325"/>
                  </a:lnTo>
                  <a:lnTo>
                    <a:pt x="9996" y="345"/>
                  </a:lnTo>
                  <a:cubicBezTo>
                    <a:pt x="9916" y="384"/>
                    <a:pt x="9857" y="464"/>
                    <a:pt x="9837" y="543"/>
                  </a:cubicBezTo>
                  <a:cubicBezTo>
                    <a:pt x="9817" y="602"/>
                    <a:pt x="9837" y="682"/>
                    <a:pt x="9896" y="741"/>
                  </a:cubicBezTo>
                  <a:cubicBezTo>
                    <a:pt x="9916" y="761"/>
                    <a:pt x="9916" y="761"/>
                    <a:pt x="9936" y="781"/>
                  </a:cubicBezTo>
                  <a:lnTo>
                    <a:pt x="9996" y="801"/>
                  </a:lnTo>
                  <a:lnTo>
                    <a:pt x="10055" y="840"/>
                  </a:lnTo>
                  <a:lnTo>
                    <a:pt x="10134" y="860"/>
                  </a:lnTo>
                  <a:cubicBezTo>
                    <a:pt x="10253" y="900"/>
                    <a:pt x="10392" y="920"/>
                    <a:pt x="10531" y="959"/>
                  </a:cubicBezTo>
                  <a:cubicBezTo>
                    <a:pt x="10610" y="979"/>
                    <a:pt x="10710" y="999"/>
                    <a:pt x="10789" y="1039"/>
                  </a:cubicBezTo>
                  <a:cubicBezTo>
                    <a:pt x="10868" y="1059"/>
                    <a:pt x="10967" y="1098"/>
                    <a:pt x="11047" y="1158"/>
                  </a:cubicBezTo>
                  <a:cubicBezTo>
                    <a:pt x="11146" y="1197"/>
                    <a:pt x="11225" y="1257"/>
                    <a:pt x="11304" y="1316"/>
                  </a:cubicBezTo>
                  <a:lnTo>
                    <a:pt x="11324" y="1356"/>
                  </a:lnTo>
                  <a:lnTo>
                    <a:pt x="11364" y="1376"/>
                  </a:lnTo>
                  <a:cubicBezTo>
                    <a:pt x="11384" y="1396"/>
                    <a:pt x="11384" y="1416"/>
                    <a:pt x="11404" y="1435"/>
                  </a:cubicBezTo>
                  <a:cubicBezTo>
                    <a:pt x="11443" y="1495"/>
                    <a:pt x="11463" y="1535"/>
                    <a:pt x="11483" y="1594"/>
                  </a:cubicBezTo>
                  <a:cubicBezTo>
                    <a:pt x="11503" y="1634"/>
                    <a:pt x="11523" y="1693"/>
                    <a:pt x="11542" y="1753"/>
                  </a:cubicBezTo>
                  <a:cubicBezTo>
                    <a:pt x="11542" y="1812"/>
                    <a:pt x="11542" y="1872"/>
                    <a:pt x="11542" y="1931"/>
                  </a:cubicBezTo>
                  <a:cubicBezTo>
                    <a:pt x="11503" y="2070"/>
                    <a:pt x="11443" y="2209"/>
                    <a:pt x="11344" y="2308"/>
                  </a:cubicBezTo>
                  <a:cubicBezTo>
                    <a:pt x="11205" y="2447"/>
                    <a:pt x="11027" y="2546"/>
                    <a:pt x="10848" y="2605"/>
                  </a:cubicBezTo>
                  <a:cubicBezTo>
                    <a:pt x="10749" y="2625"/>
                    <a:pt x="10650" y="2645"/>
                    <a:pt x="10551" y="2665"/>
                  </a:cubicBezTo>
                  <a:lnTo>
                    <a:pt x="10372" y="2665"/>
                  </a:lnTo>
                  <a:cubicBezTo>
                    <a:pt x="10214" y="2665"/>
                    <a:pt x="10055" y="2645"/>
                    <a:pt x="9896" y="2605"/>
                  </a:cubicBezTo>
                  <a:cubicBezTo>
                    <a:pt x="9738" y="2586"/>
                    <a:pt x="9579" y="2546"/>
                    <a:pt x="9440" y="2506"/>
                  </a:cubicBezTo>
                  <a:cubicBezTo>
                    <a:pt x="9301" y="2447"/>
                    <a:pt x="9163" y="2387"/>
                    <a:pt x="9024" y="2328"/>
                  </a:cubicBezTo>
                  <a:cubicBezTo>
                    <a:pt x="8945" y="2288"/>
                    <a:pt x="8885" y="2268"/>
                    <a:pt x="8826" y="2229"/>
                  </a:cubicBezTo>
                  <a:cubicBezTo>
                    <a:pt x="8746" y="2209"/>
                    <a:pt x="8687" y="2169"/>
                    <a:pt x="8627" y="2129"/>
                  </a:cubicBezTo>
                  <a:lnTo>
                    <a:pt x="8231" y="1911"/>
                  </a:lnTo>
                  <a:cubicBezTo>
                    <a:pt x="7973" y="1773"/>
                    <a:pt x="7695" y="1634"/>
                    <a:pt x="7437" y="1495"/>
                  </a:cubicBezTo>
                  <a:cubicBezTo>
                    <a:pt x="6902" y="1217"/>
                    <a:pt x="6366" y="940"/>
                    <a:pt x="5791" y="702"/>
                  </a:cubicBezTo>
                  <a:cubicBezTo>
                    <a:pt x="5653" y="642"/>
                    <a:pt x="5514" y="583"/>
                    <a:pt x="5375" y="543"/>
                  </a:cubicBezTo>
                  <a:cubicBezTo>
                    <a:pt x="5236" y="483"/>
                    <a:pt x="5077" y="424"/>
                    <a:pt x="4939" y="384"/>
                  </a:cubicBezTo>
                  <a:cubicBezTo>
                    <a:pt x="4641" y="285"/>
                    <a:pt x="4324" y="186"/>
                    <a:pt x="4026" y="127"/>
                  </a:cubicBezTo>
                  <a:cubicBezTo>
                    <a:pt x="3709" y="67"/>
                    <a:pt x="3372" y="8"/>
                    <a:pt x="3055" y="8"/>
                  </a:cubicBezTo>
                  <a:cubicBezTo>
                    <a:pt x="2970" y="3"/>
                    <a:pt x="2887" y="0"/>
                    <a:pt x="2805"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0"/>
            <p:cNvSpPr/>
            <p:nvPr/>
          </p:nvSpPr>
          <p:spPr>
            <a:xfrm>
              <a:off x="5949550" y="1038700"/>
              <a:ext cx="274675" cy="72550"/>
            </a:xfrm>
            <a:custGeom>
              <a:avLst/>
              <a:gdLst/>
              <a:ahLst/>
              <a:cxnLst/>
              <a:rect l="l" t="t" r="r" b="b"/>
              <a:pathLst>
                <a:path w="10987" h="2902" extrusionOk="0">
                  <a:moveTo>
                    <a:pt x="1230" y="1"/>
                  </a:moveTo>
                  <a:cubicBezTo>
                    <a:pt x="1131" y="1"/>
                    <a:pt x="1031" y="20"/>
                    <a:pt x="932" y="40"/>
                  </a:cubicBezTo>
                  <a:cubicBezTo>
                    <a:pt x="734" y="80"/>
                    <a:pt x="556" y="159"/>
                    <a:pt x="377" y="278"/>
                  </a:cubicBezTo>
                  <a:cubicBezTo>
                    <a:pt x="238" y="397"/>
                    <a:pt x="119" y="556"/>
                    <a:pt x="60" y="734"/>
                  </a:cubicBezTo>
                  <a:cubicBezTo>
                    <a:pt x="20" y="814"/>
                    <a:pt x="20" y="893"/>
                    <a:pt x="0" y="992"/>
                  </a:cubicBezTo>
                  <a:cubicBezTo>
                    <a:pt x="0" y="1071"/>
                    <a:pt x="0" y="1151"/>
                    <a:pt x="0" y="1230"/>
                  </a:cubicBezTo>
                  <a:cubicBezTo>
                    <a:pt x="20" y="1309"/>
                    <a:pt x="40" y="1369"/>
                    <a:pt x="80" y="1448"/>
                  </a:cubicBezTo>
                  <a:cubicBezTo>
                    <a:pt x="99" y="1468"/>
                    <a:pt x="119" y="1508"/>
                    <a:pt x="119" y="1547"/>
                  </a:cubicBezTo>
                  <a:lnTo>
                    <a:pt x="159" y="1587"/>
                  </a:lnTo>
                  <a:lnTo>
                    <a:pt x="179" y="1647"/>
                  </a:lnTo>
                  <a:cubicBezTo>
                    <a:pt x="238" y="1746"/>
                    <a:pt x="337" y="1865"/>
                    <a:pt x="437" y="1964"/>
                  </a:cubicBezTo>
                  <a:cubicBezTo>
                    <a:pt x="516" y="2043"/>
                    <a:pt x="615" y="2103"/>
                    <a:pt x="714" y="2182"/>
                  </a:cubicBezTo>
                  <a:cubicBezTo>
                    <a:pt x="813" y="2222"/>
                    <a:pt x="912" y="2281"/>
                    <a:pt x="1012" y="2321"/>
                  </a:cubicBezTo>
                  <a:cubicBezTo>
                    <a:pt x="1170" y="2380"/>
                    <a:pt x="1329" y="2420"/>
                    <a:pt x="1507" y="2440"/>
                  </a:cubicBezTo>
                  <a:lnTo>
                    <a:pt x="1686" y="2440"/>
                  </a:lnTo>
                  <a:lnTo>
                    <a:pt x="1765" y="2420"/>
                  </a:lnTo>
                  <a:lnTo>
                    <a:pt x="1825" y="2400"/>
                  </a:lnTo>
                  <a:cubicBezTo>
                    <a:pt x="1884" y="2360"/>
                    <a:pt x="1944" y="2281"/>
                    <a:pt x="1944" y="2202"/>
                  </a:cubicBezTo>
                  <a:cubicBezTo>
                    <a:pt x="1964" y="2142"/>
                    <a:pt x="1944" y="2063"/>
                    <a:pt x="1904" y="2003"/>
                  </a:cubicBezTo>
                  <a:cubicBezTo>
                    <a:pt x="1884" y="1984"/>
                    <a:pt x="1884" y="1984"/>
                    <a:pt x="1864" y="1964"/>
                  </a:cubicBezTo>
                  <a:lnTo>
                    <a:pt x="1805" y="1944"/>
                  </a:lnTo>
                  <a:lnTo>
                    <a:pt x="1745" y="1904"/>
                  </a:lnTo>
                  <a:lnTo>
                    <a:pt x="1686" y="1884"/>
                  </a:lnTo>
                  <a:cubicBezTo>
                    <a:pt x="1587" y="1845"/>
                    <a:pt x="1448" y="1805"/>
                    <a:pt x="1309" y="1766"/>
                  </a:cubicBezTo>
                  <a:cubicBezTo>
                    <a:pt x="1230" y="1746"/>
                    <a:pt x="1150" y="1726"/>
                    <a:pt x="1071" y="1686"/>
                  </a:cubicBezTo>
                  <a:cubicBezTo>
                    <a:pt x="992" y="1666"/>
                    <a:pt x="912" y="1627"/>
                    <a:pt x="833" y="1567"/>
                  </a:cubicBezTo>
                  <a:cubicBezTo>
                    <a:pt x="754" y="1528"/>
                    <a:pt x="674" y="1468"/>
                    <a:pt x="595" y="1389"/>
                  </a:cubicBezTo>
                  <a:lnTo>
                    <a:pt x="575" y="1369"/>
                  </a:lnTo>
                  <a:lnTo>
                    <a:pt x="556" y="1329"/>
                  </a:lnTo>
                  <a:cubicBezTo>
                    <a:pt x="536" y="1309"/>
                    <a:pt x="516" y="1290"/>
                    <a:pt x="496" y="1270"/>
                  </a:cubicBezTo>
                  <a:cubicBezTo>
                    <a:pt x="476" y="1230"/>
                    <a:pt x="437" y="1190"/>
                    <a:pt x="417" y="1131"/>
                  </a:cubicBezTo>
                  <a:cubicBezTo>
                    <a:pt x="397" y="1071"/>
                    <a:pt x="377" y="1032"/>
                    <a:pt x="377" y="972"/>
                  </a:cubicBezTo>
                  <a:cubicBezTo>
                    <a:pt x="357" y="913"/>
                    <a:pt x="357" y="853"/>
                    <a:pt x="377" y="794"/>
                  </a:cubicBezTo>
                  <a:cubicBezTo>
                    <a:pt x="397" y="655"/>
                    <a:pt x="456" y="516"/>
                    <a:pt x="556" y="417"/>
                  </a:cubicBezTo>
                  <a:cubicBezTo>
                    <a:pt x="674" y="298"/>
                    <a:pt x="813" y="199"/>
                    <a:pt x="992" y="139"/>
                  </a:cubicBezTo>
                  <a:cubicBezTo>
                    <a:pt x="1071" y="120"/>
                    <a:pt x="1170" y="100"/>
                    <a:pt x="1250" y="100"/>
                  </a:cubicBezTo>
                  <a:cubicBezTo>
                    <a:pt x="1279" y="90"/>
                    <a:pt x="1309" y="85"/>
                    <a:pt x="1339" y="85"/>
                  </a:cubicBezTo>
                  <a:cubicBezTo>
                    <a:pt x="1369" y="85"/>
                    <a:pt x="1398" y="90"/>
                    <a:pt x="1428" y="100"/>
                  </a:cubicBezTo>
                  <a:cubicBezTo>
                    <a:pt x="1587" y="100"/>
                    <a:pt x="1726" y="120"/>
                    <a:pt x="1864" y="139"/>
                  </a:cubicBezTo>
                  <a:cubicBezTo>
                    <a:pt x="2003" y="179"/>
                    <a:pt x="2142" y="219"/>
                    <a:pt x="2281" y="278"/>
                  </a:cubicBezTo>
                  <a:cubicBezTo>
                    <a:pt x="2420" y="318"/>
                    <a:pt x="2539" y="377"/>
                    <a:pt x="2677" y="437"/>
                  </a:cubicBezTo>
                  <a:cubicBezTo>
                    <a:pt x="2737" y="476"/>
                    <a:pt x="2796" y="516"/>
                    <a:pt x="2856" y="536"/>
                  </a:cubicBezTo>
                  <a:cubicBezTo>
                    <a:pt x="2915" y="576"/>
                    <a:pt x="2975" y="615"/>
                    <a:pt x="3054" y="655"/>
                  </a:cubicBezTo>
                  <a:lnTo>
                    <a:pt x="3411" y="873"/>
                  </a:lnTo>
                  <a:cubicBezTo>
                    <a:pt x="3649" y="1012"/>
                    <a:pt x="3907" y="1171"/>
                    <a:pt x="4145" y="1309"/>
                  </a:cubicBezTo>
                  <a:cubicBezTo>
                    <a:pt x="4641" y="1587"/>
                    <a:pt x="5137" y="1865"/>
                    <a:pt x="5672" y="2122"/>
                  </a:cubicBezTo>
                  <a:cubicBezTo>
                    <a:pt x="5811" y="2182"/>
                    <a:pt x="5930" y="2241"/>
                    <a:pt x="6069" y="2301"/>
                  </a:cubicBezTo>
                  <a:cubicBezTo>
                    <a:pt x="6207" y="2360"/>
                    <a:pt x="6346" y="2420"/>
                    <a:pt x="6465" y="2460"/>
                  </a:cubicBezTo>
                  <a:cubicBezTo>
                    <a:pt x="6743" y="2579"/>
                    <a:pt x="7040" y="2658"/>
                    <a:pt x="7318" y="2737"/>
                  </a:cubicBezTo>
                  <a:cubicBezTo>
                    <a:pt x="7615" y="2817"/>
                    <a:pt x="7913" y="2856"/>
                    <a:pt x="8210" y="2896"/>
                  </a:cubicBezTo>
                  <a:cubicBezTo>
                    <a:pt x="8267" y="2899"/>
                    <a:pt x="8323" y="2901"/>
                    <a:pt x="8379" y="2901"/>
                  </a:cubicBezTo>
                  <a:cubicBezTo>
                    <a:pt x="8639" y="2901"/>
                    <a:pt x="8898" y="2866"/>
                    <a:pt x="9142" y="2817"/>
                  </a:cubicBezTo>
                  <a:cubicBezTo>
                    <a:pt x="9341" y="2777"/>
                    <a:pt x="9519" y="2698"/>
                    <a:pt x="9698" y="2618"/>
                  </a:cubicBezTo>
                  <a:cubicBezTo>
                    <a:pt x="9777" y="2579"/>
                    <a:pt x="9856" y="2559"/>
                    <a:pt x="9916" y="2519"/>
                  </a:cubicBezTo>
                  <a:cubicBezTo>
                    <a:pt x="10055" y="2440"/>
                    <a:pt x="10194" y="2380"/>
                    <a:pt x="10313" y="2281"/>
                  </a:cubicBezTo>
                  <a:cubicBezTo>
                    <a:pt x="10432" y="2222"/>
                    <a:pt x="10531" y="2142"/>
                    <a:pt x="10630" y="2063"/>
                  </a:cubicBezTo>
                  <a:cubicBezTo>
                    <a:pt x="10769" y="1964"/>
                    <a:pt x="10868" y="1825"/>
                    <a:pt x="10947" y="1686"/>
                  </a:cubicBezTo>
                  <a:cubicBezTo>
                    <a:pt x="10987" y="1587"/>
                    <a:pt x="10947" y="1528"/>
                    <a:pt x="10828" y="1468"/>
                  </a:cubicBezTo>
                  <a:cubicBezTo>
                    <a:pt x="10795" y="1443"/>
                    <a:pt x="10755" y="1432"/>
                    <a:pt x="10713" y="1432"/>
                  </a:cubicBezTo>
                  <a:cubicBezTo>
                    <a:pt x="10656" y="1432"/>
                    <a:pt x="10597" y="1453"/>
                    <a:pt x="10551" y="1488"/>
                  </a:cubicBezTo>
                  <a:cubicBezTo>
                    <a:pt x="10451" y="1607"/>
                    <a:pt x="10372" y="1726"/>
                    <a:pt x="10293" y="1845"/>
                  </a:cubicBezTo>
                  <a:cubicBezTo>
                    <a:pt x="10253" y="1944"/>
                    <a:pt x="10194" y="2023"/>
                    <a:pt x="10114" y="2122"/>
                  </a:cubicBezTo>
                  <a:cubicBezTo>
                    <a:pt x="10035" y="2222"/>
                    <a:pt x="9936" y="2321"/>
                    <a:pt x="9817" y="2400"/>
                  </a:cubicBezTo>
                  <a:cubicBezTo>
                    <a:pt x="9777" y="2460"/>
                    <a:pt x="9698" y="2499"/>
                    <a:pt x="9638" y="2539"/>
                  </a:cubicBezTo>
                  <a:cubicBezTo>
                    <a:pt x="9480" y="2618"/>
                    <a:pt x="9301" y="2698"/>
                    <a:pt x="9123" y="2737"/>
                  </a:cubicBezTo>
                  <a:cubicBezTo>
                    <a:pt x="8900" y="2782"/>
                    <a:pt x="8676" y="2804"/>
                    <a:pt x="8445" y="2804"/>
                  </a:cubicBezTo>
                  <a:cubicBezTo>
                    <a:pt x="8368" y="2804"/>
                    <a:pt x="8290" y="2802"/>
                    <a:pt x="8210" y="2797"/>
                  </a:cubicBezTo>
                  <a:cubicBezTo>
                    <a:pt x="7933" y="2777"/>
                    <a:pt x="7635" y="2737"/>
                    <a:pt x="7338" y="2658"/>
                  </a:cubicBezTo>
                  <a:cubicBezTo>
                    <a:pt x="7060" y="2579"/>
                    <a:pt x="6783" y="2499"/>
                    <a:pt x="6505" y="2380"/>
                  </a:cubicBezTo>
                  <a:cubicBezTo>
                    <a:pt x="6386" y="2341"/>
                    <a:pt x="6247" y="2281"/>
                    <a:pt x="6108" y="2222"/>
                  </a:cubicBezTo>
                  <a:cubicBezTo>
                    <a:pt x="5969" y="2162"/>
                    <a:pt x="5850" y="2103"/>
                    <a:pt x="5712" y="2043"/>
                  </a:cubicBezTo>
                  <a:cubicBezTo>
                    <a:pt x="5196" y="1805"/>
                    <a:pt x="4700" y="1528"/>
                    <a:pt x="4204" y="1230"/>
                  </a:cubicBezTo>
                  <a:cubicBezTo>
                    <a:pt x="3966" y="1091"/>
                    <a:pt x="3709" y="952"/>
                    <a:pt x="3451" y="794"/>
                  </a:cubicBezTo>
                  <a:lnTo>
                    <a:pt x="3094" y="576"/>
                  </a:lnTo>
                  <a:cubicBezTo>
                    <a:pt x="3034" y="536"/>
                    <a:pt x="2975" y="496"/>
                    <a:pt x="2915" y="476"/>
                  </a:cubicBezTo>
                  <a:cubicBezTo>
                    <a:pt x="2836" y="437"/>
                    <a:pt x="2777" y="397"/>
                    <a:pt x="2717" y="377"/>
                  </a:cubicBezTo>
                  <a:cubicBezTo>
                    <a:pt x="2598" y="298"/>
                    <a:pt x="2459" y="238"/>
                    <a:pt x="2320" y="199"/>
                  </a:cubicBezTo>
                  <a:cubicBezTo>
                    <a:pt x="2182" y="139"/>
                    <a:pt x="2043" y="100"/>
                    <a:pt x="1884" y="60"/>
                  </a:cubicBezTo>
                  <a:cubicBezTo>
                    <a:pt x="1745" y="20"/>
                    <a:pt x="1587" y="1"/>
                    <a:pt x="142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0"/>
            <p:cNvSpPr/>
            <p:nvPr/>
          </p:nvSpPr>
          <p:spPr>
            <a:xfrm>
              <a:off x="6116125" y="1038525"/>
              <a:ext cx="274700" cy="72575"/>
            </a:xfrm>
            <a:custGeom>
              <a:avLst/>
              <a:gdLst/>
              <a:ahLst/>
              <a:cxnLst/>
              <a:rect l="l" t="t" r="r" b="b"/>
              <a:pathLst>
                <a:path w="10988" h="2903" extrusionOk="0">
                  <a:moveTo>
                    <a:pt x="2552" y="0"/>
                  </a:moveTo>
                  <a:cubicBezTo>
                    <a:pt x="2311" y="0"/>
                    <a:pt x="2072" y="26"/>
                    <a:pt x="1845" y="87"/>
                  </a:cubicBezTo>
                  <a:cubicBezTo>
                    <a:pt x="1647" y="127"/>
                    <a:pt x="1468" y="206"/>
                    <a:pt x="1290" y="285"/>
                  </a:cubicBezTo>
                  <a:cubicBezTo>
                    <a:pt x="1210" y="325"/>
                    <a:pt x="1131" y="345"/>
                    <a:pt x="1071" y="384"/>
                  </a:cubicBezTo>
                  <a:cubicBezTo>
                    <a:pt x="933" y="444"/>
                    <a:pt x="794" y="523"/>
                    <a:pt x="655" y="622"/>
                  </a:cubicBezTo>
                  <a:cubicBezTo>
                    <a:pt x="556" y="682"/>
                    <a:pt x="457" y="761"/>
                    <a:pt x="358" y="840"/>
                  </a:cubicBezTo>
                  <a:cubicBezTo>
                    <a:pt x="219" y="940"/>
                    <a:pt x="120" y="1059"/>
                    <a:pt x="40" y="1217"/>
                  </a:cubicBezTo>
                  <a:cubicBezTo>
                    <a:pt x="1" y="1316"/>
                    <a:pt x="40" y="1376"/>
                    <a:pt x="159" y="1435"/>
                  </a:cubicBezTo>
                  <a:cubicBezTo>
                    <a:pt x="192" y="1452"/>
                    <a:pt x="232" y="1461"/>
                    <a:pt x="273" y="1461"/>
                  </a:cubicBezTo>
                  <a:cubicBezTo>
                    <a:pt x="330" y="1461"/>
                    <a:pt x="390" y="1442"/>
                    <a:pt x="437" y="1396"/>
                  </a:cubicBezTo>
                  <a:cubicBezTo>
                    <a:pt x="536" y="1297"/>
                    <a:pt x="615" y="1178"/>
                    <a:pt x="675" y="1059"/>
                  </a:cubicBezTo>
                  <a:cubicBezTo>
                    <a:pt x="734" y="959"/>
                    <a:pt x="794" y="880"/>
                    <a:pt x="873" y="781"/>
                  </a:cubicBezTo>
                  <a:cubicBezTo>
                    <a:pt x="952" y="682"/>
                    <a:pt x="1052" y="583"/>
                    <a:pt x="1151" y="503"/>
                  </a:cubicBezTo>
                  <a:cubicBezTo>
                    <a:pt x="1210" y="444"/>
                    <a:pt x="1270" y="404"/>
                    <a:pt x="1349" y="364"/>
                  </a:cubicBezTo>
                  <a:cubicBezTo>
                    <a:pt x="1508" y="285"/>
                    <a:pt x="1686" y="206"/>
                    <a:pt x="1865" y="166"/>
                  </a:cubicBezTo>
                  <a:cubicBezTo>
                    <a:pt x="2088" y="122"/>
                    <a:pt x="2311" y="99"/>
                    <a:pt x="2534" y="99"/>
                  </a:cubicBezTo>
                  <a:cubicBezTo>
                    <a:pt x="2608" y="99"/>
                    <a:pt x="2683" y="102"/>
                    <a:pt x="2757" y="107"/>
                  </a:cubicBezTo>
                  <a:cubicBezTo>
                    <a:pt x="3055" y="127"/>
                    <a:pt x="3352" y="166"/>
                    <a:pt x="3630" y="245"/>
                  </a:cubicBezTo>
                  <a:cubicBezTo>
                    <a:pt x="3927" y="325"/>
                    <a:pt x="4205" y="404"/>
                    <a:pt x="4463" y="523"/>
                  </a:cubicBezTo>
                  <a:cubicBezTo>
                    <a:pt x="4601" y="563"/>
                    <a:pt x="4740" y="622"/>
                    <a:pt x="4879" y="682"/>
                  </a:cubicBezTo>
                  <a:cubicBezTo>
                    <a:pt x="4998" y="741"/>
                    <a:pt x="5137" y="801"/>
                    <a:pt x="5276" y="860"/>
                  </a:cubicBezTo>
                  <a:cubicBezTo>
                    <a:pt x="5791" y="1098"/>
                    <a:pt x="6287" y="1376"/>
                    <a:pt x="6783" y="1673"/>
                  </a:cubicBezTo>
                  <a:cubicBezTo>
                    <a:pt x="7021" y="1812"/>
                    <a:pt x="7279" y="1951"/>
                    <a:pt x="7517" y="2110"/>
                  </a:cubicBezTo>
                  <a:lnTo>
                    <a:pt x="7893" y="2328"/>
                  </a:lnTo>
                  <a:cubicBezTo>
                    <a:pt x="7953" y="2367"/>
                    <a:pt x="8012" y="2407"/>
                    <a:pt x="8072" y="2427"/>
                  </a:cubicBezTo>
                  <a:cubicBezTo>
                    <a:pt x="8131" y="2467"/>
                    <a:pt x="8191" y="2506"/>
                    <a:pt x="8270" y="2526"/>
                  </a:cubicBezTo>
                  <a:cubicBezTo>
                    <a:pt x="8389" y="2605"/>
                    <a:pt x="8528" y="2665"/>
                    <a:pt x="8667" y="2705"/>
                  </a:cubicBezTo>
                  <a:cubicBezTo>
                    <a:pt x="8806" y="2764"/>
                    <a:pt x="8944" y="2804"/>
                    <a:pt x="9103" y="2843"/>
                  </a:cubicBezTo>
                  <a:cubicBezTo>
                    <a:pt x="9242" y="2863"/>
                    <a:pt x="9401" y="2883"/>
                    <a:pt x="9559" y="2903"/>
                  </a:cubicBezTo>
                  <a:lnTo>
                    <a:pt x="9758" y="2903"/>
                  </a:lnTo>
                  <a:cubicBezTo>
                    <a:pt x="9857" y="2903"/>
                    <a:pt x="9956" y="2883"/>
                    <a:pt x="10035" y="2863"/>
                  </a:cubicBezTo>
                  <a:cubicBezTo>
                    <a:pt x="10253" y="2824"/>
                    <a:pt x="10432" y="2744"/>
                    <a:pt x="10610" y="2625"/>
                  </a:cubicBezTo>
                  <a:cubicBezTo>
                    <a:pt x="10749" y="2506"/>
                    <a:pt x="10868" y="2348"/>
                    <a:pt x="10928" y="2169"/>
                  </a:cubicBezTo>
                  <a:cubicBezTo>
                    <a:pt x="10947" y="2090"/>
                    <a:pt x="10967" y="2010"/>
                    <a:pt x="10987" y="1911"/>
                  </a:cubicBezTo>
                  <a:cubicBezTo>
                    <a:pt x="10987" y="1832"/>
                    <a:pt x="10987" y="1753"/>
                    <a:pt x="10987" y="1673"/>
                  </a:cubicBezTo>
                  <a:cubicBezTo>
                    <a:pt x="10967" y="1594"/>
                    <a:pt x="10928" y="1535"/>
                    <a:pt x="10908" y="1455"/>
                  </a:cubicBezTo>
                  <a:cubicBezTo>
                    <a:pt x="10888" y="1435"/>
                    <a:pt x="10868" y="1396"/>
                    <a:pt x="10848" y="1356"/>
                  </a:cubicBezTo>
                  <a:lnTo>
                    <a:pt x="10828" y="1316"/>
                  </a:lnTo>
                  <a:lnTo>
                    <a:pt x="10809" y="1257"/>
                  </a:lnTo>
                  <a:cubicBezTo>
                    <a:pt x="10729" y="1138"/>
                    <a:pt x="10650" y="1039"/>
                    <a:pt x="10551" y="940"/>
                  </a:cubicBezTo>
                  <a:cubicBezTo>
                    <a:pt x="10472" y="860"/>
                    <a:pt x="10372" y="781"/>
                    <a:pt x="10253" y="721"/>
                  </a:cubicBezTo>
                  <a:cubicBezTo>
                    <a:pt x="10174" y="662"/>
                    <a:pt x="10075" y="622"/>
                    <a:pt x="9976" y="583"/>
                  </a:cubicBezTo>
                  <a:cubicBezTo>
                    <a:pt x="9817" y="523"/>
                    <a:pt x="9639" y="483"/>
                    <a:pt x="9480" y="464"/>
                  </a:cubicBezTo>
                  <a:lnTo>
                    <a:pt x="9301" y="464"/>
                  </a:lnTo>
                  <a:lnTo>
                    <a:pt x="9222" y="483"/>
                  </a:lnTo>
                  <a:lnTo>
                    <a:pt x="9163" y="503"/>
                  </a:lnTo>
                  <a:cubicBezTo>
                    <a:pt x="9083" y="543"/>
                    <a:pt x="9044" y="622"/>
                    <a:pt x="9024" y="702"/>
                  </a:cubicBezTo>
                  <a:cubicBezTo>
                    <a:pt x="9004" y="761"/>
                    <a:pt x="9024" y="840"/>
                    <a:pt x="9083" y="900"/>
                  </a:cubicBezTo>
                  <a:cubicBezTo>
                    <a:pt x="9083" y="900"/>
                    <a:pt x="9103" y="920"/>
                    <a:pt x="9123" y="940"/>
                  </a:cubicBezTo>
                  <a:lnTo>
                    <a:pt x="9163" y="959"/>
                  </a:lnTo>
                  <a:lnTo>
                    <a:pt x="9222" y="999"/>
                  </a:lnTo>
                  <a:lnTo>
                    <a:pt x="9301" y="1019"/>
                  </a:lnTo>
                  <a:cubicBezTo>
                    <a:pt x="9401" y="1059"/>
                    <a:pt x="9520" y="1098"/>
                    <a:pt x="9678" y="1138"/>
                  </a:cubicBezTo>
                  <a:cubicBezTo>
                    <a:pt x="9738" y="1158"/>
                    <a:pt x="9817" y="1178"/>
                    <a:pt x="9896" y="1217"/>
                  </a:cubicBezTo>
                  <a:cubicBezTo>
                    <a:pt x="9996" y="1237"/>
                    <a:pt x="10075" y="1277"/>
                    <a:pt x="10154" y="1336"/>
                  </a:cubicBezTo>
                  <a:cubicBezTo>
                    <a:pt x="10234" y="1376"/>
                    <a:pt x="10313" y="1435"/>
                    <a:pt x="10392" y="1515"/>
                  </a:cubicBezTo>
                  <a:lnTo>
                    <a:pt x="10412" y="1535"/>
                  </a:lnTo>
                  <a:lnTo>
                    <a:pt x="10432" y="1574"/>
                  </a:lnTo>
                  <a:cubicBezTo>
                    <a:pt x="10452" y="1594"/>
                    <a:pt x="10472" y="1614"/>
                    <a:pt x="10491" y="1634"/>
                  </a:cubicBezTo>
                  <a:cubicBezTo>
                    <a:pt x="10511" y="1673"/>
                    <a:pt x="10531" y="1713"/>
                    <a:pt x="10571" y="1773"/>
                  </a:cubicBezTo>
                  <a:cubicBezTo>
                    <a:pt x="10591" y="1832"/>
                    <a:pt x="10591" y="1872"/>
                    <a:pt x="10610" y="1931"/>
                  </a:cubicBezTo>
                  <a:cubicBezTo>
                    <a:pt x="10610" y="1991"/>
                    <a:pt x="10610" y="2050"/>
                    <a:pt x="10610" y="2110"/>
                  </a:cubicBezTo>
                  <a:cubicBezTo>
                    <a:pt x="10591" y="2248"/>
                    <a:pt x="10531" y="2387"/>
                    <a:pt x="10432" y="2486"/>
                  </a:cubicBezTo>
                  <a:cubicBezTo>
                    <a:pt x="10313" y="2605"/>
                    <a:pt x="10154" y="2705"/>
                    <a:pt x="9996" y="2744"/>
                  </a:cubicBezTo>
                  <a:cubicBezTo>
                    <a:pt x="9916" y="2784"/>
                    <a:pt x="9817" y="2804"/>
                    <a:pt x="9718" y="2804"/>
                  </a:cubicBezTo>
                  <a:cubicBezTo>
                    <a:pt x="9688" y="2814"/>
                    <a:pt x="9663" y="2819"/>
                    <a:pt x="9639" y="2819"/>
                  </a:cubicBezTo>
                  <a:cubicBezTo>
                    <a:pt x="9614" y="2819"/>
                    <a:pt x="9589" y="2814"/>
                    <a:pt x="9559" y="2804"/>
                  </a:cubicBezTo>
                  <a:cubicBezTo>
                    <a:pt x="9401" y="2804"/>
                    <a:pt x="9262" y="2784"/>
                    <a:pt x="9123" y="2744"/>
                  </a:cubicBezTo>
                  <a:cubicBezTo>
                    <a:pt x="8964" y="2724"/>
                    <a:pt x="8826" y="2685"/>
                    <a:pt x="8707" y="2625"/>
                  </a:cubicBezTo>
                  <a:cubicBezTo>
                    <a:pt x="8568" y="2586"/>
                    <a:pt x="8429" y="2526"/>
                    <a:pt x="8310" y="2447"/>
                  </a:cubicBezTo>
                  <a:cubicBezTo>
                    <a:pt x="8250" y="2427"/>
                    <a:pt x="8191" y="2387"/>
                    <a:pt x="8112" y="2348"/>
                  </a:cubicBezTo>
                  <a:cubicBezTo>
                    <a:pt x="8052" y="2328"/>
                    <a:pt x="7993" y="2288"/>
                    <a:pt x="7933" y="2248"/>
                  </a:cubicBezTo>
                  <a:lnTo>
                    <a:pt x="7576" y="2030"/>
                  </a:lnTo>
                  <a:cubicBezTo>
                    <a:pt x="7338" y="1872"/>
                    <a:pt x="7080" y="1733"/>
                    <a:pt x="6823" y="1594"/>
                  </a:cubicBezTo>
                  <a:cubicBezTo>
                    <a:pt x="6327" y="1316"/>
                    <a:pt x="5831" y="1039"/>
                    <a:pt x="5315" y="781"/>
                  </a:cubicBezTo>
                  <a:cubicBezTo>
                    <a:pt x="5177" y="721"/>
                    <a:pt x="5058" y="662"/>
                    <a:pt x="4919" y="602"/>
                  </a:cubicBezTo>
                  <a:cubicBezTo>
                    <a:pt x="4780" y="543"/>
                    <a:pt x="4641" y="483"/>
                    <a:pt x="4502" y="444"/>
                  </a:cubicBezTo>
                  <a:cubicBezTo>
                    <a:pt x="4225" y="325"/>
                    <a:pt x="3947" y="245"/>
                    <a:pt x="3669" y="166"/>
                  </a:cubicBezTo>
                  <a:cubicBezTo>
                    <a:pt x="3372" y="87"/>
                    <a:pt x="3074" y="27"/>
                    <a:pt x="2777" y="8"/>
                  </a:cubicBezTo>
                  <a:cubicBezTo>
                    <a:pt x="2702" y="3"/>
                    <a:pt x="2627" y="0"/>
                    <a:pt x="2552"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0"/>
            <p:cNvSpPr/>
            <p:nvPr/>
          </p:nvSpPr>
          <p:spPr>
            <a:xfrm>
              <a:off x="6403675" y="1041175"/>
              <a:ext cx="275200" cy="72100"/>
            </a:xfrm>
            <a:custGeom>
              <a:avLst/>
              <a:gdLst/>
              <a:ahLst/>
              <a:cxnLst/>
              <a:rect l="l" t="t" r="r" b="b"/>
              <a:pathLst>
                <a:path w="11008" h="2884" extrusionOk="0">
                  <a:moveTo>
                    <a:pt x="1230" y="1"/>
                  </a:moveTo>
                  <a:cubicBezTo>
                    <a:pt x="1131" y="1"/>
                    <a:pt x="1052" y="1"/>
                    <a:pt x="953" y="21"/>
                  </a:cubicBezTo>
                  <a:cubicBezTo>
                    <a:pt x="754" y="60"/>
                    <a:pt x="556" y="159"/>
                    <a:pt x="397" y="278"/>
                  </a:cubicBezTo>
                  <a:cubicBezTo>
                    <a:pt x="239" y="397"/>
                    <a:pt x="140" y="556"/>
                    <a:pt x="60" y="734"/>
                  </a:cubicBezTo>
                  <a:cubicBezTo>
                    <a:pt x="40" y="814"/>
                    <a:pt x="21" y="893"/>
                    <a:pt x="21" y="972"/>
                  </a:cubicBezTo>
                  <a:cubicBezTo>
                    <a:pt x="1" y="1052"/>
                    <a:pt x="1" y="1131"/>
                    <a:pt x="21" y="1230"/>
                  </a:cubicBezTo>
                  <a:cubicBezTo>
                    <a:pt x="40" y="1290"/>
                    <a:pt x="60" y="1369"/>
                    <a:pt x="100" y="1429"/>
                  </a:cubicBezTo>
                  <a:cubicBezTo>
                    <a:pt x="100" y="1468"/>
                    <a:pt x="120" y="1508"/>
                    <a:pt x="140" y="1528"/>
                  </a:cubicBezTo>
                  <a:lnTo>
                    <a:pt x="159" y="1587"/>
                  </a:lnTo>
                  <a:lnTo>
                    <a:pt x="199" y="1627"/>
                  </a:lnTo>
                  <a:cubicBezTo>
                    <a:pt x="259" y="1746"/>
                    <a:pt x="338" y="1845"/>
                    <a:pt x="437" y="1944"/>
                  </a:cubicBezTo>
                  <a:cubicBezTo>
                    <a:pt x="536" y="2023"/>
                    <a:pt x="635" y="2103"/>
                    <a:pt x="735" y="2162"/>
                  </a:cubicBezTo>
                  <a:cubicBezTo>
                    <a:pt x="834" y="2222"/>
                    <a:pt x="913" y="2261"/>
                    <a:pt x="1032" y="2301"/>
                  </a:cubicBezTo>
                  <a:cubicBezTo>
                    <a:pt x="1171" y="2380"/>
                    <a:pt x="1349" y="2420"/>
                    <a:pt x="1528" y="2420"/>
                  </a:cubicBezTo>
                  <a:lnTo>
                    <a:pt x="1706" y="2420"/>
                  </a:lnTo>
                  <a:lnTo>
                    <a:pt x="1766" y="2400"/>
                  </a:lnTo>
                  <a:lnTo>
                    <a:pt x="1825" y="2380"/>
                  </a:lnTo>
                  <a:cubicBezTo>
                    <a:pt x="1905" y="2341"/>
                    <a:pt x="1944" y="2281"/>
                    <a:pt x="1964" y="2202"/>
                  </a:cubicBezTo>
                  <a:cubicBezTo>
                    <a:pt x="1984" y="2123"/>
                    <a:pt x="1964" y="2063"/>
                    <a:pt x="1905" y="2004"/>
                  </a:cubicBezTo>
                  <a:cubicBezTo>
                    <a:pt x="1905" y="1984"/>
                    <a:pt x="1885" y="1964"/>
                    <a:pt x="1885" y="1964"/>
                  </a:cubicBezTo>
                  <a:lnTo>
                    <a:pt x="1825" y="1924"/>
                  </a:lnTo>
                  <a:lnTo>
                    <a:pt x="1766" y="1904"/>
                  </a:lnTo>
                  <a:lnTo>
                    <a:pt x="1686" y="1865"/>
                  </a:lnTo>
                  <a:cubicBezTo>
                    <a:pt x="1587" y="1845"/>
                    <a:pt x="1468" y="1805"/>
                    <a:pt x="1329" y="1766"/>
                  </a:cubicBezTo>
                  <a:cubicBezTo>
                    <a:pt x="1250" y="1746"/>
                    <a:pt x="1171" y="1726"/>
                    <a:pt x="1091" y="1686"/>
                  </a:cubicBezTo>
                  <a:cubicBezTo>
                    <a:pt x="1012" y="1647"/>
                    <a:pt x="913" y="1607"/>
                    <a:pt x="853" y="1567"/>
                  </a:cubicBezTo>
                  <a:cubicBezTo>
                    <a:pt x="754" y="1508"/>
                    <a:pt x="675" y="1448"/>
                    <a:pt x="616" y="1389"/>
                  </a:cubicBezTo>
                  <a:lnTo>
                    <a:pt x="576" y="1349"/>
                  </a:lnTo>
                  <a:lnTo>
                    <a:pt x="556" y="1329"/>
                  </a:lnTo>
                  <a:cubicBezTo>
                    <a:pt x="536" y="1310"/>
                    <a:pt x="516" y="1290"/>
                    <a:pt x="516" y="1270"/>
                  </a:cubicBezTo>
                  <a:cubicBezTo>
                    <a:pt x="477" y="1230"/>
                    <a:pt x="457" y="1171"/>
                    <a:pt x="437" y="1131"/>
                  </a:cubicBezTo>
                  <a:cubicBezTo>
                    <a:pt x="417" y="1072"/>
                    <a:pt x="397" y="1012"/>
                    <a:pt x="378" y="953"/>
                  </a:cubicBezTo>
                  <a:cubicBezTo>
                    <a:pt x="378" y="893"/>
                    <a:pt x="378" y="834"/>
                    <a:pt x="378" y="774"/>
                  </a:cubicBezTo>
                  <a:cubicBezTo>
                    <a:pt x="397" y="635"/>
                    <a:pt x="457" y="516"/>
                    <a:pt x="556" y="417"/>
                  </a:cubicBezTo>
                  <a:cubicBezTo>
                    <a:pt x="675" y="278"/>
                    <a:pt x="834" y="199"/>
                    <a:pt x="992" y="139"/>
                  </a:cubicBezTo>
                  <a:cubicBezTo>
                    <a:pt x="1091" y="120"/>
                    <a:pt x="1171" y="100"/>
                    <a:pt x="1270" y="80"/>
                  </a:cubicBezTo>
                  <a:lnTo>
                    <a:pt x="1448" y="80"/>
                  </a:lnTo>
                  <a:cubicBezTo>
                    <a:pt x="1587" y="80"/>
                    <a:pt x="1726" y="100"/>
                    <a:pt x="1885" y="139"/>
                  </a:cubicBezTo>
                  <a:cubicBezTo>
                    <a:pt x="2024" y="179"/>
                    <a:pt x="2162" y="219"/>
                    <a:pt x="2301" y="258"/>
                  </a:cubicBezTo>
                  <a:cubicBezTo>
                    <a:pt x="2420" y="318"/>
                    <a:pt x="2559" y="377"/>
                    <a:pt x="2678" y="437"/>
                  </a:cubicBezTo>
                  <a:cubicBezTo>
                    <a:pt x="2757" y="477"/>
                    <a:pt x="2817" y="496"/>
                    <a:pt x="2876" y="536"/>
                  </a:cubicBezTo>
                  <a:cubicBezTo>
                    <a:pt x="2936" y="576"/>
                    <a:pt x="2995" y="615"/>
                    <a:pt x="3055" y="635"/>
                  </a:cubicBezTo>
                  <a:lnTo>
                    <a:pt x="3412" y="873"/>
                  </a:lnTo>
                  <a:cubicBezTo>
                    <a:pt x="3670" y="1012"/>
                    <a:pt x="3908" y="1151"/>
                    <a:pt x="4165" y="1310"/>
                  </a:cubicBezTo>
                  <a:cubicBezTo>
                    <a:pt x="4661" y="1587"/>
                    <a:pt x="5157" y="1865"/>
                    <a:pt x="5673" y="2103"/>
                  </a:cubicBezTo>
                  <a:cubicBezTo>
                    <a:pt x="5811" y="2182"/>
                    <a:pt x="5950" y="2242"/>
                    <a:pt x="6069" y="2301"/>
                  </a:cubicBezTo>
                  <a:cubicBezTo>
                    <a:pt x="6208" y="2341"/>
                    <a:pt x="6347" y="2400"/>
                    <a:pt x="6486" y="2460"/>
                  </a:cubicBezTo>
                  <a:cubicBezTo>
                    <a:pt x="6763" y="2559"/>
                    <a:pt x="7041" y="2658"/>
                    <a:pt x="7319" y="2737"/>
                  </a:cubicBezTo>
                  <a:cubicBezTo>
                    <a:pt x="7616" y="2817"/>
                    <a:pt x="7913" y="2856"/>
                    <a:pt x="8231" y="2876"/>
                  </a:cubicBezTo>
                  <a:cubicBezTo>
                    <a:pt x="8305" y="2881"/>
                    <a:pt x="8381" y="2884"/>
                    <a:pt x="8457" y="2884"/>
                  </a:cubicBezTo>
                  <a:cubicBezTo>
                    <a:pt x="8686" y="2884"/>
                    <a:pt x="8920" y="2861"/>
                    <a:pt x="9143" y="2817"/>
                  </a:cubicBezTo>
                  <a:cubicBezTo>
                    <a:pt x="9341" y="2757"/>
                    <a:pt x="9540" y="2698"/>
                    <a:pt x="9698" y="2599"/>
                  </a:cubicBezTo>
                  <a:cubicBezTo>
                    <a:pt x="9778" y="2579"/>
                    <a:pt x="9857" y="2539"/>
                    <a:pt x="9936" y="2519"/>
                  </a:cubicBezTo>
                  <a:cubicBezTo>
                    <a:pt x="10075" y="2440"/>
                    <a:pt x="10194" y="2361"/>
                    <a:pt x="10333" y="2281"/>
                  </a:cubicBezTo>
                  <a:cubicBezTo>
                    <a:pt x="10432" y="2202"/>
                    <a:pt x="10551" y="2142"/>
                    <a:pt x="10650" y="2043"/>
                  </a:cubicBezTo>
                  <a:cubicBezTo>
                    <a:pt x="10769" y="1944"/>
                    <a:pt x="10888" y="1825"/>
                    <a:pt x="10967" y="1686"/>
                  </a:cubicBezTo>
                  <a:cubicBezTo>
                    <a:pt x="11007" y="1587"/>
                    <a:pt x="10967" y="1508"/>
                    <a:pt x="10849" y="1468"/>
                  </a:cubicBezTo>
                  <a:cubicBezTo>
                    <a:pt x="10807" y="1443"/>
                    <a:pt x="10762" y="1432"/>
                    <a:pt x="10718" y="1432"/>
                  </a:cubicBezTo>
                  <a:cubicBezTo>
                    <a:pt x="10657" y="1432"/>
                    <a:pt x="10597" y="1453"/>
                    <a:pt x="10551" y="1488"/>
                  </a:cubicBezTo>
                  <a:cubicBezTo>
                    <a:pt x="10472" y="1607"/>
                    <a:pt x="10373" y="1706"/>
                    <a:pt x="10313" y="1845"/>
                  </a:cubicBezTo>
                  <a:cubicBezTo>
                    <a:pt x="10254" y="1944"/>
                    <a:pt x="10194" y="2023"/>
                    <a:pt x="10135" y="2103"/>
                  </a:cubicBezTo>
                  <a:cubicBezTo>
                    <a:pt x="10035" y="2222"/>
                    <a:pt x="9936" y="2321"/>
                    <a:pt x="9837" y="2400"/>
                  </a:cubicBezTo>
                  <a:cubicBezTo>
                    <a:pt x="9778" y="2440"/>
                    <a:pt x="9718" y="2499"/>
                    <a:pt x="9659" y="2539"/>
                  </a:cubicBezTo>
                  <a:cubicBezTo>
                    <a:pt x="9480" y="2618"/>
                    <a:pt x="9302" y="2678"/>
                    <a:pt x="9123" y="2718"/>
                  </a:cubicBezTo>
                  <a:cubicBezTo>
                    <a:pt x="8896" y="2778"/>
                    <a:pt x="8669" y="2804"/>
                    <a:pt x="8441" y="2804"/>
                  </a:cubicBezTo>
                  <a:cubicBezTo>
                    <a:pt x="8371" y="2804"/>
                    <a:pt x="8301" y="2802"/>
                    <a:pt x="8231" y="2797"/>
                  </a:cubicBezTo>
                  <a:cubicBezTo>
                    <a:pt x="7933" y="2777"/>
                    <a:pt x="7636" y="2718"/>
                    <a:pt x="7358" y="2658"/>
                  </a:cubicBezTo>
                  <a:cubicBezTo>
                    <a:pt x="7081" y="2579"/>
                    <a:pt x="6803" y="2480"/>
                    <a:pt x="6525" y="2380"/>
                  </a:cubicBezTo>
                  <a:cubicBezTo>
                    <a:pt x="6386" y="2321"/>
                    <a:pt x="6248" y="2261"/>
                    <a:pt x="6129" y="2222"/>
                  </a:cubicBezTo>
                  <a:cubicBezTo>
                    <a:pt x="5990" y="2162"/>
                    <a:pt x="5851" y="2103"/>
                    <a:pt x="5732" y="2043"/>
                  </a:cubicBezTo>
                  <a:cubicBezTo>
                    <a:pt x="5216" y="1785"/>
                    <a:pt x="4701" y="1508"/>
                    <a:pt x="4205" y="1230"/>
                  </a:cubicBezTo>
                  <a:cubicBezTo>
                    <a:pt x="3967" y="1091"/>
                    <a:pt x="3729" y="953"/>
                    <a:pt x="3471" y="794"/>
                  </a:cubicBezTo>
                  <a:lnTo>
                    <a:pt x="3114" y="576"/>
                  </a:lnTo>
                  <a:cubicBezTo>
                    <a:pt x="3055" y="536"/>
                    <a:pt x="2975" y="496"/>
                    <a:pt x="2916" y="457"/>
                  </a:cubicBezTo>
                  <a:cubicBezTo>
                    <a:pt x="2856" y="437"/>
                    <a:pt x="2797" y="397"/>
                    <a:pt x="2737" y="358"/>
                  </a:cubicBezTo>
                  <a:cubicBezTo>
                    <a:pt x="2599" y="298"/>
                    <a:pt x="2460" y="239"/>
                    <a:pt x="2321" y="179"/>
                  </a:cubicBezTo>
                  <a:cubicBezTo>
                    <a:pt x="2182" y="139"/>
                    <a:pt x="2043" y="80"/>
                    <a:pt x="1905" y="60"/>
                  </a:cubicBezTo>
                  <a:cubicBezTo>
                    <a:pt x="1746" y="21"/>
                    <a:pt x="1587" y="1"/>
                    <a:pt x="144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0"/>
            <p:cNvSpPr/>
            <p:nvPr/>
          </p:nvSpPr>
          <p:spPr>
            <a:xfrm>
              <a:off x="6554900" y="1035050"/>
              <a:ext cx="298475" cy="69125"/>
            </a:xfrm>
            <a:custGeom>
              <a:avLst/>
              <a:gdLst/>
              <a:ahLst/>
              <a:cxnLst/>
              <a:rect l="l" t="t" r="r" b="b"/>
              <a:pathLst>
                <a:path w="11939" h="2765" extrusionOk="0">
                  <a:moveTo>
                    <a:pt x="2813" y="1"/>
                  </a:moveTo>
                  <a:cubicBezTo>
                    <a:pt x="2551" y="1"/>
                    <a:pt x="2285" y="26"/>
                    <a:pt x="2043" y="87"/>
                  </a:cubicBezTo>
                  <a:cubicBezTo>
                    <a:pt x="1825" y="147"/>
                    <a:pt x="1626" y="206"/>
                    <a:pt x="1428" y="305"/>
                  </a:cubicBezTo>
                  <a:cubicBezTo>
                    <a:pt x="1349" y="345"/>
                    <a:pt x="1270" y="384"/>
                    <a:pt x="1190" y="404"/>
                  </a:cubicBezTo>
                  <a:cubicBezTo>
                    <a:pt x="1032" y="484"/>
                    <a:pt x="873" y="563"/>
                    <a:pt x="734" y="662"/>
                  </a:cubicBezTo>
                  <a:cubicBezTo>
                    <a:pt x="615" y="741"/>
                    <a:pt x="496" y="821"/>
                    <a:pt x="397" y="900"/>
                  </a:cubicBezTo>
                  <a:cubicBezTo>
                    <a:pt x="258" y="999"/>
                    <a:pt x="119" y="1138"/>
                    <a:pt x="40" y="1277"/>
                  </a:cubicBezTo>
                  <a:cubicBezTo>
                    <a:pt x="0" y="1396"/>
                    <a:pt x="40" y="1455"/>
                    <a:pt x="159" y="1515"/>
                  </a:cubicBezTo>
                  <a:cubicBezTo>
                    <a:pt x="194" y="1529"/>
                    <a:pt x="232" y="1536"/>
                    <a:pt x="270" y="1536"/>
                  </a:cubicBezTo>
                  <a:cubicBezTo>
                    <a:pt x="340" y="1536"/>
                    <a:pt x="412" y="1514"/>
                    <a:pt x="476" y="1475"/>
                  </a:cubicBezTo>
                  <a:cubicBezTo>
                    <a:pt x="575" y="1356"/>
                    <a:pt x="655" y="1237"/>
                    <a:pt x="734" y="1118"/>
                  </a:cubicBezTo>
                  <a:cubicBezTo>
                    <a:pt x="794" y="1019"/>
                    <a:pt x="873" y="920"/>
                    <a:pt x="952" y="841"/>
                  </a:cubicBezTo>
                  <a:cubicBezTo>
                    <a:pt x="1051" y="722"/>
                    <a:pt x="1151" y="622"/>
                    <a:pt x="1270" y="543"/>
                  </a:cubicBezTo>
                  <a:cubicBezTo>
                    <a:pt x="1329" y="484"/>
                    <a:pt x="1408" y="444"/>
                    <a:pt x="1468" y="404"/>
                  </a:cubicBezTo>
                  <a:cubicBezTo>
                    <a:pt x="1666" y="305"/>
                    <a:pt x="1845" y="246"/>
                    <a:pt x="2043" y="206"/>
                  </a:cubicBezTo>
                  <a:cubicBezTo>
                    <a:pt x="2322" y="140"/>
                    <a:pt x="2588" y="102"/>
                    <a:pt x="2863" y="102"/>
                  </a:cubicBezTo>
                  <a:cubicBezTo>
                    <a:pt x="2919" y="102"/>
                    <a:pt x="2977" y="103"/>
                    <a:pt x="3035" y="107"/>
                  </a:cubicBezTo>
                  <a:cubicBezTo>
                    <a:pt x="3352" y="127"/>
                    <a:pt x="3669" y="166"/>
                    <a:pt x="3986" y="246"/>
                  </a:cubicBezTo>
                  <a:cubicBezTo>
                    <a:pt x="4284" y="305"/>
                    <a:pt x="4581" y="384"/>
                    <a:pt x="4879" y="484"/>
                  </a:cubicBezTo>
                  <a:cubicBezTo>
                    <a:pt x="5018" y="543"/>
                    <a:pt x="5176" y="583"/>
                    <a:pt x="5315" y="642"/>
                  </a:cubicBezTo>
                  <a:cubicBezTo>
                    <a:pt x="5454" y="702"/>
                    <a:pt x="5593" y="761"/>
                    <a:pt x="5732" y="821"/>
                  </a:cubicBezTo>
                  <a:cubicBezTo>
                    <a:pt x="6307" y="1059"/>
                    <a:pt x="6842" y="1317"/>
                    <a:pt x="7378" y="1594"/>
                  </a:cubicBezTo>
                  <a:cubicBezTo>
                    <a:pt x="7635" y="1733"/>
                    <a:pt x="7893" y="1872"/>
                    <a:pt x="8151" y="2011"/>
                  </a:cubicBezTo>
                  <a:lnTo>
                    <a:pt x="8548" y="2229"/>
                  </a:lnTo>
                  <a:cubicBezTo>
                    <a:pt x="8607" y="2268"/>
                    <a:pt x="8686" y="2308"/>
                    <a:pt x="8746" y="2328"/>
                  </a:cubicBezTo>
                  <a:cubicBezTo>
                    <a:pt x="8825" y="2368"/>
                    <a:pt x="8885" y="2407"/>
                    <a:pt x="8964" y="2427"/>
                  </a:cubicBezTo>
                  <a:cubicBezTo>
                    <a:pt x="9103" y="2487"/>
                    <a:pt x="9242" y="2546"/>
                    <a:pt x="9400" y="2606"/>
                  </a:cubicBezTo>
                  <a:cubicBezTo>
                    <a:pt x="9539" y="2645"/>
                    <a:pt x="9698" y="2685"/>
                    <a:pt x="9856" y="2725"/>
                  </a:cubicBezTo>
                  <a:cubicBezTo>
                    <a:pt x="10015" y="2744"/>
                    <a:pt x="10194" y="2764"/>
                    <a:pt x="10352" y="2764"/>
                  </a:cubicBezTo>
                  <a:lnTo>
                    <a:pt x="10570" y="2764"/>
                  </a:lnTo>
                  <a:cubicBezTo>
                    <a:pt x="10670" y="2764"/>
                    <a:pt x="10789" y="2744"/>
                    <a:pt x="10888" y="2725"/>
                  </a:cubicBezTo>
                  <a:cubicBezTo>
                    <a:pt x="11106" y="2685"/>
                    <a:pt x="11324" y="2606"/>
                    <a:pt x="11503" y="2467"/>
                  </a:cubicBezTo>
                  <a:cubicBezTo>
                    <a:pt x="11661" y="2348"/>
                    <a:pt x="11780" y="2189"/>
                    <a:pt x="11859" y="2011"/>
                  </a:cubicBezTo>
                  <a:cubicBezTo>
                    <a:pt x="11899" y="1931"/>
                    <a:pt x="11919" y="1832"/>
                    <a:pt x="11919" y="1753"/>
                  </a:cubicBezTo>
                  <a:cubicBezTo>
                    <a:pt x="11939" y="1674"/>
                    <a:pt x="11939" y="1594"/>
                    <a:pt x="11919" y="1515"/>
                  </a:cubicBezTo>
                  <a:cubicBezTo>
                    <a:pt x="11919" y="1436"/>
                    <a:pt x="11899" y="1356"/>
                    <a:pt x="11859" y="1277"/>
                  </a:cubicBezTo>
                  <a:cubicBezTo>
                    <a:pt x="11840" y="1257"/>
                    <a:pt x="11840" y="1217"/>
                    <a:pt x="11820" y="1178"/>
                  </a:cubicBezTo>
                  <a:lnTo>
                    <a:pt x="11800" y="1138"/>
                  </a:lnTo>
                  <a:lnTo>
                    <a:pt x="11760" y="1079"/>
                  </a:lnTo>
                  <a:cubicBezTo>
                    <a:pt x="11681" y="960"/>
                    <a:pt x="11602" y="860"/>
                    <a:pt x="11503" y="781"/>
                  </a:cubicBezTo>
                  <a:cubicBezTo>
                    <a:pt x="11403" y="682"/>
                    <a:pt x="11284" y="622"/>
                    <a:pt x="11185" y="563"/>
                  </a:cubicBezTo>
                  <a:cubicBezTo>
                    <a:pt x="11066" y="503"/>
                    <a:pt x="10967" y="464"/>
                    <a:pt x="10868" y="424"/>
                  </a:cubicBezTo>
                  <a:cubicBezTo>
                    <a:pt x="10689" y="365"/>
                    <a:pt x="10511" y="325"/>
                    <a:pt x="10332" y="325"/>
                  </a:cubicBezTo>
                  <a:lnTo>
                    <a:pt x="10055" y="325"/>
                  </a:lnTo>
                  <a:lnTo>
                    <a:pt x="9995" y="365"/>
                  </a:lnTo>
                  <a:cubicBezTo>
                    <a:pt x="9916" y="404"/>
                    <a:pt x="9856" y="464"/>
                    <a:pt x="9837" y="543"/>
                  </a:cubicBezTo>
                  <a:cubicBezTo>
                    <a:pt x="9817" y="622"/>
                    <a:pt x="9837" y="702"/>
                    <a:pt x="9896" y="741"/>
                  </a:cubicBezTo>
                  <a:cubicBezTo>
                    <a:pt x="9896" y="761"/>
                    <a:pt x="9916" y="781"/>
                    <a:pt x="9936" y="781"/>
                  </a:cubicBezTo>
                  <a:lnTo>
                    <a:pt x="9995" y="821"/>
                  </a:lnTo>
                  <a:lnTo>
                    <a:pt x="10055" y="841"/>
                  </a:lnTo>
                  <a:lnTo>
                    <a:pt x="10134" y="860"/>
                  </a:lnTo>
                  <a:cubicBezTo>
                    <a:pt x="10233" y="900"/>
                    <a:pt x="10372" y="940"/>
                    <a:pt x="10531" y="979"/>
                  </a:cubicBezTo>
                  <a:cubicBezTo>
                    <a:pt x="10610" y="999"/>
                    <a:pt x="10689" y="1019"/>
                    <a:pt x="10789" y="1039"/>
                  </a:cubicBezTo>
                  <a:cubicBezTo>
                    <a:pt x="10868" y="1079"/>
                    <a:pt x="10967" y="1118"/>
                    <a:pt x="11046" y="1158"/>
                  </a:cubicBezTo>
                  <a:cubicBezTo>
                    <a:pt x="11146" y="1198"/>
                    <a:pt x="11225" y="1257"/>
                    <a:pt x="11304" y="1336"/>
                  </a:cubicBezTo>
                  <a:lnTo>
                    <a:pt x="11324" y="1356"/>
                  </a:lnTo>
                  <a:lnTo>
                    <a:pt x="11344" y="1396"/>
                  </a:lnTo>
                  <a:cubicBezTo>
                    <a:pt x="11364" y="1416"/>
                    <a:pt x="11384" y="1436"/>
                    <a:pt x="11403" y="1455"/>
                  </a:cubicBezTo>
                  <a:cubicBezTo>
                    <a:pt x="11443" y="1495"/>
                    <a:pt x="11463" y="1535"/>
                    <a:pt x="11483" y="1594"/>
                  </a:cubicBezTo>
                  <a:cubicBezTo>
                    <a:pt x="11503" y="1654"/>
                    <a:pt x="11522" y="1693"/>
                    <a:pt x="11542" y="1753"/>
                  </a:cubicBezTo>
                  <a:cubicBezTo>
                    <a:pt x="11542" y="1812"/>
                    <a:pt x="11542" y="1872"/>
                    <a:pt x="11542" y="1931"/>
                  </a:cubicBezTo>
                  <a:cubicBezTo>
                    <a:pt x="11503" y="2090"/>
                    <a:pt x="11443" y="2209"/>
                    <a:pt x="11344" y="2308"/>
                  </a:cubicBezTo>
                  <a:cubicBezTo>
                    <a:pt x="11205" y="2447"/>
                    <a:pt x="11027" y="2546"/>
                    <a:pt x="10848" y="2606"/>
                  </a:cubicBezTo>
                  <a:cubicBezTo>
                    <a:pt x="10749" y="2625"/>
                    <a:pt x="10650" y="2645"/>
                    <a:pt x="10551" y="2665"/>
                  </a:cubicBezTo>
                  <a:lnTo>
                    <a:pt x="10372" y="2665"/>
                  </a:lnTo>
                  <a:cubicBezTo>
                    <a:pt x="10213" y="2665"/>
                    <a:pt x="10055" y="2645"/>
                    <a:pt x="9896" y="2606"/>
                  </a:cubicBezTo>
                  <a:cubicBezTo>
                    <a:pt x="9738" y="2586"/>
                    <a:pt x="9599" y="2546"/>
                    <a:pt x="9440" y="2506"/>
                  </a:cubicBezTo>
                  <a:cubicBezTo>
                    <a:pt x="9301" y="2447"/>
                    <a:pt x="9162" y="2387"/>
                    <a:pt x="9024" y="2328"/>
                  </a:cubicBezTo>
                  <a:cubicBezTo>
                    <a:pt x="8944" y="2308"/>
                    <a:pt x="8885" y="2268"/>
                    <a:pt x="8825" y="2229"/>
                  </a:cubicBezTo>
                  <a:cubicBezTo>
                    <a:pt x="8746" y="2209"/>
                    <a:pt x="8686" y="2169"/>
                    <a:pt x="8627" y="2130"/>
                  </a:cubicBezTo>
                  <a:lnTo>
                    <a:pt x="8230" y="1912"/>
                  </a:lnTo>
                  <a:cubicBezTo>
                    <a:pt x="7973" y="1773"/>
                    <a:pt x="7715" y="1634"/>
                    <a:pt x="7437" y="1495"/>
                  </a:cubicBezTo>
                  <a:cubicBezTo>
                    <a:pt x="6902" y="1217"/>
                    <a:pt x="6366" y="940"/>
                    <a:pt x="5811" y="702"/>
                  </a:cubicBezTo>
                  <a:cubicBezTo>
                    <a:pt x="5672" y="642"/>
                    <a:pt x="5513" y="583"/>
                    <a:pt x="5375" y="543"/>
                  </a:cubicBezTo>
                  <a:cubicBezTo>
                    <a:pt x="5236" y="484"/>
                    <a:pt x="5077" y="424"/>
                    <a:pt x="4938" y="384"/>
                  </a:cubicBezTo>
                  <a:cubicBezTo>
                    <a:pt x="4641" y="285"/>
                    <a:pt x="4324" y="186"/>
                    <a:pt x="4026" y="127"/>
                  </a:cubicBezTo>
                  <a:cubicBezTo>
                    <a:pt x="3709" y="67"/>
                    <a:pt x="3372" y="8"/>
                    <a:pt x="3054" y="8"/>
                  </a:cubicBezTo>
                  <a:cubicBezTo>
                    <a:pt x="2975" y="3"/>
                    <a:pt x="2894" y="1"/>
                    <a:pt x="2813"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0"/>
            <p:cNvSpPr/>
            <p:nvPr/>
          </p:nvSpPr>
          <p:spPr>
            <a:xfrm>
              <a:off x="7171650" y="4391800"/>
              <a:ext cx="72900" cy="274075"/>
            </a:xfrm>
            <a:custGeom>
              <a:avLst/>
              <a:gdLst/>
              <a:ahLst/>
              <a:cxnLst/>
              <a:rect l="l" t="t" r="r" b="b"/>
              <a:pathLst>
                <a:path w="2916" h="10963" extrusionOk="0">
                  <a:moveTo>
                    <a:pt x="1636" y="0"/>
                  </a:moveTo>
                  <a:cubicBezTo>
                    <a:pt x="1570" y="0"/>
                    <a:pt x="1518" y="45"/>
                    <a:pt x="1488" y="134"/>
                  </a:cubicBezTo>
                  <a:cubicBezTo>
                    <a:pt x="1428" y="213"/>
                    <a:pt x="1448" y="332"/>
                    <a:pt x="1508" y="412"/>
                  </a:cubicBezTo>
                  <a:cubicBezTo>
                    <a:pt x="1607" y="511"/>
                    <a:pt x="1726" y="590"/>
                    <a:pt x="1865" y="650"/>
                  </a:cubicBezTo>
                  <a:cubicBezTo>
                    <a:pt x="1944" y="709"/>
                    <a:pt x="2043" y="769"/>
                    <a:pt x="2122" y="848"/>
                  </a:cubicBezTo>
                  <a:cubicBezTo>
                    <a:pt x="2241" y="927"/>
                    <a:pt x="2321" y="1027"/>
                    <a:pt x="2420" y="1126"/>
                  </a:cubicBezTo>
                  <a:cubicBezTo>
                    <a:pt x="2460" y="1185"/>
                    <a:pt x="2519" y="1245"/>
                    <a:pt x="2559" y="1324"/>
                  </a:cubicBezTo>
                  <a:cubicBezTo>
                    <a:pt x="2638" y="1483"/>
                    <a:pt x="2698" y="1661"/>
                    <a:pt x="2737" y="1840"/>
                  </a:cubicBezTo>
                  <a:cubicBezTo>
                    <a:pt x="2817" y="2137"/>
                    <a:pt x="2836" y="2435"/>
                    <a:pt x="2817" y="2732"/>
                  </a:cubicBezTo>
                  <a:cubicBezTo>
                    <a:pt x="2797" y="3030"/>
                    <a:pt x="2737" y="3327"/>
                    <a:pt x="2658" y="3624"/>
                  </a:cubicBezTo>
                  <a:cubicBezTo>
                    <a:pt x="2598" y="3902"/>
                    <a:pt x="2499" y="4180"/>
                    <a:pt x="2400" y="4457"/>
                  </a:cubicBezTo>
                  <a:cubicBezTo>
                    <a:pt x="2341" y="4576"/>
                    <a:pt x="2281" y="4715"/>
                    <a:pt x="2241" y="4854"/>
                  </a:cubicBezTo>
                  <a:cubicBezTo>
                    <a:pt x="2182" y="4973"/>
                    <a:pt x="2122" y="5112"/>
                    <a:pt x="2063" y="5251"/>
                  </a:cubicBezTo>
                  <a:cubicBezTo>
                    <a:pt x="1805" y="5766"/>
                    <a:pt x="1528" y="6262"/>
                    <a:pt x="1250" y="6758"/>
                  </a:cubicBezTo>
                  <a:cubicBezTo>
                    <a:pt x="1111" y="6996"/>
                    <a:pt x="952" y="7254"/>
                    <a:pt x="814" y="7492"/>
                  </a:cubicBezTo>
                  <a:lnTo>
                    <a:pt x="595" y="7868"/>
                  </a:lnTo>
                  <a:cubicBezTo>
                    <a:pt x="556" y="7928"/>
                    <a:pt x="516" y="7987"/>
                    <a:pt x="476" y="8047"/>
                  </a:cubicBezTo>
                  <a:cubicBezTo>
                    <a:pt x="437" y="8106"/>
                    <a:pt x="417" y="8186"/>
                    <a:pt x="377" y="8245"/>
                  </a:cubicBezTo>
                  <a:cubicBezTo>
                    <a:pt x="318" y="8364"/>
                    <a:pt x="258" y="8503"/>
                    <a:pt x="199" y="8642"/>
                  </a:cubicBezTo>
                  <a:cubicBezTo>
                    <a:pt x="139" y="8781"/>
                    <a:pt x="100" y="8919"/>
                    <a:pt x="80" y="9078"/>
                  </a:cubicBezTo>
                  <a:cubicBezTo>
                    <a:pt x="40" y="9217"/>
                    <a:pt x="20" y="9376"/>
                    <a:pt x="20" y="9534"/>
                  </a:cubicBezTo>
                  <a:cubicBezTo>
                    <a:pt x="1" y="9594"/>
                    <a:pt x="1" y="9673"/>
                    <a:pt x="20" y="9732"/>
                  </a:cubicBezTo>
                  <a:cubicBezTo>
                    <a:pt x="20" y="9832"/>
                    <a:pt x="20" y="9931"/>
                    <a:pt x="40" y="10010"/>
                  </a:cubicBezTo>
                  <a:cubicBezTo>
                    <a:pt x="80" y="10228"/>
                    <a:pt x="159" y="10407"/>
                    <a:pt x="298" y="10585"/>
                  </a:cubicBezTo>
                  <a:cubicBezTo>
                    <a:pt x="417" y="10724"/>
                    <a:pt x="576" y="10843"/>
                    <a:pt x="754" y="10903"/>
                  </a:cubicBezTo>
                  <a:cubicBezTo>
                    <a:pt x="833" y="10922"/>
                    <a:pt x="913" y="10942"/>
                    <a:pt x="992" y="10962"/>
                  </a:cubicBezTo>
                  <a:lnTo>
                    <a:pt x="1250" y="10962"/>
                  </a:lnTo>
                  <a:cubicBezTo>
                    <a:pt x="1309" y="10942"/>
                    <a:pt x="1389" y="10903"/>
                    <a:pt x="1448" y="10883"/>
                  </a:cubicBezTo>
                  <a:cubicBezTo>
                    <a:pt x="1488" y="10863"/>
                    <a:pt x="1528" y="10843"/>
                    <a:pt x="1547" y="10843"/>
                  </a:cubicBezTo>
                  <a:lnTo>
                    <a:pt x="1607" y="10803"/>
                  </a:lnTo>
                  <a:lnTo>
                    <a:pt x="1647" y="10784"/>
                  </a:lnTo>
                  <a:cubicBezTo>
                    <a:pt x="1766" y="10704"/>
                    <a:pt x="1865" y="10625"/>
                    <a:pt x="1964" y="10526"/>
                  </a:cubicBezTo>
                  <a:cubicBezTo>
                    <a:pt x="2043" y="10446"/>
                    <a:pt x="2122" y="10347"/>
                    <a:pt x="2182" y="10248"/>
                  </a:cubicBezTo>
                  <a:cubicBezTo>
                    <a:pt x="2241" y="10149"/>
                    <a:pt x="2281" y="10050"/>
                    <a:pt x="2321" y="9951"/>
                  </a:cubicBezTo>
                  <a:cubicBezTo>
                    <a:pt x="2380" y="9792"/>
                    <a:pt x="2420" y="9614"/>
                    <a:pt x="2440" y="9455"/>
                  </a:cubicBezTo>
                  <a:lnTo>
                    <a:pt x="2440" y="9356"/>
                  </a:lnTo>
                  <a:cubicBezTo>
                    <a:pt x="2440" y="9336"/>
                    <a:pt x="2440" y="9296"/>
                    <a:pt x="2440" y="9276"/>
                  </a:cubicBezTo>
                  <a:cubicBezTo>
                    <a:pt x="2440" y="9257"/>
                    <a:pt x="2440" y="9217"/>
                    <a:pt x="2420" y="9197"/>
                  </a:cubicBezTo>
                  <a:cubicBezTo>
                    <a:pt x="2420" y="9177"/>
                    <a:pt x="2420" y="9157"/>
                    <a:pt x="2400" y="9138"/>
                  </a:cubicBezTo>
                  <a:cubicBezTo>
                    <a:pt x="2360" y="9058"/>
                    <a:pt x="2301" y="9019"/>
                    <a:pt x="2222" y="8999"/>
                  </a:cubicBezTo>
                  <a:cubicBezTo>
                    <a:pt x="2202" y="8994"/>
                    <a:pt x="2182" y="8991"/>
                    <a:pt x="2163" y="8991"/>
                  </a:cubicBezTo>
                  <a:cubicBezTo>
                    <a:pt x="2105" y="8991"/>
                    <a:pt x="2053" y="9014"/>
                    <a:pt x="2023" y="9058"/>
                  </a:cubicBezTo>
                  <a:cubicBezTo>
                    <a:pt x="2003" y="9058"/>
                    <a:pt x="1984" y="9078"/>
                    <a:pt x="1984" y="9098"/>
                  </a:cubicBezTo>
                  <a:cubicBezTo>
                    <a:pt x="1964" y="9118"/>
                    <a:pt x="1964" y="9138"/>
                    <a:pt x="1944" y="9138"/>
                  </a:cubicBezTo>
                  <a:cubicBezTo>
                    <a:pt x="1944" y="9157"/>
                    <a:pt x="1924" y="9177"/>
                    <a:pt x="1924" y="9217"/>
                  </a:cubicBezTo>
                  <a:cubicBezTo>
                    <a:pt x="1904" y="9237"/>
                    <a:pt x="1904" y="9257"/>
                    <a:pt x="1884" y="9276"/>
                  </a:cubicBezTo>
                  <a:cubicBezTo>
                    <a:pt x="1865" y="9376"/>
                    <a:pt x="1825" y="9495"/>
                    <a:pt x="1785" y="9653"/>
                  </a:cubicBezTo>
                  <a:cubicBezTo>
                    <a:pt x="1766" y="9732"/>
                    <a:pt x="1726" y="9792"/>
                    <a:pt x="1706" y="9871"/>
                  </a:cubicBezTo>
                  <a:cubicBezTo>
                    <a:pt x="1666" y="9970"/>
                    <a:pt x="1627" y="10050"/>
                    <a:pt x="1587" y="10129"/>
                  </a:cubicBezTo>
                  <a:cubicBezTo>
                    <a:pt x="1528" y="10208"/>
                    <a:pt x="1468" y="10288"/>
                    <a:pt x="1409" y="10367"/>
                  </a:cubicBezTo>
                  <a:lnTo>
                    <a:pt x="1369" y="10387"/>
                  </a:lnTo>
                  <a:lnTo>
                    <a:pt x="1349" y="10407"/>
                  </a:lnTo>
                  <a:cubicBezTo>
                    <a:pt x="1329" y="10427"/>
                    <a:pt x="1309" y="10446"/>
                    <a:pt x="1290" y="10466"/>
                  </a:cubicBezTo>
                  <a:cubicBezTo>
                    <a:pt x="1230" y="10486"/>
                    <a:pt x="1190" y="10526"/>
                    <a:pt x="1151" y="10546"/>
                  </a:cubicBezTo>
                  <a:cubicBezTo>
                    <a:pt x="1091" y="10565"/>
                    <a:pt x="1032" y="10585"/>
                    <a:pt x="972" y="10585"/>
                  </a:cubicBezTo>
                  <a:lnTo>
                    <a:pt x="794" y="10585"/>
                  </a:lnTo>
                  <a:cubicBezTo>
                    <a:pt x="655" y="10565"/>
                    <a:pt x="536" y="10506"/>
                    <a:pt x="437" y="10407"/>
                  </a:cubicBezTo>
                  <a:cubicBezTo>
                    <a:pt x="298" y="10288"/>
                    <a:pt x="199" y="10149"/>
                    <a:pt x="159" y="9970"/>
                  </a:cubicBezTo>
                  <a:cubicBezTo>
                    <a:pt x="120" y="9891"/>
                    <a:pt x="120" y="9792"/>
                    <a:pt x="100" y="9713"/>
                  </a:cubicBezTo>
                  <a:cubicBezTo>
                    <a:pt x="100" y="9653"/>
                    <a:pt x="100" y="9594"/>
                    <a:pt x="100" y="9534"/>
                  </a:cubicBezTo>
                  <a:cubicBezTo>
                    <a:pt x="100" y="9376"/>
                    <a:pt x="120" y="9237"/>
                    <a:pt x="159" y="9098"/>
                  </a:cubicBezTo>
                  <a:cubicBezTo>
                    <a:pt x="179" y="8959"/>
                    <a:pt x="238" y="8820"/>
                    <a:pt x="278" y="8681"/>
                  </a:cubicBezTo>
                  <a:cubicBezTo>
                    <a:pt x="338" y="8543"/>
                    <a:pt x="397" y="8404"/>
                    <a:pt x="457" y="8285"/>
                  </a:cubicBezTo>
                  <a:cubicBezTo>
                    <a:pt x="496" y="8225"/>
                    <a:pt x="516" y="8166"/>
                    <a:pt x="556" y="8106"/>
                  </a:cubicBezTo>
                  <a:cubicBezTo>
                    <a:pt x="595" y="8027"/>
                    <a:pt x="615" y="7968"/>
                    <a:pt x="655" y="7908"/>
                  </a:cubicBezTo>
                  <a:lnTo>
                    <a:pt x="893" y="7551"/>
                  </a:lnTo>
                  <a:cubicBezTo>
                    <a:pt x="1032" y="7313"/>
                    <a:pt x="1171" y="7055"/>
                    <a:pt x="1329" y="6817"/>
                  </a:cubicBezTo>
                  <a:cubicBezTo>
                    <a:pt x="1607" y="6322"/>
                    <a:pt x="1884" y="5826"/>
                    <a:pt x="2122" y="5290"/>
                  </a:cubicBezTo>
                  <a:cubicBezTo>
                    <a:pt x="2182" y="5151"/>
                    <a:pt x="2241" y="5032"/>
                    <a:pt x="2301" y="4894"/>
                  </a:cubicBezTo>
                  <a:cubicBezTo>
                    <a:pt x="2360" y="4755"/>
                    <a:pt x="2420" y="4616"/>
                    <a:pt x="2479" y="4497"/>
                  </a:cubicBezTo>
                  <a:cubicBezTo>
                    <a:pt x="2579" y="4219"/>
                    <a:pt x="2678" y="3922"/>
                    <a:pt x="2757" y="3644"/>
                  </a:cubicBezTo>
                  <a:cubicBezTo>
                    <a:pt x="2817" y="3347"/>
                    <a:pt x="2876" y="3049"/>
                    <a:pt x="2896" y="2752"/>
                  </a:cubicBezTo>
                  <a:cubicBezTo>
                    <a:pt x="2916" y="2435"/>
                    <a:pt x="2896" y="2117"/>
                    <a:pt x="2817" y="1820"/>
                  </a:cubicBezTo>
                  <a:cubicBezTo>
                    <a:pt x="2777" y="1622"/>
                    <a:pt x="2717" y="1443"/>
                    <a:pt x="2618" y="1265"/>
                  </a:cubicBezTo>
                  <a:cubicBezTo>
                    <a:pt x="2598" y="1185"/>
                    <a:pt x="2559" y="1106"/>
                    <a:pt x="2519" y="1046"/>
                  </a:cubicBezTo>
                  <a:cubicBezTo>
                    <a:pt x="2460" y="908"/>
                    <a:pt x="2380" y="769"/>
                    <a:pt x="2301" y="630"/>
                  </a:cubicBezTo>
                  <a:cubicBezTo>
                    <a:pt x="2222" y="531"/>
                    <a:pt x="2142" y="432"/>
                    <a:pt x="2063" y="332"/>
                  </a:cubicBezTo>
                  <a:cubicBezTo>
                    <a:pt x="1964" y="194"/>
                    <a:pt x="1845" y="95"/>
                    <a:pt x="1706" y="15"/>
                  </a:cubicBezTo>
                  <a:cubicBezTo>
                    <a:pt x="1681" y="5"/>
                    <a:pt x="1658" y="0"/>
                    <a:pt x="1636"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0"/>
            <p:cNvSpPr/>
            <p:nvPr/>
          </p:nvSpPr>
          <p:spPr>
            <a:xfrm>
              <a:off x="7167200" y="4240075"/>
              <a:ext cx="72900" cy="274450"/>
            </a:xfrm>
            <a:custGeom>
              <a:avLst/>
              <a:gdLst/>
              <a:ahLst/>
              <a:cxnLst/>
              <a:rect l="l" t="t" r="r" b="b"/>
              <a:pathLst>
                <a:path w="2916" h="10978" extrusionOk="0">
                  <a:moveTo>
                    <a:pt x="1805" y="1"/>
                  </a:moveTo>
                  <a:cubicBezTo>
                    <a:pt x="1765" y="1"/>
                    <a:pt x="1725" y="6"/>
                    <a:pt x="1686" y="16"/>
                  </a:cubicBezTo>
                  <a:cubicBezTo>
                    <a:pt x="1606" y="36"/>
                    <a:pt x="1527" y="55"/>
                    <a:pt x="1468" y="95"/>
                  </a:cubicBezTo>
                  <a:cubicBezTo>
                    <a:pt x="1428" y="115"/>
                    <a:pt x="1408" y="115"/>
                    <a:pt x="1368" y="135"/>
                  </a:cubicBezTo>
                  <a:lnTo>
                    <a:pt x="1309" y="155"/>
                  </a:lnTo>
                  <a:lnTo>
                    <a:pt x="1269" y="194"/>
                  </a:lnTo>
                  <a:cubicBezTo>
                    <a:pt x="1150" y="254"/>
                    <a:pt x="1051" y="333"/>
                    <a:pt x="952" y="432"/>
                  </a:cubicBezTo>
                  <a:cubicBezTo>
                    <a:pt x="873" y="531"/>
                    <a:pt x="793" y="631"/>
                    <a:pt x="734" y="730"/>
                  </a:cubicBezTo>
                  <a:cubicBezTo>
                    <a:pt x="674" y="829"/>
                    <a:pt x="635" y="928"/>
                    <a:pt x="595" y="1027"/>
                  </a:cubicBezTo>
                  <a:cubicBezTo>
                    <a:pt x="535" y="1186"/>
                    <a:pt x="496" y="1345"/>
                    <a:pt x="476" y="1523"/>
                  </a:cubicBezTo>
                  <a:lnTo>
                    <a:pt x="476" y="1622"/>
                  </a:lnTo>
                  <a:cubicBezTo>
                    <a:pt x="476" y="1642"/>
                    <a:pt x="476" y="1662"/>
                    <a:pt x="476" y="1701"/>
                  </a:cubicBezTo>
                  <a:cubicBezTo>
                    <a:pt x="476" y="1721"/>
                    <a:pt x="496" y="1741"/>
                    <a:pt x="496" y="1781"/>
                  </a:cubicBezTo>
                  <a:cubicBezTo>
                    <a:pt x="496" y="1801"/>
                    <a:pt x="516" y="1820"/>
                    <a:pt x="516" y="1840"/>
                  </a:cubicBezTo>
                  <a:cubicBezTo>
                    <a:pt x="555" y="1900"/>
                    <a:pt x="615" y="1959"/>
                    <a:pt x="694" y="1959"/>
                  </a:cubicBezTo>
                  <a:cubicBezTo>
                    <a:pt x="715" y="1965"/>
                    <a:pt x="737" y="1967"/>
                    <a:pt x="757" y="1967"/>
                  </a:cubicBezTo>
                  <a:cubicBezTo>
                    <a:pt x="813" y="1967"/>
                    <a:pt x="863" y="1949"/>
                    <a:pt x="892" y="1920"/>
                  </a:cubicBezTo>
                  <a:cubicBezTo>
                    <a:pt x="912" y="1900"/>
                    <a:pt x="932" y="1880"/>
                    <a:pt x="932" y="1880"/>
                  </a:cubicBezTo>
                  <a:cubicBezTo>
                    <a:pt x="952" y="1860"/>
                    <a:pt x="972" y="1840"/>
                    <a:pt x="972" y="1820"/>
                  </a:cubicBezTo>
                  <a:cubicBezTo>
                    <a:pt x="992" y="1801"/>
                    <a:pt x="992" y="1781"/>
                    <a:pt x="992" y="1761"/>
                  </a:cubicBezTo>
                  <a:cubicBezTo>
                    <a:pt x="1011" y="1741"/>
                    <a:pt x="1011" y="1721"/>
                    <a:pt x="1031" y="1701"/>
                  </a:cubicBezTo>
                  <a:cubicBezTo>
                    <a:pt x="1071" y="1602"/>
                    <a:pt x="1091" y="1463"/>
                    <a:pt x="1130" y="1325"/>
                  </a:cubicBezTo>
                  <a:cubicBezTo>
                    <a:pt x="1150" y="1245"/>
                    <a:pt x="1190" y="1166"/>
                    <a:pt x="1210" y="1087"/>
                  </a:cubicBezTo>
                  <a:cubicBezTo>
                    <a:pt x="1249" y="1007"/>
                    <a:pt x="1289" y="928"/>
                    <a:pt x="1329" y="849"/>
                  </a:cubicBezTo>
                  <a:cubicBezTo>
                    <a:pt x="1388" y="750"/>
                    <a:pt x="1448" y="690"/>
                    <a:pt x="1507" y="611"/>
                  </a:cubicBezTo>
                  <a:lnTo>
                    <a:pt x="1547" y="591"/>
                  </a:lnTo>
                  <a:lnTo>
                    <a:pt x="1567" y="551"/>
                  </a:lnTo>
                  <a:cubicBezTo>
                    <a:pt x="1587" y="531"/>
                    <a:pt x="1606" y="531"/>
                    <a:pt x="1626" y="512"/>
                  </a:cubicBezTo>
                  <a:cubicBezTo>
                    <a:pt x="1686" y="472"/>
                    <a:pt x="1725" y="452"/>
                    <a:pt x="1785" y="432"/>
                  </a:cubicBezTo>
                  <a:cubicBezTo>
                    <a:pt x="1825" y="412"/>
                    <a:pt x="1884" y="393"/>
                    <a:pt x="1944" y="393"/>
                  </a:cubicBezTo>
                  <a:cubicBezTo>
                    <a:pt x="1973" y="383"/>
                    <a:pt x="2003" y="378"/>
                    <a:pt x="2033" y="378"/>
                  </a:cubicBezTo>
                  <a:cubicBezTo>
                    <a:pt x="2062" y="378"/>
                    <a:pt x="2092" y="383"/>
                    <a:pt x="2122" y="393"/>
                  </a:cubicBezTo>
                  <a:cubicBezTo>
                    <a:pt x="2261" y="412"/>
                    <a:pt x="2380" y="472"/>
                    <a:pt x="2499" y="551"/>
                  </a:cubicBezTo>
                  <a:cubicBezTo>
                    <a:pt x="2618" y="670"/>
                    <a:pt x="2717" y="829"/>
                    <a:pt x="2757" y="988"/>
                  </a:cubicBezTo>
                  <a:cubicBezTo>
                    <a:pt x="2796" y="1087"/>
                    <a:pt x="2816" y="1166"/>
                    <a:pt x="2816" y="1265"/>
                  </a:cubicBezTo>
                  <a:cubicBezTo>
                    <a:pt x="2816" y="1325"/>
                    <a:pt x="2816" y="1384"/>
                    <a:pt x="2816" y="1444"/>
                  </a:cubicBezTo>
                  <a:cubicBezTo>
                    <a:pt x="2816" y="1582"/>
                    <a:pt x="2796" y="1741"/>
                    <a:pt x="2757" y="1880"/>
                  </a:cubicBezTo>
                  <a:cubicBezTo>
                    <a:pt x="2737" y="2019"/>
                    <a:pt x="2697" y="2158"/>
                    <a:pt x="2638" y="2296"/>
                  </a:cubicBezTo>
                  <a:cubicBezTo>
                    <a:pt x="2578" y="2435"/>
                    <a:pt x="2519" y="2554"/>
                    <a:pt x="2459" y="2693"/>
                  </a:cubicBezTo>
                  <a:cubicBezTo>
                    <a:pt x="2439" y="2753"/>
                    <a:pt x="2400" y="2812"/>
                    <a:pt x="2360" y="2872"/>
                  </a:cubicBezTo>
                  <a:cubicBezTo>
                    <a:pt x="2340" y="2931"/>
                    <a:pt x="2300" y="2991"/>
                    <a:pt x="2261" y="3050"/>
                  </a:cubicBezTo>
                  <a:lnTo>
                    <a:pt x="2043" y="3427"/>
                  </a:lnTo>
                  <a:cubicBezTo>
                    <a:pt x="1884" y="3665"/>
                    <a:pt x="1745" y="3903"/>
                    <a:pt x="1606" y="4161"/>
                  </a:cubicBezTo>
                  <a:cubicBezTo>
                    <a:pt x="1309" y="4656"/>
                    <a:pt x="1031" y="5152"/>
                    <a:pt x="793" y="5688"/>
                  </a:cubicBezTo>
                  <a:cubicBezTo>
                    <a:pt x="734" y="5807"/>
                    <a:pt x="674" y="5945"/>
                    <a:pt x="615" y="6084"/>
                  </a:cubicBezTo>
                  <a:cubicBezTo>
                    <a:pt x="555" y="6203"/>
                    <a:pt x="496" y="6342"/>
                    <a:pt x="436" y="6481"/>
                  </a:cubicBezTo>
                  <a:cubicBezTo>
                    <a:pt x="337" y="6758"/>
                    <a:pt x="238" y="7036"/>
                    <a:pt x="179" y="7334"/>
                  </a:cubicBezTo>
                  <a:cubicBezTo>
                    <a:pt x="99" y="7631"/>
                    <a:pt x="40" y="7928"/>
                    <a:pt x="20" y="8226"/>
                  </a:cubicBezTo>
                  <a:cubicBezTo>
                    <a:pt x="0" y="8543"/>
                    <a:pt x="20" y="8841"/>
                    <a:pt x="99" y="9158"/>
                  </a:cubicBezTo>
                  <a:cubicBezTo>
                    <a:pt x="139" y="9337"/>
                    <a:pt x="198" y="9535"/>
                    <a:pt x="298" y="9713"/>
                  </a:cubicBezTo>
                  <a:cubicBezTo>
                    <a:pt x="317" y="9793"/>
                    <a:pt x="357" y="9852"/>
                    <a:pt x="397" y="9931"/>
                  </a:cubicBezTo>
                  <a:cubicBezTo>
                    <a:pt x="456" y="10070"/>
                    <a:pt x="535" y="10209"/>
                    <a:pt x="615" y="10328"/>
                  </a:cubicBezTo>
                  <a:cubicBezTo>
                    <a:pt x="694" y="10447"/>
                    <a:pt x="773" y="10546"/>
                    <a:pt x="853" y="10645"/>
                  </a:cubicBezTo>
                  <a:cubicBezTo>
                    <a:pt x="952" y="10764"/>
                    <a:pt x="1071" y="10883"/>
                    <a:pt x="1210" y="10963"/>
                  </a:cubicBezTo>
                  <a:cubicBezTo>
                    <a:pt x="1235" y="10973"/>
                    <a:pt x="1258" y="10978"/>
                    <a:pt x="1280" y="10978"/>
                  </a:cubicBezTo>
                  <a:cubicBezTo>
                    <a:pt x="1347" y="10978"/>
                    <a:pt x="1403" y="10933"/>
                    <a:pt x="1448" y="10844"/>
                  </a:cubicBezTo>
                  <a:cubicBezTo>
                    <a:pt x="1487" y="10745"/>
                    <a:pt x="1487" y="10645"/>
                    <a:pt x="1408" y="10566"/>
                  </a:cubicBezTo>
                  <a:cubicBezTo>
                    <a:pt x="1309" y="10467"/>
                    <a:pt x="1190" y="10388"/>
                    <a:pt x="1051" y="10308"/>
                  </a:cubicBezTo>
                  <a:cubicBezTo>
                    <a:pt x="972" y="10249"/>
                    <a:pt x="873" y="10189"/>
                    <a:pt x="793" y="10130"/>
                  </a:cubicBezTo>
                  <a:cubicBezTo>
                    <a:pt x="694" y="10050"/>
                    <a:pt x="595" y="9951"/>
                    <a:pt x="496" y="9832"/>
                  </a:cubicBezTo>
                  <a:cubicBezTo>
                    <a:pt x="456" y="9773"/>
                    <a:pt x="416" y="9713"/>
                    <a:pt x="357" y="9654"/>
                  </a:cubicBezTo>
                  <a:cubicBezTo>
                    <a:pt x="278" y="9475"/>
                    <a:pt x="218" y="9317"/>
                    <a:pt x="179" y="9118"/>
                  </a:cubicBezTo>
                  <a:cubicBezTo>
                    <a:pt x="119" y="8841"/>
                    <a:pt x="79" y="8523"/>
                    <a:pt x="99" y="8226"/>
                  </a:cubicBezTo>
                  <a:cubicBezTo>
                    <a:pt x="139" y="7928"/>
                    <a:pt x="179" y="7651"/>
                    <a:pt x="258" y="7353"/>
                  </a:cubicBezTo>
                  <a:cubicBezTo>
                    <a:pt x="317" y="7076"/>
                    <a:pt x="416" y="6798"/>
                    <a:pt x="516" y="6520"/>
                  </a:cubicBezTo>
                  <a:cubicBezTo>
                    <a:pt x="575" y="6382"/>
                    <a:pt x="635" y="6263"/>
                    <a:pt x="694" y="6124"/>
                  </a:cubicBezTo>
                  <a:cubicBezTo>
                    <a:pt x="734" y="5985"/>
                    <a:pt x="793" y="5866"/>
                    <a:pt x="873" y="5727"/>
                  </a:cubicBezTo>
                  <a:cubicBezTo>
                    <a:pt x="1111" y="5212"/>
                    <a:pt x="1388" y="4696"/>
                    <a:pt x="1666" y="4220"/>
                  </a:cubicBezTo>
                  <a:cubicBezTo>
                    <a:pt x="1805" y="3962"/>
                    <a:pt x="1963" y="3724"/>
                    <a:pt x="2102" y="3466"/>
                  </a:cubicBezTo>
                  <a:lnTo>
                    <a:pt x="2320" y="3109"/>
                  </a:lnTo>
                  <a:cubicBezTo>
                    <a:pt x="2360" y="3050"/>
                    <a:pt x="2400" y="2991"/>
                    <a:pt x="2439" y="2911"/>
                  </a:cubicBezTo>
                  <a:cubicBezTo>
                    <a:pt x="2479" y="2852"/>
                    <a:pt x="2499" y="2792"/>
                    <a:pt x="2538" y="2733"/>
                  </a:cubicBezTo>
                  <a:cubicBezTo>
                    <a:pt x="2598" y="2594"/>
                    <a:pt x="2657" y="2475"/>
                    <a:pt x="2717" y="2336"/>
                  </a:cubicBezTo>
                  <a:cubicBezTo>
                    <a:pt x="2776" y="2197"/>
                    <a:pt x="2816" y="2039"/>
                    <a:pt x="2836" y="1900"/>
                  </a:cubicBezTo>
                  <a:cubicBezTo>
                    <a:pt x="2876" y="1741"/>
                    <a:pt x="2895" y="1602"/>
                    <a:pt x="2895" y="1444"/>
                  </a:cubicBezTo>
                  <a:cubicBezTo>
                    <a:pt x="2915" y="1364"/>
                    <a:pt x="2915" y="1305"/>
                    <a:pt x="2895" y="1226"/>
                  </a:cubicBezTo>
                  <a:cubicBezTo>
                    <a:pt x="2895" y="1146"/>
                    <a:pt x="2895" y="1047"/>
                    <a:pt x="2876" y="948"/>
                  </a:cubicBezTo>
                  <a:cubicBezTo>
                    <a:pt x="2836" y="750"/>
                    <a:pt x="2757" y="551"/>
                    <a:pt x="2618" y="393"/>
                  </a:cubicBezTo>
                  <a:cubicBezTo>
                    <a:pt x="2499" y="254"/>
                    <a:pt x="2360" y="135"/>
                    <a:pt x="2181" y="75"/>
                  </a:cubicBezTo>
                  <a:cubicBezTo>
                    <a:pt x="2102" y="36"/>
                    <a:pt x="2003" y="16"/>
                    <a:pt x="1924" y="16"/>
                  </a:cubicBezTo>
                  <a:cubicBezTo>
                    <a:pt x="1884" y="6"/>
                    <a:pt x="1844" y="1"/>
                    <a:pt x="1805"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0"/>
            <p:cNvSpPr/>
            <p:nvPr/>
          </p:nvSpPr>
          <p:spPr>
            <a:xfrm>
              <a:off x="7169175" y="3965125"/>
              <a:ext cx="72900" cy="274375"/>
            </a:xfrm>
            <a:custGeom>
              <a:avLst/>
              <a:gdLst/>
              <a:ahLst/>
              <a:cxnLst/>
              <a:rect l="l" t="t" r="r" b="b"/>
              <a:pathLst>
                <a:path w="2916" h="10975" extrusionOk="0">
                  <a:moveTo>
                    <a:pt x="1627" y="1"/>
                  </a:moveTo>
                  <a:cubicBezTo>
                    <a:pt x="1561" y="1"/>
                    <a:pt x="1515" y="33"/>
                    <a:pt x="1468" y="126"/>
                  </a:cubicBezTo>
                  <a:cubicBezTo>
                    <a:pt x="1428" y="226"/>
                    <a:pt x="1428" y="345"/>
                    <a:pt x="1508" y="424"/>
                  </a:cubicBezTo>
                  <a:cubicBezTo>
                    <a:pt x="1607" y="503"/>
                    <a:pt x="1726" y="602"/>
                    <a:pt x="1845" y="662"/>
                  </a:cubicBezTo>
                  <a:cubicBezTo>
                    <a:pt x="1944" y="721"/>
                    <a:pt x="2023" y="781"/>
                    <a:pt x="2122" y="840"/>
                  </a:cubicBezTo>
                  <a:cubicBezTo>
                    <a:pt x="2221" y="940"/>
                    <a:pt x="2321" y="1039"/>
                    <a:pt x="2400" y="1138"/>
                  </a:cubicBezTo>
                  <a:cubicBezTo>
                    <a:pt x="2459" y="1197"/>
                    <a:pt x="2499" y="1257"/>
                    <a:pt x="2539" y="1316"/>
                  </a:cubicBezTo>
                  <a:cubicBezTo>
                    <a:pt x="2618" y="1495"/>
                    <a:pt x="2697" y="1673"/>
                    <a:pt x="2737" y="1852"/>
                  </a:cubicBezTo>
                  <a:cubicBezTo>
                    <a:pt x="2797" y="2149"/>
                    <a:pt x="2816" y="2447"/>
                    <a:pt x="2797" y="2744"/>
                  </a:cubicBezTo>
                  <a:cubicBezTo>
                    <a:pt x="2777" y="3042"/>
                    <a:pt x="2737" y="3339"/>
                    <a:pt x="2658" y="3617"/>
                  </a:cubicBezTo>
                  <a:cubicBezTo>
                    <a:pt x="2578" y="3914"/>
                    <a:pt x="2499" y="4192"/>
                    <a:pt x="2380" y="4450"/>
                  </a:cubicBezTo>
                  <a:cubicBezTo>
                    <a:pt x="2340" y="4588"/>
                    <a:pt x="2281" y="4727"/>
                    <a:pt x="2221" y="4846"/>
                  </a:cubicBezTo>
                  <a:cubicBezTo>
                    <a:pt x="2162" y="4985"/>
                    <a:pt x="2102" y="5124"/>
                    <a:pt x="2043" y="5243"/>
                  </a:cubicBezTo>
                  <a:cubicBezTo>
                    <a:pt x="1805" y="5778"/>
                    <a:pt x="1527" y="6274"/>
                    <a:pt x="1230" y="6770"/>
                  </a:cubicBezTo>
                  <a:cubicBezTo>
                    <a:pt x="1091" y="7008"/>
                    <a:pt x="952" y="7266"/>
                    <a:pt x="794" y="7504"/>
                  </a:cubicBezTo>
                  <a:lnTo>
                    <a:pt x="575" y="7880"/>
                  </a:lnTo>
                  <a:cubicBezTo>
                    <a:pt x="536" y="7940"/>
                    <a:pt x="496" y="7999"/>
                    <a:pt x="476" y="8059"/>
                  </a:cubicBezTo>
                  <a:cubicBezTo>
                    <a:pt x="437" y="8118"/>
                    <a:pt x="397" y="8178"/>
                    <a:pt x="377" y="8257"/>
                  </a:cubicBezTo>
                  <a:cubicBezTo>
                    <a:pt x="298" y="8376"/>
                    <a:pt x="238" y="8515"/>
                    <a:pt x="199" y="8654"/>
                  </a:cubicBezTo>
                  <a:cubicBezTo>
                    <a:pt x="139" y="8793"/>
                    <a:pt x="100" y="8932"/>
                    <a:pt x="60" y="9090"/>
                  </a:cubicBezTo>
                  <a:cubicBezTo>
                    <a:pt x="40" y="9229"/>
                    <a:pt x="20" y="9388"/>
                    <a:pt x="0" y="9546"/>
                  </a:cubicBezTo>
                  <a:cubicBezTo>
                    <a:pt x="0" y="9606"/>
                    <a:pt x="0" y="9665"/>
                    <a:pt x="0" y="9745"/>
                  </a:cubicBezTo>
                  <a:cubicBezTo>
                    <a:pt x="0" y="9844"/>
                    <a:pt x="20" y="9923"/>
                    <a:pt x="40" y="10022"/>
                  </a:cubicBezTo>
                  <a:cubicBezTo>
                    <a:pt x="80" y="10221"/>
                    <a:pt x="159" y="10419"/>
                    <a:pt x="278" y="10578"/>
                  </a:cubicBezTo>
                  <a:cubicBezTo>
                    <a:pt x="397" y="10736"/>
                    <a:pt x="556" y="10835"/>
                    <a:pt x="734" y="10915"/>
                  </a:cubicBezTo>
                  <a:cubicBezTo>
                    <a:pt x="813" y="10934"/>
                    <a:pt x="893" y="10954"/>
                    <a:pt x="992" y="10974"/>
                  </a:cubicBezTo>
                  <a:lnTo>
                    <a:pt x="1230" y="10974"/>
                  </a:lnTo>
                  <a:cubicBezTo>
                    <a:pt x="1309" y="10954"/>
                    <a:pt x="1389" y="10915"/>
                    <a:pt x="1468" y="10895"/>
                  </a:cubicBezTo>
                  <a:cubicBezTo>
                    <a:pt x="1488" y="10875"/>
                    <a:pt x="1527" y="10855"/>
                    <a:pt x="1567" y="10855"/>
                  </a:cubicBezTo>
                  <a:lnTo>
                    <a:pt x="1607" y="10815"/>
                  </a:lnTo>
                  <a:lnTo>
                    <a:pt x="1666" y="10796"/>
                  </a:lnTo>
                  <a:cubicBezTo>
                    <a:pt x="1765" y="10736"/>
                    <a:pt x="1884" y="10637"/>
                    <a:pt x="1964" y="10558"/>
                  </a:cubicBezTo>
                  <a:cubicBezTo>
                    <a:pt x="2063" y="10459"/>
                    <a:pt x="2122" y="10359"/>
                    <a:pt x="2202" y="10260"/>
                  </a:cubicBezTo>
                  <a:cubicBezTo>
                    <a:pt x="2241" y="10161"/>
                    <a:pt x="2301" y="10062"/>
                    <a:pt x="2340" y="9963"/>
                  </a:cubicBezTo>
                  <a:cubicBezTo>
                    <a:pt x="2400" y="9804"/>
                    <a:pt x="2440" y="9645"/>
                    <a:pt x="2459" y="9467"/>
                  </a:cubicBezTo>
                  <a:lnTo>
                    <a:pt x="2459" y="9368"/>
                  </a:lnTo>
                  <a:cubicBezTo>
                    <a:pt x="2459" y="9348"/>
                    <a:pt x="2459" y="9308"/>
                    <a:pt x="2459" y="9288"/>
                  </a:cubicBezTo>
                  <a:cubicBezTo>
                    <a:pt x="2440" y="9269"/>
                    <a:pt x="2440" y="9229"/>
                    <a:pt x="2440" y="9209"/>
                  </a:cubicBezTo>
                  <a:cubicBezTo>
                    <a:pt x="2420" y="9189"/>
                    <a:pt x="2420" y="9170"/>
                    <a:pt x="2400" y="9150"/>
                  </a:cubicBezTo>
                  <a:cubicBezTo>
                    <a:pt x="2380" y="9090"/>
                    <a:pt x="2301" y="9031"/>
                    <a:pt x="2221" y="9031"/>
                  </a:cubicBezTo>
                  <a:cubicBezTo>
                    <a:pt x="2206" y="9025"/>
                    <a:pt x="2188" y="9023"/>
                    <a:pt x="2170" y="9023"/>
                  </a:cubicBezTo>
                  <a:cubicBezTo>
                    <a:pt x="2121" y="9023"/>
                    <a:pt x="2067" y="9041"/>
                    <a:pt x="2023" y="9070"/>
                  </a:cubicBezTo>
                  <a:cubicBezTo>
                    <a:pt x="2003" y="9090"/>
                    <a:pt x="2003" y="9090"/>
                    <a:pt x="1983" y="9110"/>
                  </a:cubicBezTo>
                  <a:cubicBezTo>
                    <a:pt x="1983" y="9130"/>
                    <a:pt x="1964" y="9150"/>
                    <a:pt x="1964" y="9170"/>
                  </a:cubicBezTo>
                  <a:cubicBezTo>
                    <a:pt x="1944" y="9189"/>
                    <a:pt x="1924" y="9209"/>
                    <a:pt x="1924" y="9229"/>
                  </a:cubicBezTo>
                  <a:cubicBezTo>
                    <a:pt x="1924" y="9249"/>
                    <a:pt x="1904" y="9269"/>
                    <a:pt x="1904" y="9288"/>
                  </a:cubicBezTo>
                  <a:cubicBezTo>
                    <a:pt x="1865" y="9388"/>
                    <a:pt x="1825" y="9526"/>
                    <a:pt x="1785" y="9665"/>
                  </a:cubicBezTo>
                  <a:cubicBezTo>
                    <a:pt x="1765" y="9745"/>
                    <a:pt x="1746" y="9824"/>
                    <a:pt x="1706" y="9903"/>
                  </a:cubicBezTo>
                  <a:cubicBezTo>
                    <a:pt x="1666" y="9983"/>
                    <a:pt x="1627" y="10062"/>
                    <a:pt x="1587" y="10141"/>
                  </a:cubicBezTo>
                  <a:cubicBezTo>
                    <a:pt x="1547" y="10221"/>
                    <a:pt x="1488" y="10300"/>
                    <a:pt x="1408" y="10379"/>
                  </a:cubicBezTo>
                  <a:lnTo>
                    <a:pt x="1389" y="10399"/>
                  </a:lnTo>
                  <a:lnTo>
                    <a:pt x="1349" y="10419"/>
                  </a:lnTo>
                  <a:cubicBezTo>
                    <a:pt x="1329" y="10439"/>
                    <a:pt x="1309" y="10459"/>
                    <a:pt x="1289" y="10478"/>
                  </a:cubicBezTo>
                  <a:cubicBezTo>
                    <a:pt x="1250" y="10498"/>
                    <a:pt x="1190" y="10538"/>
                    <a:pt x="1151" y="10558"/>
                  </a:cubicBezTo>
                  <a:cubicBezTo>
                    <a:pt x="1091" y="10578"/>
                    <a:pt x="1032" y="10597"/>
                    <a:pt x="992" y="10597"/>
                  </a:cubicBezTo>
                  <a:cubicBezTo>
                    <a:pt x="962" y="10607"/>
                    <a:pt x="932" y="10612"/>
                    <a:pt x="903" y="10612"/>
                  </a:cubicBezTo>
                  <a:cubicBezTo>
                    <a:pt x="873" y="10612"/>
                    <a:pt x="843" y="10607"/>
                    <a:pt x="813" y="10597"/>
                  </a:cubicBezTo>
                  <a:cubicBezTo>
                    <a:pt x="675" y="10578"/>
                    <a:pt x="536" y="10518"/>
                    <a:pt x="437" y="10419"/>
                  </a:cubicBezTo>
                  <a:cubicBezTo>
                    <a:pt x="298" y="10300"/>
                    <a:pt x="199" y="10161"/>
                    <a:pt x="159" y="9983"/>
                  </a:cubicBezTo>
                  <a:cubicBezTo>
                    <a:pt x="119" y="9903"/>
                    <a:pt x="100" y="9804"/>
                    <a:pt x="100" y="9705"/>
                  </a:cubicBezTo>
                  <a:cubicBezTo>
                    <a:pt x="80" y="9645"/>
                    <a:pt x="80" y="9586"/>
                    <a:pt x="100" y="9526"/>
                  </a:cubicBezTo>
                  <a:cubicBezTo>
                    <a:pt x="100" y="9388"/>
                    <a:pt x="119" y="9249"/>
                    <a:pt x="159" y="9090"/>
                  </a:cubicBezTo>
                  <a:cubicBezTo>
                    <a:pt x="179" y="8951"/>
                    <a:pt x="219" y="8813"/>
                    <a:pt x="278" y="8694"/>
                  </a:cubicBezTo>
                  <a:cubicBezTo>
                    <a:pt x="318" y="8555"/>
                    <a:pt x="377" y="8416"/>
                    <a:pt x="456" y="8297"/>
                  </a:cubicBezTo>
                  <a:cubicBezTo>
                    <a:pt x="476" y="8218"/>
                    <a:pt x="516" y="8158"/>
                    <a:pt x="556" y="8099"/>
                  </a:cubicBezTo>
                  <a:cubicBezTo>
                    <a:pt x="575" y="8039"/>
                    <a:pt x="615" y="7980"/>
                    <a:pt x="655" y="7920"/>
                  </a:cubicBezTo>
                  <a:lnTo>
                    <a:pt x="873" y="7563"/>
                  </a:lnTo>
                  <a:cubicBezTo>
                    <a:pt x="1032" y="7305"/>
                    <a:pt x="1170" y="7067"/>
                    <a:pt x="1309" y="6810"/>
                  </a:cubicBezTo>
                  <a:cubicBezTo>
                    <a:pt x="1607" y="6314"/>
                    <a:pt x="1865" y="5818"/>
                    <a:pt x="2122" y="5302"/>
                  </a:cubicBezTo>
                  <a:cubicBezTo>
                    <a:pt x="2182" y="5164"/>
                    <a:pt x="2241" y="5025"/>
                    <a:pt x="2301" y="4906"/>
                  </a:cubicBezTo>
                  <a:cubicBezTo>
                    <a:pt x="2360" y="4767"/>
                    <a:pt x="2420" y="4628"/>
                    <a:pt x="2459" y="4489"/>
                  </a:cubicBezTo>
                  <a:cubicBezTo>
                    <a:pt x="2578" y="4212"/>
                    <a:pt x="2658" y="3934"/>
                    <a:pt x="2737" y="3656"/>
                  </a:cubicBezTo>
                  <a:cubicBezTo>
                    <a:pt x="2816" y="3359"/>
                    <a:pt x="2876" y="3061"/>
                    <a:pt x="2896" y="2744"/>
                  </a:cubicBezTo>
                  <a:cubicBezTo>
                    <a:pt x="2916" y="2447"/>
                    <a:pt x="2896" y="2129"/>
                    <a:pt x="2816" y="1832"/>
                  </a:cubicBezTo>
                  <a:cubicBezTo>
                    <a:pt x="2777" y="1634"/>
                    <a:pt x="2697" y="1455"/>
                    <a:pt x="2618" y="1277"/>
                  </a:cubicBezTo>
                  <a:cubicBezTo>
                    <a:pt x="2578" y="1197"/>
                    <a:pt x="2559" y="1118"/>
                    <a:pt x="2519" y="1039"/>
                  </a:cubicBezTo>
                  <a:cubicBezTo>
                    <a:pt x="2459" y="900"/>
                    <a:pt x="2380" y="781"/>
                    <a:pt x="2281" y="642"/>
                  </a:cubicBezTo>
                  <a:cubicBezTo>
                    <a:pt x="2221" y="543"/>
                    <a:pt x="2142" y="444"/>
                    <a:pt x="2063" y="345"/>
                  </a:cubicBezTo>
                  <a:cubicBezTo>
                    <a:pt x="1964" y="206"/>
                    <a:pt x="1845" y="87"/>
                    <a:pt x="1686" y="7"/>
                  </a:cubicBezTo>
                  <a:cubicBezTo>
                    <a:pt x="1665" y="3"/>
                    <a:pt x="1645" y="1"/>
                    <a:pt x="1627"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0"/>
            <p:cNvSpPr/>
            <p:nvPr/>
          </p:nvSpPr>
          <p:spPr>
            <a:xfrm>
              <a:off x="7169175" y="3798225"/>
              <a:ext cx="72900" cy="274075"/>
            </a:xfrm>
            <a:custGeom>
              <a:avLst/>
              <a:gdLst/>
              <a:ahLst/>
              <a:cxnLst/>
              <a:rect l="l" t="t" r="r" b="b"/>
              <a:pathLst>
                <a:path w="2916" h="10963" extrusionOk="0">
                  <a:moveTo>
                    <a:pt x="1686" y="0"/>
                  </a:moveTo>
                  <a:cubicBezTo>
                    <a:pt x="1607" y="20"/>
                    <a:pt x="1547" y="60"/>
                    <a:pt x="1468" y="80"/>
                  </a:cubicBezTo>
                  <a:cubicBezTo>
                    <a:pt x="1428" y="99"/>
                    <a:pt x="1408" y="119"/>
                    <a:pt x="1369" y="139"/>
                  </a:cubicBezTo>
                  <a:lnTo>
                    <a:pt x="1309" y="159"/>
                  </a:lnTo>
                  <a:lnTo>
                    <a:pt x="1270" y="179"/>
                  </a:lnTo>
                  <a:cubicBezTo>
                    <a:pt x="1151" y="258"/>
                    <a:pt x="1051" y="337"/>
                    <a:pt x="952" y="437"/>
                  </a:cubicBezTo>
                  <a:cubicBezTo>
                    <a:pt x="873" y="516"/>
                    <a:pt x="794" y="615"/>
                    <a:pt x="734" y="734"/>
                  </a:cubicBezTo>
                  <a:cubicBezTo>
                    <a:pt x="675" y="813"/>
                    <a:pt x="635" y="913"/>
                    <a:pt x="595" y="1012"/>
                  </a:cubicBezTo>
                  <a:cubicBezTo>
                    <a:pt x="536" y="1170"/>
                    <a:pt x="496" y="1349"/>
                    <a:pt x="476" y="1508"/>
                  </a:cubicBezTo>
                  <a:lnTo>
                    <a:pt x="476" y="1607"/>
                  </a:lnTo>
                  <a:cubicBezTo>
                    <a:pt x="476" y="1646"/>
                    <a:pt x="476" y="1666"/>
                    <a:pt x="476" y="1686"/>
                  </a:cubicBezTo>
                  <a:cubicBezTo>
                    <a:pt x="476" y="1726"/>
                    <a:pt x="496" y="1745"/>
                    <a:pt x="496" y="1765"/>
                  </a:cubicBezTo>
                  <a:cubicBezTo>
                    <a:pt x="496" y="1785"/>
                    <a:pt x="516" y="1805"/>
                    <a:pt x="516" y="1825"/>
                  </a:cubicBezTo>
                  <a:cubicBezTo>
                    <a:pt x="556" y="1904"/>
                    <a:pt x="635" y="1944"/>
                    <a:pt x="694" y="1964"/>
                  </a:cubicBezTo>
                  <a:cubicBezTo>
                    <a:pt x="714" y="1969"/>
                    <a:pt x="734" y="1971"/>
                    <a:pt x="754" y="1971"/>
                  </a:cubicBezTo>
                  <a:cubicBezTo>
                    <a:pt x="812" y="1971"/>
                    <a:pt x="868" y="1949"/>
                    <a:pt x="913" y="1904"/>
                  </a:cubicBezTo>
                  <a:cubicBezTo>
                    <a:pt x="913" y="1904"/>
                    <a:pt x="932" y="1884"/>
                    <a:pt x="932" y="1864"/>
                  </a:cubicBezTo>
                  <a:cubicBezTo>
                    <a:pt x="952" y="1845"/>
                    <a:pt x="972" y="1845"/>
                    <a:pt x="972" y="1825"/>
                  </a:cubicBezTo>
                  <a:cubicBezTo>
                    <a:pt x="992" y="1805"/>
                    <a:pt x="992" y="1785"/>
                    <a:pt x="1012" y="1765"/>
                  </a:cubicBezTo>
                  <a:cubicBezTo>
                    <a:pt x="1012" y="1745"/>
                    <a:pt x="1032" y="1706"/>
                    <a:pt x="1032" y="1686"/>
                  </a:cubicBezTo>
                  <a:cubicBezTo>
                    <a:pt x="1071" y="1587"/>
                    <a:pt x="1091" y="1468"/>
                    <a:pt x="1131" y="1309"/>
                  </a:cubicBezTo>
                  <a:cubicBezTo>
                    <a:pt x="1170" y="1250"/>
                    <a:pt x="1190" y="1170"/>
                    <a:pt x="1210" y="1091"/>
                  </a:cubicBezTo>
                  <a:cubicBezTo>
                    <a:pt x="1250" y="992"/>
                    <a:pt x="1289" y="913"/>
                    <a:pt x="1329" y="833"/>
                  </a:cubicBezTo>
                  <a:cubicBezTo>
                    <a:pt x="1389" y="754"/>
                    <a:pt x="1448" y="675"/>
                    <a:pt x="1527" y="615"/>
                  </a:cubicBezTo>
                  <a:lnTo>
                    <a:pt x="1547" y="575"/>
                  </a:lnTo>
                  <a:lnTo>
                    <a:pt x="1567" y="556"/>
                  </a:lnTo>
                  <a:cubicBezTo>
                    <a:pt x="1587" y="536"/>
                    <a:pt x="1627" y="516"/>
                    <a:pt x="1646" y="516"/>
                  </a:cubicBezTo>
                  <a:cubicBezTo>
                    <a:pt x="1686" y="476"/>
                    <a:pt x="1726" y="456"/>
                    <a:pt x="1785" y="437"/>
                  </a:cubicBezTo>
                  <a:cubicBezTo>
                    <a:pt x="1825" y="397"/>
                    <a:pt x="1884" y="397"/>
                    <a:pt x="1944" y="377"/>
                  </a:cubicBezTo>
                  <a:lnTo>
                    <a:pt x="2122" y="377"/>
                  </a:lnTo>
                  <a:cubicBezTo>
                    <a:pt x="2261" y="397"/>
                    <a:pt x="2400" y="456"/>
                    <a:pt x="2499" y="556"/>
                  </a:cubicBezTo>
                  <a:cubicBezTo>
                    <a:pt x="2618" y="675"/>
                    <a:pt x="2717" y="833"/>
                    <a:pt x="2757" y="992"/>
                  </a:cubicBezTo>
                  <a:cubicBezTo>
                    <a:pt x="2797" y="1071"/>
                    <a:pt x="2816" y="1170"/>
                    <a:pt x="2816" y="1270"/>
                  </a:cubicBezTo>
                  <a:cubicBezTo>
                    <a:pt x="2816" y="1329"/>
                    <a:pt x="2816" y="1369"/>
                    <a:pt x="2816" y="1428"/>
                  </a:cubicBezTo>
                  <a:cubicBezTo>
                    <a:pt x="2816" y="1587"/>
                    <a:pt x="2797" y="1726"/>
                    <a:pt x="2757" y="1864"/>
                  </a:cubicBezTo>
                  <a:cubicBezTo>
                    <a:pt x="2737" y="2023"/>
                    <a:pt x="2697" y="2162"/>
                    <a:pt x="2638" y="2281"/>
                  </a:cubicBezTo>
                  <a:cubicBezTo>
                    <a:pt x="2598" y="2420"/>
                    <a:pt x="2539" y="2559"/>
                    <a:pt x="2459" y="2678"/>
                  </a:cubicBezTo>
                  <a:cubicBezTo>
                    <a:pt x="2440" y="2737"/>
                    <a:pt x="2400" y="2797"/>
                    <a:pt x="2360" y="2876"/>
                  </a:cubicBezTo>
                  <a:cubicBezTo>
                    <a:pt x="2340" y="2935"/>
                    <a:pt x="2301" y="2995"/>
                    <a:pt x="2261" y="3054"/>
                  </a:cubicBezTo>
                  <a:lnTo>
                    <a:pt x="2043" y="3411"/>
                  </a:lnTo>
                  <a:cubicBezTo>
                    <a:pt x="1884" y="3649"/>
                    <a:pt x="1746" y="3907"/>
                    <a:pt x="1607" y="4165"/>
                  </a:cubicBezTo>
                  <a:cubicBezTo>
                    <a:pt x="1309" y="4661"/>
                    <a:pt x="1032" y="5156"/>
                    <a:pt x="794" y="5672"/>
                  </a:cubicBezTo>
                  <a:cubicBezTo>
                    <a:pt x="734" y="5811"/>
                    <a:pt x="675" y="5930"/>
                    <a:pt x="615" y="6069"/>
                  </a:cubicBezTo>
                  <a:cubicBezTo>
                    <a:pt x="556" y="6208"/>
                    <a:pt x="496" y="6346"/>
                    <a:pt x="437" y="6485"/>
                  </a:cubicBezTo>
                  <a:cubicBezTo>
                    <a:pt x="337" y="6763"/>
                    <a:pt x="258" y="7040"/>
                    <a:pt x="179" y="7318"/>
                  </a:cubicBezTo>
                  <a:cubicBezTo>
                    <a:pt x="100" y="7616"/>
                    <a:pt x="40" y="7913"/>
                    <a:pt x="20" y="8210"/>
                  </a:cubicBezTo>
                  <a:cubicBezTo>
                    <a:pt x="0" y="8528"/>
                    <a:pt x="20" y="8845"/>
                    <a:pt x="100" y="9143"/>
                  </a:cubicBezTo>
                  <a:cubicBezTo>
                    <a:pt x="139" y="9341"/>
                    <a:pt x="219" y="9519"/>
                    <a:pt x="298" y="9698"/>
                  </a:cubicBezTo>
                  <a:cubicBezTo>
                    <a:pt x="318" y="9777"/>
                    <a:pt x="357" y="9856"/>
                    <a:pt x="397" y="9916"/>
                  </a:cubicBezTo>
                  <a:cubicBezTo>
                    <a:pt x="456" y="10055"/>
                    <a:pt x="536" y="10194"/>
                    <a:pt x="615" y="10332"/>
                  </a:cubicBezTo>
                  <a:cubicBezTo>
                    <a:pt x="694" y="10432"/>
                    <a:pt x="774" y="10531"/>
                    <a:pt x="853" y="10630"/>
                  </a:cubicBezTo>
                  <a:cubicBezTo>
                    <a:pt x="952" y="10769"/>
                    <a:pt x="1071" y="10868"/>
                    <a:pt x="1230" y="10947"/>
                  </a:cubicBezTo>
                  <a:cubicBezTo>
                    <a:pt x="1256" y="10957"/>
                    <a:pt x="1278" y="10962"/>
                    <a:pt x="1299" y="10962"/>
                  </a:cubicBezTo>
                  <a:cubicBezTo>
                    <a:pt x="1360" y="10962"/>
                    <a:pt x="1404" y="10922"/>
                    <a:pt x="1448" y="10848"/>
                  </a:cubicBezTo>
                  <a:cubicBezTo>
                    <a:pt x="1488" y="10749"/>
                    <a:pt x="1488" y="10630"/>
                    <a:pt x="1408" y="10551"/>
                  </a:cubicBezTo>
                  <a:cubicBezTo>
                    <a:pt x="1309" y="10451"/>
                    <a:pt x="1190" y="10372"/>
                    <a:pt x="1051" y="10313"/>
                  </a:cubicBezTo>
                  <a:cubicBezTo>
                    <a:pt x="972" y="10253"/>
                    <a:pt x="873" y="10194"/>
                    <a:pt x="794" y="10114"/>
                  </a:cubicBezTo>
                  <a:cubicBezTo>
                    <a:pt x="694" y="10035"/>
                    <a:pt x="595" y="9936"/>
                    <a:pt x="496" y="9837"/>
                  </a:cubicBezTo>
                  <a:cubicBezTo>
                    <a:pt x="456" y="9777"/>
                    <a:pt x="417" y="9718"/>
                    <a:pt x="377" y="9638"/>
                  </a:cubicBezTo>
                  <a:cubicBezTo>
                    <a:pt x="278" y="9480"/>
                    <a:pt x="219" y="9301"/>
                    <a:pt x="179" y="9123"/>
                  </a:cubicBezTo>
                  <a:cubicBezTo>
                    <a:pt x="119" y="8825"/>
                    <a:pt x="100" y="8528"/>
                    <a:pt x="119" y="8230"/>
                  </a:cubicBezTo>
                  <a:cubicBezTo>
                    <a:pt x="139" y="7933"/>
                    <a:pt x="179" y="7635"/>
                    <a:pt x="258" y="7358"/>
                  </a:cubicBezTo>
                  <a:cubicBezTo>
                    <a:pt x="337" y="7060"/>
                    <a:pt x="417" y="6783"/>
                    <a:pt x="516" y="6525"/>
                  </a:cubicBezTo>
                  <a:cubicBezTo>
                    <a:pt x="575" y="6386"/>
                    <a:pt x="635" y="6247"/>
                    <a:pt x="694" y="6108"/>
                  </a:cubicBezTo>
                  <a:cubicBezTo>
                    <a:pt x="754" y="5989"/>
                    <a:pt x="813" y="5851"/>
                    <a:pt x="873" y="5732"/>
                  </a:cubicBezTo>
                  <a:cubicBezTo>
                    <a:pt x="1111" y="5196"/>
                    <a:pt x="1389" y="4700"/>
                    <a:pt x="1666" y="4205"/>
                  </a:cubicBezTo>
                  <a:cubicBezTo>
                    <a:pt x="1825" y="3967"/>
                    <a:pt x="1964" y="3709"/>
                    <a:pt x="2102" y="3471"/>
                  </a:cubicBezTo>
                  <a:lnTo>
                    <a:pt x="2340" y="3094"/>
                  </a:lnTo>
                  <a:cubicBezTo>
                    <a:pt x="2360" y="3035"/>
                    <a:pt x="2400" y="2975"/>
                    <a:pt x="2440" y="2916"/>
                  </a:cubicBezTo>
                  <a:cubicBezTo>
                    <a:pt x="2479" y="2856"/>
                    <a:pt x="2519" y="2797"/>
                    <a:pt x="2539" y="2717"/>
                  </a:cubicBezTo>
                  <a:cubicBezTo>
                    <a:pt x="2598" y="2598"/>
                    <a:pt x="2658" y="2459"/>
                    <a:pt x="2717" y="2321"/>
                  </a:cubicBezTo>
                  <a:cubicBezTo>
                    <a:pt x="2777" y="2182"/>
                    <a:pt x="2816" y="2043"/>
                    <a:pt x="2856" y="1884"/>
                  </a:cubicBezTo>
                  <a:cubicBezTo>
                    <a:pt x="2876" y="1745"/>
                    <a:pt x="2896" y="1587"/>
                    <a:pt x="2916" y="1428"/>
                  </a:cubicBezTo>
                  <a:cubicBezTo>
                    <a:pt x="2916" y="1369"/>
                    <a:pt x="2916" y="1289"/>
                    <a:pt x="2916" y="1230"/>
                  </a:cubicBezTo>
                  <a:cubicBezTo>
                    <a:pt x="2896" y="1131"/>
                    <a:pt x="2896" y="1032"/>
                    <a:pt x="2876" y="952"/>
                  </a:cubicBezTo>
                  <a:cubicBezTo>
                    <a:pt x="2836" y="734"/>
                    <a:pt x="2757" y="556"/>
                    <a:pt x="2618" y="397"/>
                  </a:cubicBezTo>
                  <a:cubicBezTo>
                    <a:pt x="2519" y="238"/>
                    <a:pt x="2360" y="119"/>
                    <a:pt x="2182" y="60"/>
                  </a:cubicBezTo>
                  <a:cubicBezTo>
                    <a:pt x="2102" y="40"/>
                    <a:pt x="2023" y="20"/>
                    <a:pt x="192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0"/>
            <p:cNvSpPr/>
            <p:nvPr/>
          </p:nvSpPr>
          <p:spPr>
            <a:xfrm>
              <a:off x="7171150" y="3523175"/>
              <a:ext cx="73400" cy="274075"/>
            </a:xfrm>
            <a:custGeom>
              <a:avLst/>
              <a:gdLst/>
              <a:ahLst/>
              <a:cxnLst/>
              <a:rect l="l" t="t" r="r" b="b"/>
              <a:pathLst>
                <a:path w="2936" h="10963" extrusionOk="0">
                  <a:moveTo>
                    <a:pt x="1636" y="1"/>
                  </a:moveTo>
                  <a:cubicBezTo>
                    <a:pt x="1570" y="1"/>
                    <a:pt x="1518" y="46"/>
                    <a:pt x="1488" y="135"/>
                  </a:cubicBezTo>
                  <a:cubicBezTo>
                    <a:pt x="1429" y="214"/>
                    <a:pt x="1448" y="333"/>
                    <a:pt x="1508" y="412"/>
                  </a:cubicBezTo>
                  <a:cubicBezTo>
                    <a:pt x="1627" y="512"/>
                    <a:pt x="1746" y="591"/>
                    <a:pt x="1865" y="670"/>
                  </a:cubicBezTo>
                  <a:cubicBezTo>
                    <a:pt x="1964" y="710"/>
                    <a:pt x="2043" y="769"/>
                    <a:pt x="2123" y="849"/>
                  </a:cubicBezTo>
                  <a:cubicBezTo>
                    <a:pt x="2242" y="928"/>
                    <a:pt x="2341" y="1027"/>
                    <a:pt x="2420" y="1146"/>
                  </a:cubicBezTo>
                  <a:cubicBezTo>
                    <a:pt x="2480" y="1186"/>
                    <a:pt x="2519" y="1265"/>
                    <a:pt x="2559" y="1325"/>
                  </a:cubicBezTo>
                  <a:cubicBezTo>
                    <a:pt x="2638" y="1483"/>
                    <a:pt x="2698" y="1662"/>
                    <a:pt x="2737" y="1840"/>
                  </a:cubicBezTo>
                  <a:cubicBezTo>
                    <a:pt x="2817" y="2138"/>
                    <a:pt x="2837" y="2435"/>
                    <a:pt x="2817" y="2753"/>
                  </a:cubicBezTo>
                  <a:cubicBezTo>
                    <a:pt x="2797" y="3030"/>
                    <a:pt x="2737" y="3328"/>
                    <a:pt x="2678" y="3625"/>
                  </a:cubicBezTo>
                  <a:cubicBezTo>
                    <a:pt x="2599" y="3903"/>
                    <a:pt x="2499" y="4180"/>
                    <a:pt x="2400" y="4458"/>
                  </a:cubicBezTo>
                  <a:cubicBezTo>
                    <a:pt x="2341" y="4577"/>
                    <a:pt x="2301" y="4716"/>
                    <a:pt x="2242" y="4855"/>
                  </a:cubicBezTo>
                  <a:cubicBezTo>
                    <a:pt x="2182" y="4993"/>
                    <a:pt x="2123" y="5112"/>
                    <a:pt x="2063" y="5251"/>
                  </a:cubicBezTo>
                  <a:cubicBezTo>
                    <a:pt x="1805" y="5767"/>
                    <a:pt x="1528" y="6263"/>
                    <a:pt x="1250" y="6758"/>
                  </a:cubicBezTo>
                  <a:cubicBezTo>
                    <a:pt x="1111" y="6996"/>
                    <a:pt x="972" y="7254"/>
                    <a:pt x="814" y="7512"/>
                  </a:cubicBezTo>
                  <a:lnTo>
                    <a:pt x="596" y="7869"/>
                  </a:lnTo>
                  <a:cubicBezTo>
                    <a:pt x="556" y="7928"/>
                    <a:pt x="516" y="7988"/>
                    <a:pt x="477" y="8047"/>
                  </a:cubicBezTo>
                  <a:cubicBezTo>
                    <a:pt x="457" y="8127"/>
                    <a:pt x="417" y="8186"/>
                    <a:pt x="377" y="8246"/>
                  </a:cubicBezTo>
                  <a:cubicBezTo>
                    <a:pt x="318" y="8365"/>
                    <a:pt x="258" y="8504"/>
                    <a:pt x="199" y="8642"/>
                  </a:cubicBezTo>
                  <a:cubicBezTo>
                    <a:pt x="159" y="8781"/>
                    <a:pt x="100" y="8920"/>
                    <a:pt x="80" y="9079"/>
                  </a:cubicBezTo>
                  <a:cubicBezTo>
                    <a:pt x="40" y="9218"/>
                    <a:pt x="21" y="9376"/>
                    <a:pt x="21" y="9535"/>
                  </a:cubicBezTo>
                  <a:cubicBezTo>
                    <a:pt x="1" y="9594"/>
                    <a:pt x="1" y="9654"/>
                    <a:pt x="21" y="9733"/>
                  </a:cubicBezTo>
                  <a:cubicBezTo>
                    <a:pt x="21" y="9832"/>
                    <a:pt x="21" y="9912"/>
                    <a:pt x="40" y="10011"/>
                  </a:cubicBezTo>
                  <a:cubicBezTo>
                    <a:pt x="80" y="10209"/>
                    <a:pt x="159" y="10407"/>
                    <a:pt x="298" y="10566"/>
                  </a:cubicBezTo>
                  <a:cubicBezTo>
                    <a:pt x="417" y="10725"/>
                    <a:pt x="556" y="10824"/>
                    <a:pt x="734" y="10903"/>
                  </a:cubicBezTo>
                  <a:cubicBezTo>
                    <a:pt x="814" y="10923"/>
                    <a:pt x="913" y="10943"/>
                    <a:pt x="992" y="10963"/>
                  </a:cubicBezTo>
                  <a:lnTo>
                    <a:pt x="1230" y="10963"/>
                  </a:lnTo>
                  <a:cubicBezTo>
                    <a:pt x="1310" y="10943"/>
                    <a:pt x="1389" y="10923"/>
                    <a:pt x="1468" y="10883"/>
                  </a:cubicBezTo>
                  <a:cubicBezTo>
                    <a:pt x="1508" y="10883"/>
                    <a:pt x="1548" y="10864"/>
                    <a:pt x="1567" y="10844"/>
                  </a:cubicBezTo>
                  <a:lnTo>
                    <a:pt x="1627" y="10824"/>
                  </a:lnTo>
                  <a:lnTo>
                    <a:pt x="1667" y="10804"/>
                  </a:lnTo>
                  <a:cubicBezTo>
                    <a:pt x="1786" y="10725"/>
                    <a:pt x="1885" y="10645"/>
                    <a:pt x="1984" y="10546"/>
                  </a:cubicBezTo>
                  <a:cubicBezTo>
                    <a:pt x="2063" y="10447"/>
                    <a:pt x="2142" y="10348"/>
                    <a:pt x="2202" y="10249"/>
                  </a:cubicBezTo>
                  <a:cubicBezTo>
                    <a:pt x="2261" y="10150"/>
                    <a:pt x="2301" y="10070"/>
                    <a:pt x="2341" y="9971"/>
                  </a:cubicBezTo>
                  <a:cubicBezTo>
                    <a:pt x="2400" y="9812"/>
                    <a:pt x="2440" y="9634"/>
                    <a:pt x="2460" y="9475"/>
                  </a:cubicBezTo>
                  <a:lnTo>
                    <a:pt x="2460" y="9376"/>
                  </a:lnTo>
                  <a:cubicBezTo>
                    <a:pt x="2460" y="9337"/>
                    <a:pt x="2460" y="9317"/>
                    <a:pt x="2460" y="9277"/>
                  </a:cubicBezTo>
                  <a:cubicBezTo>
                    <a:pt x="2460" y="9257"/>
                    <a:pt x="2460" y="9237"/>
                    <a:pt x="2440" y="9218"/>
                  </a:cubicBezTo>
                  <a:cubicBezTo>
                    <a:pt x="2440" y="9198"/>
                    <a:pt x="2440" y="9178"/>
                    <a:pt x="2420" y="9158"/>
                  </a:cubicBezTo>
                  <a:cubicBezTo>
                    <a:pt x="2380" y="9079"/>
                    <a:pt x="2321" y="9039"/>
                    <a:pt x="2242" y="9019"/>
                  </a:cubicBezTo>
                  <a:cubicBezTo>
                    <a:pt x="2222" y="9014"/>
                    <a:pt x="2202" y="9012"/>
                    <a:pt x="2183" y="9012"/>
                  </a:cubicBezTo>
                  <a:cubicBezTo>
                    <a:pt x="2125" y="9012"/>
                    <a:pt x="2073" y="9034"/>
                    <a:pt x="2043" y="9079"/>
                  </a:cubicBezTo>
                  <a:cubicBezTo>
                    <a:pt x="2023" y="9079"/>
                    <a:pt x="2004" y="9099"/>
                    <a:pt x="2004" y="9118"/>
                  </a:cubicBezTo>
                  <a:cubicBezTo>
                    <a:pt x="1984" y="9118"/>
                    <a:pt x="1984" y="9138"/>
                    <a:pt x="1964" y="9158"/>
                  </a:cubicBezTo>
                  <a:cubicBezTo>
                    <a:pt x="1964" y="9178"/>
                    <a:pt x="1944" y="9198"/>
                    <a:pt x="1944" y="9218"/>
                  </a:cubicBezTo>
                  <a:cubicBezTo>
                    <a:pt x="1924" y="9237"/>
                    <a:pt x="1924" y="9257"/>
                    <a:pt x="1904" y="9297"/>
                  </a:cubicBezTo>
                  <a:cubicBezTo>
                    <a:pt x="1885" y="9396"/>
                    <a:pt x="1845" y="9515"/>
                    <a:pt x="1805" y="9654"/>
                  </a:cubicBezTo>
                  <a:cubicBezTo>
                    <a:pt x="1786" y="9733"/>
                    <a:pt x="1746" y="9812"/>
                    <a:pt x="1726" y="9892"/>
                  </a:cubicBezTo>
                  <a:cubicBezTo>
                    <a:pt x="1686" y="9971"/>
                    <a:pt x="1647" y="10070"/>
                    <a:pt x="1607" y="10150"/>
                  </a:cubicBezTo>
                  <a:cubicBezTo>
                    <a:pt x="1548" y="10229"/>
                    <a:pt x="1488" y="10308"/>
                    <a:pt x="1429" y="10368"/>
                  </a:cubicBezTo>
                  <a:lnTo>
                    <a:pt x="1389" y="10407"/>
                  </a:lnTo>
                  <a:lnTo>
                    <a:pt x="1369" y="10427"/>
                  </a:lnTo>
                  <a:cubicBezTo>
                    <a:pt x="1349" y="10447"/>
                    <a:pt x="1329" y="10467"/>
                    <a:pt x="1310" y="10467"/>
                  </a:cubicBezTo>
                  <a:cubicBezTo>
                    <a:pt x="1250" y="10507"/>
                    <a:pt x="1210" y="10526"/>
                    <a:pt x="1171" y="10546"/>
                  </a:cubicBezTo>
                  <a:cubicBezTo>
                    <a:pt x="1111" y="10566"/>
                    <a:pt x="1052" y="10586"/>
                    <a:pt x="992" y="10606"/>
                  </a:cubicBezTo>
                  <a:lnTo>
                    <a:pt x="814" y="10606"/>
                  </a:lnTo>
                  <a:cubicBezTo>
                    <a:pt x="675" y="10586"/>
                    <a:pt x="556" y="10526"/>
                    <a:pt x="457" y="10427"/>
                  </a:cubicBezTo>
                  <a:cubicBezTo>
                    <a:pt x="318" y="10308"/>
                    <a:pt x="219" y="10150"/>
                    <a:pt x="179" y="9991"/>
                  </a:cubicBezTo>
                  <a:cubicBezTo>
                    <a:pt x="140" y="9892"/>
                    <a:pt x="140" y="9812"/>
                    <a:pt x="120" y="9713"/>
                  </a:cubicBezTo>
                  <a:cubicBezTo>
                    <a:pt x="120" y="9654"/>
                    <a:pt x="120" y="9594"/>
                    <a:pt x="120" y="9535"/>
                  </a:cubicBezTo>
                  <a:cubicBezTo>
                    <a:pt x="120" y="9396"/>
                    <a:pt x="140" y="9257"/>
                    <a:pt x="179" y="9099"/>
                  </a:cubicBezTo>
                  <a:cubicBezTo>
                    <a:pt x="199" y="8960"/>
                    <a:pt x="258" y="8821"/>
                    <a:pt x="298" y="8682"/>
                  </a:cubicBezTo>
                  <a:cubicBezTo>
                    <a:pt x="358" y="8563"/>
                    <a:pt x="417" y="8424"/>
                    <a:pt x="477" y="8305"/>
                  </a:cubicBezTo>
                  <a:cubicBezTo>
                    <a:pt x="516" y="8226"/>
                    <a:pt x="536" y="8166"/>
                    <a:pt x="576" y="8107"/>
                  </a:cubicBezTo>
                  <a:cubicBezTo>
                    <a:pt x="615" y="8047"/>
                    <a:pt x="635" y="7988"/>
                    <a:pt x="675" y="7928"/>
                  </a:cubicBezTo>
                  <a:lnTo>
                    <a:pt x="913" y="7572"/>
                  </a:lnTo>
                  <a:cubicBezTo>
                    <a:pt x="1052" y="7314"/>
                    <a:pt x="1191" y="7076"/>
                    <a:pt x="1349" y="6818"/>
                  </a:cubicBezTo>
                  <a:cubicBezTo>
                    <a:pt x="1627" y="6322"/>
                    <a:pt x="1904" y="5826"/>
                    <a:pt x="2142" y="5311"/>
                  </a:cubicBezTo>
                  <a:cubicBezTo>
                    <a:pt x="2202" y="5172"/>
                    <a:pt x="2261" y="5033"/>
                    <a:pt x="2321" y="4914"/>
                  </a:cubicBezTo>
                  <a:cubicBezTo>
                    <a:pt x="2380" y="4775"/>
                    <a:pt x="2440" y="4636"/>
                    <a:pt x="2499" y="4498"/>
                  </a:cubicBezTo>
                  <a:cubicBezTo>
                    <a:pt x="2599" y="4220"/>
                    <a:pt x="2698" y="3942"/>
                    <a:pt x="2777" y="3665"/>
                  </a:cubicBezTo>
                  <a:cubicBezTo>
                    <a:pt x="2837" y="3367"/>
                    <a:pt x="2896" y="3070"/>
                    <a:pt x="2916" y="2753"/>
                  </a:cubicBezTo>
                  <a:cubicBezTo>
                    <a:pt x="2936" y="2455"/>
                    <a:pt x="2916" y="2138"/>
                    <a:pt x="2837" y="1840"/>
                  </a:cubicBezTo>
                  <a:cubicBezTo>
                    <a:pt x="2797" y="1642"/>
                    <a:pt x="2737" y="1444"/>
                    <a:pt x="2638" y="1285"/>
                  </a:cubicBezTo>
                  <a:cubicBezTo>
                    <a:pt x="2618" y="1206"/>
                    <a:pt x="2579" y="1126"/>
                    <a:pt x="2539" y="1047"/>
                  </a:cubicBezTo>
                  <a:cubicBezTo>
                    <a:pt x="2480" y="908"/>
                    <a:pt x="2400" y="769"/>
                    <a:pt x="2301" y="650"/>
                  </a:cubicBezTo>
                  <a:cubicBezTo>
                    <a:pt x="2222" y="531"/>
                    <a:pt x="2162" y="432"/>
                    <a:pt x="2083" y="333"/>
                  </a:cubicBezTo>
                  <a:cubicBezTo>
                    <a:pt x="1984" y="194"/>
                    <a:pt x="1845" y="95"/>
                    <a:pt x="1706" y="16"/>
                  </a:cubicBezTo>
                  <a:cubicBezTo>
                    <a:pt x="1681" y="6"/>
                    <a:pt x="1658" y="1"/>
                    <a:pt x="1636"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0"/>
            <p:cNvSpPr/>
            <p:nvPr/>
          </p:nvSpPr>
          <p:spPr>
            <a:xfrm>
              <a:off x="7167200" y="3372350"/>
              <a:ext cx="72400" cy="274050"/>
            </a:xfrm>
            <a:custGeom>
              <a:avLst/>
              <a:gdLst/>
              <a:ahLst/>
              <a:cxnLst/>
              <a:rect l="l" t="t" r="r" b="b"/>
              <a:pathLst>
                <a:path w="2896" h="10962" extrusionOk="0">
                  <a:moveTo>
                    <a:pt x="1666" y="0"/>
                  </a:moveTo>
                  <a:cubicBezTo>
                    <a:pt x="1606" y="20"/>
                    <a:pt x="1527" y="40"/>
                    <a:pt x="1468" y="80"/>
                  </a:cubicBezTo>
                  <a:cubicBezTo>
                    <a:pt x="1428" y="80"/>
                    <a:pt x="1408" y="99"/>
                    <a:pt x="1368" y="119"/>
                  </a:cubicBezTo>
                  <a:lnTo>
                    <a:pt x="1309" y="139"/>
                  </a:lnTo>
                  <a:lnTo>
                    <a:pt x="1269" y="159"/>
                  </a:lnTo>
                  <a:cubicBezTo>
                    <a:pt x="1150" y="238"/>
                    <a:pt x="1051" y="318"/>
                    <a:pt x="952" y="417"/>
                  </a:cubicBezTo>
                  <a:cubicBezTo>
                    <a:pt x="873" y="516"/>
                    <a:pt x="793" y="615"/>
                    <a:pt x="734" y="734"/>
                  </a:cubicBezTo>
                  <a:cubicBezTo>
                    <a:pt x="674" y="813"/>
                    <a:pt x="615" y="913"/>
                    <a:pt x="575" y="1012"/>
                  </a:cubicBezTo>
                  <a:cubicBezTo>
                    <a:pt x="516" y="1170"/>
                    <a:pt x="476" y="1349"/>
                    <a:pt x="476" y="1507"/>
                  </a:cubicBezTo>
                  <a:lnTo>
                    <a:pt x="476" y="1607"/>
                  </a:lnTo>
                  <a:cubicBezTo>
                    <a:pt x="456" y="1626"/>
                    <a:pt x="456" y="1666"/>
                    <a:pt x="476" y="1686"/>
                  </a:cubicBezTo>
                  <a:cubicBezTo>
                    <a:pt x="476" y="1706"/>
                    <a:pt x="476" y="1745"/>
                    <a:pt x="476" y="1765"/>
                  </a:cubicBezTo>
                  <a:cubicBezTo>
                    <a:pt x="496" y="1785"/>
                    <a:pt x="496" y="1805"/>
                    <a:pt x="516" y="1825"/>
                  </a:cubicBezTo>
                  <a:cubicBezTo>
                    <a:pt x="535" y="1904"/>
                    <a:pt x="615" y="1944"/>
                    <a:pt x="694" y="1964"/>
                  </a:cubicBezTo>
                  <a:cubicBezTo>
                    <a:pt x="709" y="1969"/>
                    <a:pt x="725" y="1971"/>
                    <a:pt x="742" y="1971"/>
                  </a:cubicBezTo>
                  <a:cubicBezTo>
                    <a:pt x="792" y="1971"/>
                    <a:pt x="848" y="1949"/>
                    <a:pt x="892" y="1904"/>
                  </a:cubicBezTo>
                  <a:cubicBezTo>
                    <a:pt x="912" y="1904"/>
                    <a:pt x="912" y="1884"/>
                    <a:pt x="932" y="1864"/>
                  </a:cubicBezTo>
                  <a:cubicBezTo>
                    <a:pt x="932" y="1845"/>
                    <a:pt x="952" y="1825"/>
                    <a:pt x="972" y="1825"/>
                  </a:cubicBezTo>
                  <a:cubicBezTo>
                    <a:pt x="972" y="1805"/>
                    <a:pt x="992" y="1785"/>
                    <a:pt x="992" y="1765"/>
                  </a:cubicBezTo>
                  <a:cubicBezTo>
                    <a:pt x="992" y="1726"/>
                    <a:pt x="1011" y="1706"/>
                    <a:pt x="1011" y="1686"/>
                  </a:cubicBezTo>
                  <a:cubicBezTo>
                    <a:pt x="1051" y="1587"/>
                    <a:pt x="1091" y="1468"/>
                    <a:pt x="1130" y="1309"/>
                  </a:cubicBezTo>
                  <a:cubicBezTo>
                    <a:pt x="1150" y="1250"/>
                    <a:pt x="1170" y="1170"/>
                    <a:pt x="1210" y="1091"/>
                  </a:cubicBezTo>
                  <a:cubicBezTo>
                    <a:pt x="1249" y="992"/>
                    <a:pt x="1289" y="913"/>
                    <a:pt x="1329" y="833"/>
                  </a:cubicBezTo>
                  <a:cubicBezTo>
                    <a:pt x="1368" y="754"/>
                    <a:pt x="1428" y="675"/>
                    <a:pt x="1507" y="595"/>
                  </a:cubicBezTo>
                  <a:lnTo>
                    <a:pt x="1527" y="575"/>
                  </a:lnTo>
                  <a:lnTo>
                    <a:pt x="1567" y="556"/>
                  </a:lnTo>
                  <a:cubicBezTo>
                    <a:pt x="1587" y="536"/>
                    <a:pt x="1606" y="516"/>
                    <a:pt x="1626" y="496"/>
                  </a:cubicBezTo>
                  <a:cubicBezTo>
                    <a:pt x="1666" y="476"/>
                    <a:pt x="1725" y="437"/>
                    <a:pt x="1765" y="417"/>
                  </a:cubicBezTo>
                  <a:cubicBezTo>
                    <a:pt x="1825" y="397"/>
                    <a:pt x="1884" y="377"/>
                    <a:pt x="1924" y="377"/>
                  </a:cubicBezTo>
                  <a:lnTo>
                    <a:pt x="2102" y="377"/>
                  </a:lnTo>
                  <a:cubicBezTo>
                    <a:pt x="2241" y="397"/>
                    <a:pt x="2380" y="456"/>
                    <a:pt x="2479" y="556"/>
                  </a:cubicBezTo>
                  <a:cubicBezTo>
                    <a:pt x="2618" y="675"/>
                    <a:pt x="2697" y="813"/>
                    <a:pt x="2757" y="992"/>
                  </a:cubicBezTo>
                  <a:cubicBezTo>
                    <a:pt x="2776" y="1071"/>
                    <a:pt x="2796" y="1170"/>
                    <a:pt x="2816" y="1269"/>
                  </a:cubicBezTo>
                  <a:cubicBezTo>
                    <a:pt x="2816" y="1309"/>
                    <a:pt x="2816" y="1369"/>
                    <a:pt x="2816" y="1428"/>
                  </a:cubicBezTo>
                  <a:cubicBezTo>
                    <a:pt x="2796" y="1587"/>
                    <a:pt x="2776" y="1726"/>
                    <a:pt x="2757" y="1864"/>
                  </a:cubicBezTo>
                  <a:cubicBezTo>
                    <a:pt x="2717" y="2003"/>
                    <a:pt x="2677" y="2142"/>
                    <a:pt x="2618" y="2281"/>
                  </a:cubicBezTo>
                  <a:cubicBezTo>
                    <a:pt x="2578" y="2420"/>
                    <a:pt x="2519" y="2559"/>
                    <a:pt x="2459" y="2677"/>
                  </a:cubicBezTo>
                  <a:cubicBezTo>
                    <a:pt x="2419" y="2737"/>
                    <a:pt x="2380" y="2796"/>
                    <a:pt x="2360" y="2856"/>
                  </a:cubicBezTo>
                  <a:cubicBezTo>
                    <a:pt x="2320" y="2935"/>
                    <a:pt x="2281" y="2995"/>
                    <a:pt x="2241" y="3054"/>
                  </a:cubicBezTo>
                  <a:lnTo>
                    <a:pt x="2023" y="3411"/>
                  </a:lnTo>
                  <a:cubicBezTo>
                    <a:pt x="1884" y="3649"/>
                    <a:pt x="1725" y="3907"/>
                    <a:pt x="1587" y="4145"/>
                  </a:cubicBezTo>
                  <a:cubicBezTo>
                    <a:pt x="1309" y="4641"/>
                    <a:pt x="1031" y="5137"/>
                    <a:pt x="773" y="5672"/>
                  </a:cubicBezTo>
                  <a:cubicBezTo>
                    <a:pt x="714" y="5811"/>
                    <a:pt x="654" y="5930"/>
                    <a:pt x="595" y="6069"/>
                  </a:cubicBezTo>
                  <a:cubicBezTo>
                    <a:pt x="535" y="6207"/>
                    <a:pt x="496" y="6346"/>
                    <a:pt x="436" y="6465"/>
                  </a:cubicBezTo>
                  <a:cubicBezTo>
                    <a:pt x="317" y="6743"/>
                    <a:pt x="238" y="7040"/>
                    <a:pt x="159" y="7318"/>
                  </a:cubicBezTo>
                  <a:cubicBezTo>
                    <a:pt x="79" y="7615"/>
                    <a:pt x="40" y="7913"/>
                    <a:pt x="20" y="8210"/>
                  </a:cubicBezTo>
                  <a:cubicBezTo>
                    <a:pt x="0" y="8528"/>
                    <a:pt x="20" y="8845"/>
                    <a:pt x="79" y="9142"/>
                  </a:cubicBezTo>
                  <a:cubicBezTo>
                    <a:pt x="139" y="9341"/>
                    <a:pt x="198" y="9519"/>
                    <a:pt x="278" y="9698"/>
                  </a:cubicBezTo>
                  <a:cubicBezTo>
                    <a:pt x="317" y="9777"/>
                    <a:pt x="337" y="9856"/>
                    <a:pt x="377" y="9916"/>
                  </a:cubicBezTo>
                  <a:cubicBezTo>
                    <a:pt x="456" y="10055"/>
                    <a:pt x="535" y="10194"/>
                    <a:pt x="615" y="10332"/>
                  </a:cubicBezTo>
                  <a:cubicBezTo>
                    <a:pt x="674" y="10432"/>
                    <a:pt x="754" y="10531"/>
                    <a:pt x="833" y="10630"/>
                  </a:cubicBezTo>
                  <a:cubicBezTo>
                    <a:pt x="932" y="10769"/>
                    <a:pt x="1071" y="10868"/>
                    <a:pt x="1210" y="10947"/>
                  </a:cubicBezTo>
                  <a:cubicBezTo>
                    <a:pt x="1235" y="10957"/>
                    <a:pt x="1257" y="10962"/>
                    <a:pt x="1277" y="10962"/>
                  </a:cubicBezTo>
                  <a:cubicBezTo>
                    <a:pt x="1339" y="10962"/>
                    <a:pt x="1383" y="10917"/>
                    <a:pt x="1428" y="10828"/>
                  </a:cubicBezTo>
                  <a:cubicBezTo>
                    <a:pt x="1487" y="10749"/>
                    <a:pt x="1468" y="10630"/>
                    <a:pt x="1408" y="10551"/>
                  </a:cubicBezTo>
                  <a:cubicBezTo>
                    <a:pt x="1289" y="10451"/>
                    <a:pt x="1170" y="10372"/>
                    <a:pt x="1051" y="10313"/>
                  </a:cubicBezTo>
                  <a:cubicBezTo>
                    <a:pt x="952" y="10253"/>
                    <a:pt x="873" y="10194"/>
                    <a:pt x="773" y="10114"/>
                  </a:cubicBezTo>
                  <a:cubicBezTo>
                    <a:pt x="674" y="10035"/>
                    <a:pt x="575" y="9936"/>
                    <a:pt x="496" y="9837"/>
                  </a:cubicBezTo>
                  <a:cubicBezTo>
                    <a:pt x="436" y="9777"/>
                    <a:pt x="397" y="9718"/>
                    <a:pt x="357" y="9638"/>
                  </a:cubicBezTo>
                  <a:cubicBezTo>
                    <a:pt x="278" y="9480"/>
                    <a:pt x="218" y="9301"/>
                    <a:pt x="159" y="9123"/>
                  </a:cubicBezTo>
                  <a:cubicBezTo>
                    <a:pt x="99" y="8825"/>
                    <a:pt x="79" y="8528"/>
                    <a:pt x="99" y="8230"/>
                  </a:cubicBezTo>
                  <a:cubicBezTo>
                    <a:pt x="119" y="7933"/>
                    <a:pt x="159" y="7635"/>
                    <a:pt x="238" y="7358"/>
                  </a:cubicBezTo>
                  <a:cubicBezTo>
                    <a:pt x="317" y="7060"/>
                    <a:pt x="416" y="6783"/>
                    <a:pt x="516" y="6505"/>
                  </a:cubicBezTo>
                  <a:cubicBezTo>
                    <a:pt x="575" y="6386"/>
                    <a:pt x="615" y="6247"/>
                    <a:pt x="674" y="6108"/>
                  </a:cubicBezTo>
                  <a:cubicBezTo>
                    <a:pt x="734" y="5989"/>
                    <a:pt x="793" y="5850"/>
                    <a:pt x="853" y="5712"/>
                  </a:cubicBezTo>
                  <a:cubicBezTo>
                    <a:pt x="1111" y="5196"/>
                    <a:pt x="1368" y="4700"/>
                    <a:pt x="1666" y="4205"/>
                  </a:cubicBezTo>
                  <a:cubicBezTo>
                    <a:pt x="1805" y="3967"/>
                    <a:pt x="1944" y="3709"/>
                    <a:pt x="2102" y="3471"/>
                  </a:cubicBezTo>
                  <a:lnTo>
                    <a:pt x="2320" y="3094"/>
                  </a:lnTo>
                  <a:cubicBezTo>
                    <a:pt x="2360" y="3034"/>
                    <a:pt x="2400" y="2975"/>
                    <a:pt x="2419" y="2915"/>
                  </a:cubicBezTo>
                  <a:cubicBezTo>
                    <a:pt x="2459" y="2856"/>
                    <a:pt x="2499" y="2777"/>
                    <a:pt x="2538" y="2717"/>
                  </a:cubicBezTo>
                  <a:cubicBezTo>
                    <a:pt x="2598" y="2598"/>
                    <a:pt x="2657" y="2459"/>
                    <a:pt x="2717" y="2321"/>
                  </a:cubicBezTo>
                  <a:cubicBezTo>
                    <a:pt x="2757" y="2182"/>
                    <a:pt x="2796" y="2043"/>
                    <a:pt x="2836" y="1884"/>
                  </a:cubicBezTo>
                  <a:cubicBezTo>
                    <a:pt x="2876" y="1745"/>
                    <a:pt x="2895" y="1587"/>
                    <a:pt x="2895" y="1428"/>
                  </a:cubicBezTo>
                  <a:cubicBezTo>
                    <a:pt x="2895" y="1369"/>
                    <a:pt x="2895" y="1289"/>
                    <a:pt x="2895" y="1230"/>
                  </a:cubicBezTo>
                  <a:cubicBezTo>
                    <a:pt x="2895" y="1131"/>
                    <a:pt x="2876" y="1031"/>
                    <a:pt x="2856" y="952"/>
                  </a:cubicBezTo>
                  <a:cubicBezTo>
                    <a:pt x="2836" y="734"/>
                    <a:pt x="2737" y="556"/>
                    <a:pt x="2618" y="377"/>
                  </a:cubicBezTo>
                  <a:cubicBezTo>
                    <a:pt x="2499" y="238"/>
                    <a:pt x="2340" y="119"/>
                    <a:pt x="2162" y="60"/>
                  </a:cubicBezTo>
                  <a:cubicBezTo>
                    <a:pt x="2082" y="40"/>
                    <a:pt x="2003" y="20"/>
                    <a:pt x="192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0"/>
            <p:cNvSpPr/>
            <p:nvPr/>
          </p:nvSpPr>
          <p:spPr>
            <a:xfrm>
              <a:off x="7169675" y="3097300"/>
              <a:ext cx="72400" cy="274075"/>
            </a:xfrm>
            <a:custGeom>
              <a:avLst/>
              <a:gdLst/>
              <a:ahLst/>
              <a:cxnLst/>
              <a:rect l="l" t="t" r="r" b="b"/>
              <a:pathLst>
                <a:path w="2896" h="10963" extrusionOk="0">
                  <a:moveTo>
                    <a:pt x="1616" y="1"/>
                  </a:moveTo>
                  <a:cubicBezTo>
                    <a:pt x="1556" y="1"/>
                    <a:pt x="1512" y="41"/>
                    <a:pt x="1468" y="115"/>
                  </a:cubicBezTo>
                  <a:cubicBezTo>
                    <a:pt x="1408" y="214"/>
                    <a:pt x="1428" y="333"/>
                    <a:pt x="1488" y="412"/>
                  </a:cubicBezTo>
                  <a:cubicBezTo>
                    <a:pt x="1607" y="492"/>
                    <a:pt x="1726" y="591"/>
                    <a:pt x="1845" y="650"/>
                  </a:cubicBezTo>
                  <a:cubicBezTo>
                    <a:pt x="1944" y="710"/>
                    <a:pt x="2023" y="769"/>
                    <a:pt x="2122" y="849"/>
                  </a:cubicBezTo>
                  <a:cubicBezTo>
                    <a:pt x="2221" y="928"/>
                    <a:pt x="2320" y="1027"/>
                    <a:pt x="2400" y="1126"/>
                  </a:cubicBezTo>
                  <a:cubicBezTo>
                    <a:pt x="2459" y="1186"/>
                    <a:pt x="2499" y="1245"/>
                    <a:pt x="2539" y="1325"/>
                  </a:cubicBezTo>
                  <a:cubicBezTo>
                    <a:pt x="2618" y="1483"/>
                    <a:pt x="2677" y="1662"/>
                    <a:pt x="2737" y="1840"/>
                  </a:cubicBezTo>
                  <a:cubicBezTo>
                    <a:pt x="2796" y="2138"/>
                    <a:pt x="2816" y="2435"/>
                    <a:pt x="2796" y="2733"/>
                  </a:cubicBezTo>
                  <a:cubicBezTo>
                    <a:pt x="2777" y="3030"/>
                    <a:pt x="2737" y="3328"/>
                    <a:pt x="2658" y="3605"/>
                  </a:cubicBezTo>
                  <a:cubicBezTo>
                    <a:pt x="2578" y="3903"/>
                    <a:pt x="2479" y="4180"/>
                    <a:pt x="2380" y="4438"/>
                  </a:cubicBezTo>
                  <a:cubicBezTo>
                    <a:pt x="2320" y="4577"/>
                    <a:pt x="2281" y="4716"/>
                    <a:pt x="2221" y="4855"/>
                  </a:cubicBezTo>
                  <a:cubicBezTo>
                    <a:pt x="2162" y="4974"/>
                    <a:pt x="2102" y="5112"/>
                    <a:pt x="2043" y="5231"/>
                  </a:cubicBezTo>
                  <a:cubicBezTo>
                    <a:pt x="1785" y="5747"/>
                    <a:pt x="1527" y="6263"/>
                    <a:pt x="1230" y="6758"/>
                  </a:cubicBezTo>
                  <a:cubicBezTo>
                    <a:pt x="1091" y="6996"/>
                    <a:pt x="952" y="7254"/>
                    <a:pt x="793" y="7492"/>
                  </a:cubicBezTo>
                  <a:lnTo>
                    <a:pt x="575" y="7869"/>
                  </a:lnTo>
                  <a:cubicBezTo>
                    <a:pt x="536" y="7928"/>
                    <a:pt x="496" y="7988"/>
                    <a:pt x="476" y="8047"/>
                  </a:cubicBezTo>
                  <a:cubicBezTo>
                    <a:pt x="436" y="8107"/>
                    <a:pt x="397" y="8166"/>
                    <a:pt x="357" y="8246"/>
                  </a:cubicBezTo>
                  <a:cubicBezTo>
                    <a:pt x="298" y="8365"/>
                    <a:pt x="238" y="8504"/>
                    <a:pt x="199" y="8642"/>
                  </a:cubicBezTo>
                  <a:cubicBezTo>
                    <a:pt x="139" y="8781"/>
                    <a:pt x="99" y="8920"/>
                    <a:pt x="60" y="9079"/>
                  </a:cubicBezTo>
                  <a:cubicBezTo>
                    <a:pt x="20" y="9217"/>
                    <a:pt x="0" y="9376"/>
                    <a:pt x="0" y="9535"/>
                  </a:cubicBezTo>
                  <a:cubicBezTo>
                    <a:pt x="0" y="9594"/>
                    <a:pt x="0" y="9654"/>
                    <a:pt x="0" y="9733"/>
                  </a:cubicBezTo>
                  <a:cubicBezTo>
                    <a:pt x="0" y="9832"/>
                    <a:pt x="20" y="9912"/>
                    <a:pt x="40" y="10011"/>
                  </a:cubicBezTo>
                  <a:cubicBezTo>
                    <a:pt x="60" y="10209"/>
                    <a:pt x="159" y="10407"/>
                    <a:pt x="278" y="10566"/>
                  </a:cubicBezTo>
                  <a:cubicBezTo>
                    <a:pt x="397" y="10725"/>
                    <a:pt x="555" y="10824"/>
                    <a:pt x="734" y="10903"/>
                  </a:cubicBezTo>
                  <a:cubicBezTo>
                    <a:pt x="813" y="10923"/>
                    <a:pt x="893" y="10943"/>
                    <a:pt x="972" y="10963"/>
                  </a:cubicBezTo>
                  <a:lnTo>
                    <a:pt x="1230" y="10963"/>
                  </a:lnTo>
                  <a:cubicBezTo>
                    <a:pt x="1309" y="10943"/>
                    <a:pt x="1369" y="10903"/>
                    <a:pt x="1448" y="10883"/>
                  </a:cubicBezTo>
                  <a:cubicBezTo>
                    <a:pt x="1468" y="10863"/>
                    <a:pt x="1507" y="10844"/>
                    <a:pt x="1547" y="10824"/>
                  </a:cubicBezTo>
                  <a:lnTo>
                    <a:pt x="1587" y="10804"/>
                  </a:lnTo>
                  <a:lnTo>
                    <a:pt x="1646" y="10784"/>
                  </a:lnTo>
                  <a:cubicBezTo>
                    <a:pt x="1745" y="10705"/>
                    <a:pt x="1864" y="10625"/>
                    <a:pt x="1944" y="10526"/>
                  </a:cubicBezTo>
                  <a:cubicBezTo>
                    <a:pt x="2043" y="10447"/>
                    <a:pt x="2102" y="10348"/>
                    <a:pt x="2182" y="10229"/>
                  </a:cubicBezTo>
                  <a:cubicBezTo>
                    <a:pt x="2221" y="10150"/>
                    <a:pt x="2281" y="10050"/>
                    <a:pt x="2320" y="9951"/>
                  </a:cubicBezTo>
                  <a:cubicBezTo>
                    <a:pt x="2380" y="9793"/>
                    <a:pt x="2420" y="9614"/>
                    <a:pt x="2439" y="9455"/>
                  </a:cubicBezTo>
                  <a:lnTo>
                    <a:pt x="2439" y="9356"/>
                  </a:lnTo>
                  <a:cubicBezTo>
                    <a:pt x="2439" y="9317"/>
                    <a:pt x="2439" y="9297"/>
                    <a:pt x="2439" y="9277"/>
                  </a:cubicBezTo>
                  <a:cubicBezTo>
                    <a:pt x="2420" y="9237"/>
                    <a:pt x="2420" y="9217"/>
                    <a:pt x="2420" y="9198"/>
                  </a:cubicBezTo>
                  <a:cubicBezTo>
                    <a:pt x="2400" y="9178"/>
                    <a:pt x="2400" y="9158"/>
                    <a:pt x="2380" y="9138"/>
                  </a:cubicBezTo>
                  <a:cubicBezTo>
                    <a:pt x="2360" y="9059"/>
                    <a:pt x="2281" y="9019"/>
                    <a:pt x="2201" y="8999"/>
                  </a:cubicBezTo>
                  <a:cubicBezTo>
                    <a:pt x="2187" y="8994"/>
                    <a:pt x="2170" y="8992"/>
                    <a:pt x="2154" y="8992"/>
                  </a:cubicBezTo>
                  <a:cubicBezTo>
                    <a:pt x="2104" y="8992"/>
                    <a:pt x="2048" y="9014"/>
                    <a:pt x="2003" y="9059"/>
                  </a:cubicBezTo>
                  <a:cubicBezTo>
                    <a:pt x="1983" y="9059"/>
                    <a:pt x="1983" y="9079"/>
                    <a:pt x="1963" y="9098"/>
                  </a:cubicBezTo>
                  <a:cubicBezTo>
                    <a:pt x="1963" y="9098"/>
                    <a:pt x="1944" y="9118"/>
                    <a:pt x="1944" y="9138"/>
                  </a:cubicBezTo>
                  <a:cubicBezTo>
                    <a:pt x="1924" y="9158"/>
                    <a:pt x="1904" y="9178"/>
                    <a:pt x="1904" y="9198"/>
                  </a:cubicBezTo>
                  <a:cubicBezTo>
                    <a:pt x="1904" y="9217"/>
                    <a:pt x="1884" y="9257"/>
                    <a:pt x="1884" y="9277"/>
                  </a:cubicBezTo>
                  <a:cubicBezTo>
                    <a:pt x="1845" y="9376"/>
                    <a:pt x="1805" y="9495"/>
                    <a:pt x="1765" y="9654"/>
                  </a:cubicBezTo>
                  <a:cubicBezTo>
                    <a:pt x="1745" y="9713"/>
                    <a:pt x="1726" y="9793"/>
                    <a:pt x="1686" y="9872"/>
                  </a:cubicBezTo>
                  <a:cubicBezTo>
                    <a:pt x="1646" y="9951"/>
                    <a:pt x="1607" y="10050"/>
                    <a:pt x="1567" y="10130"/>
                  </a:cubicBezTo>
                  <a:cubicBezTo>
                    <a:pt x="1527" y="10209"/>
                    <a:pt x="1468" y="10288"/>
                    <a:pt x="1388" y="10348"/>
                  </a:cubicBezTo>
                  <a:lnTo>
                    <a:pt x="1369" y="10388"/>
                  </a:lnTo>
                  <a:lnTo>
                    <a:pt x="1329" y="10407"/>
                  </a:lnTo>
                  <a:cubicBezTo>
                    <a:pt x="1309" y="10427"/>
                    <a:pt x="1289" y="10447"/>
                    <a:pt x="1269" y="10447"/>
                  </a:cubicBezTo>
                  <a:cubicBezTo>
                    <a:pt x="1230" y="10487"/>
                    <a:pt x="1170" y="10506"/>
                    <a:pt x="1131" y="10526"/>
                  </a:cubicBezTo>
                  <a:cubicBezTo>
                    <a:pt x="1071" y="10546"/>
                    <a:pt x="1012" y="10566"/>
                    <a:pt x="972" y="10586"/>
                  </a:cubicBezTo>
                  <a:lnTo>
                    <a:pt x="793" y="10586"/>
                  </a:lnTo>
                  <a:cubicBezTo>
                    <a:pt x="655" y="10566"/>
                    <a:pt x="516" y="10506"/>
                    <a:pt x="417" y="10407"/>
                  </a:cubicBezTo>
                  <a:cubicBezTo>
                    <a:pt x="278" y="10288"/>
                    <a:pt x="199" y="10130"/>
                    <a:pt x="139" y="9971"/>
                  </a:cubicBezTo>
                  <a:cubicBezTo>
                    <a:pt x="119" y="9892"/>
                    <a:pt x="99" y="9793"/>
                    <a:pt x="80" y="9693"/>
                  </a:cubicBezTo>
                  <a:cubicBezTo>
                    <a:pt x="80" y="9634"/>
                    <a:pt x="80" y="9574"/>
                    <a:pt x="80" y="9535"/>
                  </a:cubicBezTo>
                  <a:cubicBezTo>
                    <a:pt x="99" y="9376"/>
                    <a:pt x="119" y="9237"/>
                    <a:pt x="139" y="9098"/>
                  </a:cubicBezTo>
                  <a:cubicBezTo>
                    <a:pt x="179" y="8940"/>
                    <a:pt x="218" y="8801"/>
                    <a:pt x="278" y="8682"/>
                  </a:cubicBezTo>
                  <a:cubicBezTo>
                    <a:pt x="317" y="8543"/>
                    <a:pt x="377" y="8404"/>
                    <a:pt x="436" y="8285"/>
                  </a:cubicBezTo>
                  <a:cubicBezTo>
                    <a:pt x="476" y="8226"/>
                    <a:pt x="516" y="8147"/>
                    <a:pt x="536" y="8087"/>
                  </a:cubicBezTo>
                  <a:cubicBezTo>
                    <a:pt x="575" y="8028"/>
                    <a:pt x="615" y="7968"/>
                    <a:pt x="655" y="7909"/>
                  </a:cubicBezTo>
                  <a:lnTo>
                    <a:pt x="873" y="7552"/>
                  </a:lnTo>
                  <a:cubicBezTo>
                    <a:pt x="1012" y="7314"/>
                    <a:pt x="1170" y="7056"/>
                    <a:pt x="1309" y="6798"/>
                  </a:cubicBezTo>
                  <a:cubicBezTo>
                    <a:pt x="1587" y="6302"/>
                    <a:pt x="1864" y="5806"/>
                    <a:pt x="2122" y="5291"/>
                  </a:cubicBezTo>
                  <a:cubicBezTo>
                    <a:pt x="2182" y="5152"/>
                    <a:pt x="2241" y="5013"/>
                    <a:pt x="2301" y="4894"/>
                  </a:cubicBezTo>
                  <a:cubicBezTo>
                    <a:pt x="2360" y="4755"/>
                    <a:pt x="2400" y="4617"/>
                    <a:pt x="2459" y="4478"/>
                  </a:cubicBezTo>
                  <a:cubicBezTo>
                    <a:pt x="2578" y="4200"/>
                    <a:pt x="2658" y="3923"/>
                    <a:pt x="2737" y="3645"/>
                  </a:cubicBezTo>
                  <a:cubicBezTo>
                    <a:pt x="2816" y="3347"/>
                    <a:pt x="2856" y="3050"/>
                    <a:pt x="2876" y="2752"/>
                  </a:cubicBezTo>
                  <a:cubicBezTo>
                    <a:pt x="2896" y="2435"/>
                    <a:pt x="2876" y="2118"/>
                    <a:pt x="2816" y="1820"/>
                  </a:cubicBezTo>
                  <a:cubicBezTo>
                    <a:pt x="2757" y="1622"/>
                    <a:pt x="2697" y="1444"/>
                    <a:pt x="2618" y="1265"/>
                  </a:cubicBezTo>
                  <a:cubicBezTo>
                    <a:pt x="2578" y="1186"/>
                    <a:pt x="2558" y="1106"/>
                    <a:pt x="2519" y="1047"/>
                  </a:cubicBezTo>
                  <a:cubicBezTo>
                    <a:pt x="2439" y="888"/>
                    <a:pt x="2360" y="769"/>
                    <a:pt x="2281" y="631"/>
                  </a:cubicBezTo>
                  <a:cubicBezTo>
                    <a:pt x="2221" y="531"/>
                    <a:pt x="2142" y="432"/>
                    <a:pt x="2063" y="333"/>
                  </a:cubicBezTo>
                  <a:cubicBezTo>
                    <a:pt x="1963" y="194"/>
                    <a:pt x="1825" y="75"/>
                    <a:pt x="1686" y="16"/>
                  </a:cubicBezTo>
                  <a:cubicBezTo>
                    <a:pt x="1660" y="6"/>
                    <a:pt x="1637" y="1"/>
                    <a:pt x="1616"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0"/>
            <p:cNvSpPr/>
            <p:nvPr/>
          </p:nvSpPr>
          <p:spPr>
            <a:xfrm>
              <a:off x="7169175" y="2929725"/>
              <a:ext cx="72900" cy="274250"/>
            </a:xfrm>
            <a:custGeom>
              <a:avLst/>
              <a:gdLst/>
              <a:ahLst/>
              <a:cxnLst/>
              <a:rect l="l" t="t" r="r" b="b"/>
              <a:pathLst>
                <a:path w="2916" h="10970" extrusionOk="0">
                  <a:moveTo>
                    <a:pt x="1805" y="1"/>
                  </a:moveTo>
                  <a:cubicBezTo>
                    <a:pt x="1765" y="1"/>
                    <a:pt x="1726" y="6"/>
                    <a:pt x="1686" y="16"/>
                  </a:cubicBezTo>
                  <a:cubicBezTo>
                    <a:pt x="1607" y="16"/>
                    <a:pt x="1547" y="55"/>
                    <a:pt x="1468" y="95"/>
                  </a:cubicBezTo>
                  <a:cubicBezTo>
                    <a:pt x="1428" y="95"/>
                    <a:pt x="1408" y="115"/>
                    <a:pt x="1369" y="135"/>
                  </a:cubicBezTo>
                  <a:lnTo>
                    <a:pt x="1309" y="155"/>
                  </a:lnTo>
                  <a:lnTo>
                    <a:pt x="1270" y="174"/>
                  </a:lnTo>
                  <a:cubicBezTo>
                    <a:pt x="1151" y="254"/>
                    <a:pt x="1051" y="333"/>
                    <a:pt x="952" y="432"/>
                  </a:cubicBezTo>
                  <a:cubicBezTo>
                    <a:pt x="873" y="512"/>
                    <a:pt x="794" y="611"/>
                    <a:pt x="734" y="730"/>
                  </a:cubicBezTo>
                  <a:cubicBezTo>
                    <a:pt x="675" y="809"/>
                    <a:pt x="635" y="908"/>
                    <a:pt x="595" y="1007"/>
                  </a:cubicBezTo>
                  <a:cubicBezTo>
                    <a:pt x="536" y="1166"/>
                    <a:pt x="496" y="1344"/>
                    <a:pt x="476" y="1503"/>
                  </a:cubicBezTo>
                  <a:lnTo>
                    <a:pt x="476" y="1602"/>
                  </a:lnTo>
                  <a:cubicBezTo>
                    <a:pt x="476" y="1642"/>
                    <a:pt x="476" y="1662"/>
                    <a:pt x="476" y="1701"/>
                  </a:cubicBezTo>
                  <a:cubicBezTo>
                    <a:pt x="476" y="1721"/>
                    <a:pt x="496" y="1741"/>
                    <a:pt x="496" y="1761"/>
                  </a:cubicBezTo>
                  <a:cubicBezTo>
                    <a:pt x="496" y="1781"/>
                    <a:pt x="516" y="1801"/>
                    <a:pt x="516" y="1820"/>
                  </a:cubicBezTo>
                  <a:cubicBezTo>
                    <a:pt x="556" y="1900"/>
                    <a:pt x="635" y="1939"/>
                    <a:pt x="694" y="1959"/>
                  </a:cubicBezTo>
                  <a:cubicBezTo>
                    <a:pt x="714" y="1964"/>
                    <a:pt x="734" y="1967"/>
                    <a:pt x="754" y="1967"/>
                  </a:cubicBezTo>
                  <a:cubicBezTo>
                    <a:pt x="812" y="1967"/>
                    <a:pt x="868" y="1944"/>
                    <a:pt x="913" y="1900"/>
                  </a:cubicBezTo>
                  <a:cubicBezTo>
                    <a:pt x="913" y="1900"/>
                    <a:pt x="932" y="1880"/>
                    <a:pt x="932" y="1860"/>
                  </a:cubicBezTo>
                  <a:cubicBezTo>
                    <a:pt x="952" y="1860"/>
                    <a:pt x="972" y="1840"/>
                    <a:pt x="972" y="1820"/>
                  </a:cubicBezTo>
                  <a:cubicBezTo>
                    <a:pt x="992" y="1801"/>
                    <a:pt x="992" y="1781"/>
                    <a:pt x="1012" y="1761"/>
                  </a:cubicBezTo>
                  <a:cubicBezTo>
                    <a:pt x="1012" y="1741"/>
                    <a:pt x="1032" y="1721"/>
                    <a:pt x="1032" y="1682"/>
                  </a:cubicBezTo>
                  <a:cubicBezTo>
                    <a:pt x="1071" y="1582"/>
                    <a:pt x="1091" y="1463"/>
                    <a:pt x="1131" y="1325"/>
                  </a:cubicBezTo>
                  <a:cubicBezTo>
                    <a:pt x="1170" y="1245"/>
                    <a:pt x="1190" y="1166"/>
                    <a:pt x="1210" y="1087"/>
                  </a:cubicBezTo>
                  <a:cubicBezTo>
                    <a:pt x="1250" y="1007"/>
                    <a:pt x="1289" y="908"/>
                    <a:pt x="1329" y="829"/>
                  </a:cubicBezTo>
                  <a:cubicBezTo>
                    <a:pt x="1389" y="750"/>
                    <a:pt x="1448" y="670"/>
                    <a:pt x="1527" y="611"/>
                  </a:cubicBezTo>
                  <a:lnTo>
                    <a:pt x="1547" y="571"/>
                  </a:lnTo>
                  <a:lnTo>
                    <a:pt x="1567" y="551"/>
                  </a:lnTo>
                  <a:cubicBezTo>
                    <a:pt x="1587" y="531"/>
                    <a:pt x="1627" y="512"/>
                    <a:pt x="1646" y="512"/>
                  </a:cubicBezTo>
                  <a:cubicBezTo>
                    <a:pt x="1686" y="472"/>
                    <a:pt x="1726" y="452"/>
                    <a:pt x="1785" y="432"/>
                  </a:cubicBezTo>
                  <a:cubicBezTo>
                    <a:pt x="1825" y="412"/>
                    <a:pt x="1884" y="393"/>
                    <a:pt x="1944" y="373"/>
                  </a:cubicBezTo>
                  <a:lnTo>
                    <a:pt x="2122" y="373"/>
                  </a:lnTo>
                  <a:cubicBezTo>
                    <a:pt x="2261" y="393"/>
                    <a:pt x="2400" y="452"/>
                    <a:pt x="2499" y="551"/>
                  </a:cubicBezTo>
                  <a:cubicBezTo>
                    <a:pt x="2618" y="670"/>
                    <a:pt x="2717" y="829"/>
                    <a:pt x="2757" y="988"/>
                  </a:cubicBezTo>
                  <a:cubicBezTo>
                    <a:pt x="2797" y="1067"/>
                    <a:pt x="2816" y="1166"/>
                    <a:pt x="2816" y="1265"/>
                  </a:cubicBezTo>
                  <a:cubicBezTo>
                    <a:pt x="2816" y="1325"/>
                    <a:pt x="2816" y="1384"/>
                    <a:pt x="2816" y="1444"/>
                  </a:cubicBezTo>
                  <a:cubicBezTo>
                    <a:pt x="2816" y="1582"/>
                    <a:pt x="2797" y="1721"/>
                    <a:pt x="2757" y="1880"/>
                  </a:cubicBezTo>
                  <a:cubicBezTo>
                    <a:pt x="2737" y="2019"/>
                    <a:pt x="2697" y="2158"/>
                    <a:pt x="2638" y="2296"/>
                  </a:cubicBezTo>
                  <a:cubicBezTo>
                    <a:pt x="2598" y="2415"/>
                    <a:pt x="2539" y="2554"/>
                    <a:pt x="2459" y="2673"/>
                  </a:cubicBezTo>
                  <a:cubicBezTo>
                    <a:pt x="2440" y="2752"/>
                    <a:pt x="2400" y="2812"/>
                    <a:pt x="2360" y="2871"/>
                  </a:cubicBezTo>
                  <a:cubicBezTo>
                    <a:pt x="2340" y="2931"/>
                    <a:pt x="2301" y="2990"/>
                    <a:pt x="2261" y="3050"/>
                  </a:cubicBezTo>
                  <a:lnTo>
                    <a:pt x="2043" y="3407"/>
                  </a:lnTo>
                  <a:cubicBezTo>
                    <a:pt x="1884" y="3645"/>
                    <a:pt x="1746" y="3903"/>
                    <a:pt x="1607" y="4161"/>
                  </a:cubicBezTo>
                  <a:cubicBezTo>
                    <a:pt x="1309" y="4656"/>
                    <a:pt x="1032" y="5152"/>
                    <a:pt x="794" y="5668"/>
                  </a:cubicBezTo>
                  <a:cubicBezTo>
                    <a:pt x="734" y="5807"/>
                    <a:pt x="675" y="5945"/>
                    <a:pt x="615" y="6064"/>
                  </a:cubicBezTo>
                  <a:cubicBezTo>
                    <a:pt x="556" y="6203"/>
                    <a:pt x="496" y="6342"/>
                    <a:pt x="437" y="6481"/>
                  </a:cubicBezTo>
                  <a:cubicBezTo>
                    <a:pt x="337" y="6758"/>
                    <a:pt x="258" y="7036"/>
                    <a:pt x="179" y="7314"/>
                  </a:cubicBezTo>
                  <a:cubicBezTo>
                    <a:pt x="100" y="7611"/>
                    <a:pt x="40" y="7909"/>
                    <a:pt x="20" y="8226"/>
                  </a:cubicBezTo>
                  <a:cubicBezTo>
                    <a:pt x="0" y="8523"/>
                    <a:pt x="20" y="8841"/>
                    <a:pt x="100" y="9138"/>
                  </a:cubicBezTo>
                  <a:cubicBezTo>
                    <a:pt x="139" y="9336"/>
                    <a:pt x="219" y="9515"/>
                    <a:pt x="298" y="9693"/>
                  </a:cubicBezTo>
                  <a:cubicBezTo>
                    <a:pt x="318" y="9773"/>
                    <a:pt x="357" y="9852"/>
                    <a:pt x="397" y="9931"/>
                  </a:cubicBezTo>
                  <a:cubicBezTo>
                    <a:pt x="456" y="10070"/>
                    <a:pt x="536" y="10189"/>
                    <a:pt x="615" y="10328"/>
                  </a:cubicBezTo>
                  <a:cubicBezTo>
                    <a:pt x="694" y="10427"/>
                    <a:pt x="774" y="10526"/>
                    <a:pt x="853" y="10626"/>
                  </a:cubicBezTo>
                  <a:cubicBezTo>
                    <a:pt x="952" y="10764"/>
                    <a:pt x="1071" y="10883"/>
                    <a:pt x="1230" y="10963"/>
                  </a:cubicBezTo>
                  <a:cubicBezTo>
                    <a:pt x="1251" y="10967"/>
                    <a:pt x="1271" y="10969"/>
                    <a:pt x="1289" y="10969"/>
                  </a:cubicBezTo>
                  <a:cubicBezTo>
                    <a:pt x="1355" y="10969"/>
                    <a:pt x="1401" y="10937"/>
                    <a:pt x="1448" y="10844"/>
                  </a:cubicBezTo>
                  <a:cubicBezTo>
                    <a:pt x="1488" y="10744"/>
                    <a:pt x="1488" y="10626"/>
                    <a:pt x="1408" y="10546"/>
                  </a:cubicBezTo>
                  <a:cubicBezTo>
                    <a:pt x="1309" y="10467"/>
                    <a:pt x="1190" y="10368"/>
                    <a:pt x="1051" y="10308"/>
                  </a:cubicBezTo>
                  <a:cubicBezTo>
                    <a:pt x="972" y="10249"/>
                    <a:pt x="873" y="10189"/>
                    <a:pt x="794" y="10130"/>
                  </a:cubicBezTo>
                  <a:cubicBezTo>
                    <a:pt x="694" y="10031"/>
                    <a:pt x="595" y="9931"/>
                    <a:pt x="496" y="9832"/>
                  </a:cubicBezTo>
                  <a:cubicBezTo>
                    <a:pt x="456" y="9773"/>
                    <a:pt x="417" y="9713"/>
                    <a:pt x="377" y="9654"/>
                  </a:cubicBezTo>
                  <a:cubicBezTo>
                    <a:pt x="278" y="9475"/>
                    <a:pt x="219" y="9297"/>
                    <a:pt x="179" y="9118"/>
                  </a:cubicBezTo>
                  <a:cubicBezTo>
                    <a:pt x="119" y="8821"/>
                    <a:pt x="100" y="8523"/>
                    <a:pt x="119" y="8226"/>
                  </a:cubicBezTo>
                  <a:cubicBezTo>
                    <a:pt x="139" y="7928"/>
                    <a:pt x="179" y="7631"/>
                    <a:pt x="258" y="7353"/>
                  </a:cubicBezTo>
                  <a:cubicBezTo>
                    <a:pt x="337" y="7056"/>
                    <a:pt x="417" y="6778"/>
                    <a:pt x="516" y="6520"/>
                  </a:cubicBezTo>
                  <a:cubicBezTo>
                    <a:pt x="575" y="6382"/>
                    <a:pt x="635" y="6243"/>
                    <a:pt x="694" y="6124"/>
                  </a:cubicBezTo>
                  <a:cubicBezTo>
                    <a:pt x="754" y="5985"/>
                    <a:pt x="813" y="5846"/>
                    <a:pt x="873" y="5727"/>
                  </a:cubicBezTo>
                  <a:cubicBezTo>
                    <a:pt x="1111" y="5212"/>
                    <a:pt x="1389" y="4696"/>
                    <a:pt x="1666" y="4200"/>
                  </a:cubicBezTo>
                  <a:cubicBezTo>
                    <a:pt x="1825" y="3962"/>
                    <a:pt x="1964" y="3704"/>
                    <a:pt x="2102" y="3466"/>
                  </a:cubicBezTo>
                  <a:lnTo>
                    <a:pt x="2340" y="3109"/>
                  </a:lnTo>
                  <a:cubicBezTo>
                    <a:pt x="2360" y="3030"/>
                    <a:pt x="2400" y="2971"/>
                    <a:pt x="2440" y="2911"/>
                  </a:cubicBezTo>
                  <a:cubicBezTo>
                    <a:pt x="2479" y="2852"/>
                    <a:pt x="2519" y="2792"/>
                    <a:pt x="2539" y="2733"/>
                  </a:cubicBezTo>
                  <a:cubicBezTo>
                    <a:pt x="2598" y="2594"/>
                    <a:pt x="2658" y="2455"/>
                    <a:pt x="2717" y="2316"/>
                  </a:cubicBezTo>
                  <a:cubicBezTo>
                    <a:pt x="2777" y="2177"/>
                    <a:pt x="2816" y="2039"/>
                    <a:pt x="2856" y="1900"/>
                  </a:cubicBezTo>
                  <a:cubicBezTo>
                    <a:pt x="2876" y="1741"/>
                    <a:pt x="2896" y="1582"/>
                    <a:pt x="2916" y="1444"/>
                  </a:cubicBezTo>
                  <a:cubicBezTo>
                    <a:pt x="2916" y="1364"/>
                    <a:pt x="2916" y="1305"/>
                    <a:pt x="2916" y="1225"/>
                  </a:cubicBezTo>
                  <a:cubicBezTo>
                    <a:pt x="2896" y="1126"/>
                    <a:pt x="2896" y="1047"/>
                    <a:pt x="2876" y="948"/>
                  </a:cubicBezTo>
                  <a:cubicBezTo>
                    <a:pt x="2836" y="750"/>
                    <a:pt x="2757" y="551"/>
                    <a:pt x="2618" y="393"/>
                  </a:cubicBezTo>
                  <a:cubicBezTo>
                    <a:pt x="2519" y="234"/>
                    <a:pt x="2360" y="135"/>
                    <a:pt x="2182" y="55"/>
                  </a:cubicBezTo>
                  <a:cubicBezTo>
                    <a:pt x="2102" y="36"/>
                    <a:pt x="2023" y="16"/>
                    <a:pt x="1924" y="16"/>
                  </a:cubicBezTo>
                  <a:cubicBezTo>
                    <a:pt x="1884" y="6"/>
                    <a:pt x="1845" y="1"/>
                    <a:pt x="1805"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0"/>
            <p:cNvSpPr/>
            <p:nvPr/>
          </p:nvSpPr>
          <p:spPr>
            <a:xfrm>
              <a:off x="7171650" y="2642675"/>
              <a:ext cx="72900" cy="274075"/>
            </a:xfrm>
            <a:custGeom>
              <a:avLst/>
              <a:gdLst/>
              <a:ahLst/>
              <a:cxnLst/>
              <a:rect l="l" t="t" r="r" b="b"/>
              <a:pathLst>
                <a:path w="2916" h="10963" extrusionOk="0">
                  <a:moveTo>
                    <a:pt x="1636" y="1"/>
                  </a:moveTo>
                  <a:cubicBezTo>
                    <a:pt x="1570" y="1"/>
                    <a:pt x="1518" y="45"/>
                    <a:pt x="1488" y="134"/>
                  </a:cubicBezTo>
                  <a:cubicBezTo>
                    <a:pt x="1428" y="214"/>
                    <a:pt x="1448" y="333"/>
                    <a:pt x="1508" y="412"/>
                  </a:cubicBezTo>
                  <a:cubicBezTo>
                    <a:pt x="1607" y="511"/>
                    <a:pt x="1726" y="591"/>
                    <a:pt x="1865" y="670"/>
                  </a:cubicBezTo>
                  <a:cubicBezTo>
                    <a:pt x="1944" y="710"/>
                    <a:pt x="2043" y="769"/>
                    <a:pt x="2122" y="848"/>
                  </a:cubicBezTo>
                  <a:cubicBezTo>
                    <a:pt x="2241" y="928"/>
                    <a:pt x="2321" y="1027"/>
                    <a:pt x="2420" y="1146"/>
                  </a:cubicBezTo>
                  <a:cubicBezTo>
                    <a:pt x="2460" y="1186"/>
                    <a:pt x="2519" y="1265"/>
                    <a:pt x="2559" y="1324"/>
                  </a:cubicBezTo>
                  <a:cubicBezTo>
                    <a:pt x="2638" y="1483"/>
                    <a:pt x="2698" y="1661"/>
                    <a:pt x="2737" y="1840"/>
                  </a:cubicBezTo>
                  <a:cubicBezTo>
                    <a:pt x="2817" y="2137"/>
                    <a:pt x="2836" y="2435"/>
                    <a:pt x="2817" y="2752"/>
                  </a:cubicBezTo>
                  <a:cubicBezTo>
                    <a:pt x="2797" y="3030"/>
                    <a:pt x="2737" y="3327"/>
                    <a:pt x="2658" y="3625"/>
                  </a:cubicBezTo>
                  <a:cubicBezTo>
                    <a:pt x="2598" y="3902"/>
                    <a:pt x="2499" y="4180"/>
                    <a:pt x="2400" y="4458"/>
                  </a:cubicBezTo>
                  <a:cubicBezTo>
                    <a:pt x="2341" y="4577"/>
                    <a:pt x="2281" y="4715"/>
                    <a:pt x="2241" y="4854"/>
                  </a:cubicBezTo>
                  <a:cubicBezTo>
                    <a:pt x="2182" y="4993"/>
                    <a:pt x="2122" y="5112"/>
                    <a:pt x="2063" y="5251"/>
                  </a:cubicBezTo>
                  <a:cubicBezTo>
                    <a:pt x="1805" y="5767"/>
                    <a:pt x="1528" y="6262"/>
                    <a:pt x="1250" y="6758"/>
                  </a:cubicBezTo>
                  <a:cubicBezTo>
                    <a:pt x="1111" y="6996"/>
                    <a:pt x="952" y="7254"/>
                    <a:pt x="814" y="7512"/>
                  </a:cubicBezTo>
                  <a:lnTo>
                    <a:pt x="595" y="7869"/>
                  </a:lnTo>
                  <a:cubicBezTo>
                    <a:pt x="556" y="7928"/>
                    <a:pt x="516" y="7988"/>
                    <a:pt x="476" y="8047"/>
                  </a:cubicBezTo>
                  <a:cubicBezTo>
                    <a:pt x="437" y="8126"/>
                    <a:pt x="417" y="8186"/>
                    <a:pt x="377" y="8245"/>
                  </a:cubicBezTo>
                  <a:cubicBezTo>
                    <a:pt x="318" y="8364"/>
                    <a:pt x="258" y="8503"/>
                    <a:pt x="199" y="8642"/>
                  </a:cubicBezTo>
                  <a:cubicBezTo>
                    <a:pt x="139" y="8781"/>
                    <a:pt x="100" y="8920"/>
                    <a:pt x="80" y="9078"/>
                  </a:cubicBezTo>
                  <a:cubicBezTo>
                    <a:pt x="40" y="9217"/>
                    <a:pt x="20" y="9376"/>
                    <a:pt x="20" y="9534"/>
                  </a:cubicBezTo>
                  <a:cubicBezTo>
                    <a:pt x="1" y="9594"/>
                    <a:pt x="1" y="9673"/>
                    <a:pt x="20" y="9733"/>
                  </a:cubicBezTo>
                  <a:cubicBezTo>
                    <a:pt x="20" y="9832"/>
                    <a:pt x="20" y="9931"/>
                    <a:pt x="40" y="10030"/>
                  </a:cubicBezTo>
                  <a:cubicBezTo>
                    <a:pt x="80" y="10229"/>
                    <a:pt x="159" y="10407"/>
                    <a:pt x="298" y="10586"/>
                  </a:cubicBezTo>
                  <a:cubicBezTo>
                    <a:pt x="417" y="10724"/>
                    <a:pt x="576" y="10843"/>
                    <a:pt x="754" y="10903"/>
                  </a:cubicBezTo>
                  <a:cubicBezTo>
                    <a:pt x="833" y="10943"/>
                    <a:pt x="913" y="10943"/>
                    <a:pt x="992" y="10962"/>
                  </a:cubicBezTo>
                  <a:lnTo>
                    <a:pt x="1250" y="10962"/>
                  </a:lnTo>
                  <a:cubicBezTo>
                    <a:pt x="1309" y="10943"/>
                    <a:pt x="1389" y="10923"/>
                    <a:pt x="1448" y="10883"/>
                  </a:cubicBezTo>
                  <a:cubicBezTo>
                    <a:pt x="1488" y="10863"/>
                    <a:pt x="1528" y="10863"/>
                    <a:pt x="1547" y="10843"/>
                  </a:cubicBezTo>
                  <a:lnTo>
                    <a:pt x="1607" y="10804"/>
                  </a:lnTo>
                  <a:lnTo>
                    <a:pt x="1647" y="10784"/>
                  </a:lnTo>
                  <a:cubicBezTo>
                    <a:pt x="1766" y="10724"/>
                    <a:pt x="1865" y="10625"/>
                    <a:pt x="1964" y="10546"/>
                  </a:cubicBezTo>
                  <a:cubicBezTo>
                    <a:pt x="2043" y="10447"/>
                    <a:pt x="2122" y="10348"/>
                    <a:pt x="2182" y="10248"/>
                  </a:cubicBezTo>
                  <a:cubicBezTo>
                    <a:pt x="2241" y="10149"/>
                    <a:pt x="2281" y="10050"/>
                    <a:pt x="2321" y="9951"/>
                  </a:cubicBezTo>
                  <a:cubicBezTo>
                    <a:pt x="2380" y="9792"/>
                    <a:pt x="2420" y="9634"/>
                    <a:pt x="2440" y="9455"/>
                  </a:cubicBezTo>
                  <a:lnTo>
                    <a:pt x="2440" y="9356"/>
                  </a:lnTo>
                  <a:cubicBezTo>
                    <a:pt x="2440" y="9336"/>
                    <a:pt x="2440" y="9297"/>
                    <a:pt x="2440" y="9277"/>
                  </a:cubicBezTo>
                  <a:cubicBezTo>
                    <a:pt x="2440" y="9257"/>
                    <a:pt x="2440" y="9217"/>
                    <a:pt x="2420" y="9197"/>
                  </a:cubicBezTo>
                  <a:cubicBezTo>
                    <a:pt x="2420" y="9178"/>
                    <a:pt x="2420" y="9158"/>
                    <a:pt x="2400" y="9138"/>
                  </a:cubicBezTo>
                  <a:cubicBezTo>
                    <a:pt x="2360" y="9078"/>
                    <a:pt x="2301" y="9019"/>
                    <a:pt x="2222" y="9019"/>
                  </a:cubicBezTo>
                  <a:cubicBezTo>
                    <a:pt x="2200" y="9014"/>
                    <a:pt x="2179" y="9011"/>
                    <a:pt x="2159" y="9011"/>
                  </a:cubicBezTo>
                  <a:cubicBezTo>
                    <a:pt x="2103" y="9011"/>
                    <a:pt x="2052" y="9030"/>
                    <a:pt x="2023" y="9059"/>
                  </a:cubicBezTo>
                  <a:cubicBezTo>
                    <a:pt x="2003" y="9078"/>
                    <a:pt x="1984" y="9078"/>
                    <a:pt x="1984" y="9098"/>
                  </a:cubicBezTo>
                  <a:cubicBezTo>
                    <a:pt x="1964" y="9118"/>
                    <a:pt x="1964" y="9138"/>
                    <a:pt x="1944" y="9158"/>
                  </a:cubicBezTo>
                  <a:cubicBezTo>
                    <a:pt x="1944" y="9178"/>
                    <a:pt x="1924" y="9197"/>
                    <a:pt x="1924" y="9217"/>
                  </a:cubicBezTo>
                  <a:cubicBezTo>
                    <a:pt x="1904" y="9237"/>
                    <a:pt x="1904" y="9257"/>
                    <a:pt x="1884" y="9277"/>
                  </a:cubicBezTo>
                  <a:cubicBezTo>
                    <a:pt x="1865" y="9376"/>
                    <a:pt x="1825" y="9515"/>
                    <a:pt x="1785" y="9653"/>
                  </a:cubicBezTo>
                  <a:cubicBezTo>
                    <a:pt x="1766" y="9733"/>
                    <a:pt x="1726" y="9812"/>
                    <a:pt x="1706" y="9891"/>
                  </a:cubicBezTo>
                  <a:cubicBezTo>
                    <a:pt x="1666" y="9971"/>
                    <a:pt x="1627" y="10050"/>
                    <a:pt x="1587" y="10129"/>
                  </a:cubicBezTo>
                  <a:cubicBezTo>
                    <a:pt x="1528" y="10209"/>
                    <a:pt x="1468" y="10288"/>
                    <a:pt x="1409" y="10367"/>
                  </a:cubicBezTo>
                  <a:lnTo>
                    <a:pt x="1369" y="10387"/>
                  </a:lnTo>
                  <a:lnTo>
                    <a:pt x="1349" y="10407"/>
                  </a:lnTo>
                  <a:cubicBezTo>
                    <a:pt x="1329" y="10427"/>
                    <a:pt x="1309" y="10447"/>
                    <a:pt x="1290" y="10467"/>
                  </a:cubicBezTo>
                  <a:cubicBezTo>
                    <a:pt x="1230" y="10486"/>
                    <a:pt x="1190" y="10526"/>
                    <a:pt x="1151" y="10546"/>
                  </a:cubicBezTo>
                  <a:cubicBezTo>
                    <a:pt x="1091" y="10566"/>
                    <a:pt x="1032" y="10586"/>
                    <a:pt x="972" y="10586"/>
                  </a:cubicBezTo>
                  <a:cubicBezTo>
                    <a:pt x="943" y="10595"/>
                    <a:pt x="913" y="10600"/>
                    <a:pt x="883" y="10600"/>
                  </a:cubicBezTo>
                  <a:cubicBezTo>
                    <a:pt x="853" y="10600"/>
                    <a:pt x="824" y="10595"/>
                    <a:pt x="794" y="10586"/>
                  </a:cubicBezTo>
                  <a:cubicBezTo>
                    <a:pt x="655" y="10566"/>
                    <a:pt x="536" y="10506"/>
                    <a:pt x="437" y="10407"/>
                  </a:cubicBezTo>
                  <a:cubicBezTo>
                    <a:pt x="298" y="10288"/>
                    <a:pt x="199" y="10149"/>
                    <a:pt x="159" y="9971"/>
                  </a:cubicBezTo>
                  <a:cubicBezTo>
                    <a:pt x="120" y="9891"/>
                    <a:pt x="120" y="9792"/>
                    <a:pt x="100" y="9713"/>
                  </a:cubicBezTo>
                  <a:cubicBezTo>
                    <a:pt x="100" y="9653"/>
                    <a:pt x="100" y="9594"/>
                    <a:pt x="100" y="9534"/>
                  </a:cubicBezTo>
                  <a:cubicBezTo>
                    <a:pt x="100" y="9376"/>
                    <a:pt x="120" y="9237"/>
                    <a:pt x="159" y="9098"/>
                  </a:cubicBezTo>
                  <a:cubicBezTo>
                    <a:pt x="179" y="8959"/>
                    <a:pt x="238" y="8821"/>
                    <a:pt x="278" y="8682"/>
                  </a:cubicBezTo>
                  <a:cubicBezTo>
                    <a:pt x="338" y="8543"/>
                    <a:pt x="397" y="8424"/>
                    <a:pt x="457" y="8285"/>
                  </a:cubicBezTo>
                  <a:cubicBezTo>
                    <a:pt x="496" y="8226"/>
                    <a:pt x="516" y="8166"/>
                    <a:pt x="556" y="8107"/>
                  </a:cubicBezTo>
                  <a:cubicBezTo>
                    <a:pt x="595" y="8047"/>
                    <a:pt x="615" y="7988"/>
                    <a:pt x="655" y="7908"/>
                  </a:cubicBezTo>
                  <a:lnTo>
                    <a:pt x="893" y="7551"/>
                  </a:lnTo>
                  <a:cubicBezTo>
                    <a:pt x="1032" y="7313"/>
                    <a:pt x="1171" y="7056"/>
                    <a:pt x="1329" y="6818"/>
                  </a:cubicBezTo>
                  <a:cubicBezTo>
                    <a:pt x="1607" y="6322"/>
                    <a:pt x="1884" y="5826"/>
                    <a:pt x="2122" y="5291"/>
                  </a:cubicBezTo>
                  <a:cubicBezTo>
                    <a:pt x="2182" y="5152"/>
                    <a:pt x="2241" y="5033"/>
                    <a:pt x="2301" y="4894"/>
                  </a:cubicBezTo>
                  <a:cubicBezTo>
                    <a:pt x="2360" y="4755"/>
                    <a:pt x="2420" y="4616"/>
                    <a:pt x="2479" y="4497"/>
                  </a:cubicBezTo>
                  <a:cubicBezTo>
                    <a:pt x="2579" y="4220"/>
                    <a:pt x="2678" y="3922"/>
                    <a:pt x="2757" y="3645"/>
                  </a:cubicBezTo>
                  <a:cubicBezTo>
                    <a:pt x="2817" y="3347"/>
                    <a:pt x="2876" y="3050"/>
                    <a:pt x="2896" y="2752"/>
                  </a:cubicBezTo>
                  <a:cubicBezTo>
                    <a:pt x="2916" y="2435"/>
                    <a:pt x="2896" y="2118"/>
                    <a:pt x="2817" y="1820"/>
                  </a:cubicBezTo>
                  <a:cubicBezTo>
                    <a:pt x="2777" y="1622"/>
                    <a:pt x="2717" y="1443"/>
                    <a:pt x="2618" y="1265"/>
                  </a:cubicBezTo>
                  <a:cubicBezTo>
                    <a:pt x="2598" y="1186"/>
                    <a:pt x="2559" y="1106"/>
                    <a:pt x="2519" y="1047"/>
                  </a:cubicBezTo>
                  <a:cubicBezTo>
                    <a:pt x="2460" y="908"/>
                    <a:pt x="2380" y="769"/>
                    <a:pt x="2301" y="650"/>
                  </a:cubicBezTo>
                  <a:cubicBezTo>
                    <a:pt x="2222" y="531"/>
                    <a:pt x="2142" y="432"/>
                    <a:pt x="2063" y="333"/>
                  </a:cubicBezTo>
                  <a:cubicBezTo>
                    <a:pt x="1964" y="194"/>
                    <a:pt x="1845" y="95"/>
                    <a:pt x="1706" y="15"/>
                  </a:cubicBezTo>
                  <a:cubicBezTo>
                    <a:pt x="1681" y="6"/>
                    <a:pt x="1658" y="1"/>
                    <a:pt x="1636"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0"/>
            <p:cNvSpPr/>
            <p:nvPr/>
          </p:nvSpPr>
          <p:spPr>
            <a:xfrm>
              <a:off x="7165200" y="2467550"/>
              <a:ext cx="69925" cy="297850"/>
            </a:xfrm>
            <a:custGeom>
              <a:avLst/>
              <a:gdLst/>
              <a:ahLst/>
              <a:cxnLst/>
              <a:rect l="l" t="t" r="r" b="b"/>
              <a:pathLst>
                <a:path w="2797" h="11914" extrusionOk="0">
                  <a:moveTo>
                    <a:pt x="1528" y="0"/>
                  </a:moveTo>
                  <a:cubicBezTo>
                    <a:pt x="1448" y="20"/>
                    <a:pt x="1369" y="40"/>
                    <a:pt x="1310" y="80"/>
                  </a:cubicBezTo>
                  <a:cubicBezTo>
                    <a:pt x="1270" y="80"/>
                    <a:pt x="1230" y="99"/>
                    <a:pt x="1191" y="119"/>
                  </a:cubicBezTo>
                  <a:lnTo>
                    <a:pt x="1151" y="139"/>
                  </a:lnTo>
                  <a:lnTo>
                    <a:pt x="1111" y="159"/>
                  </a:lnTo>
                  <a:cubicBezTo>
                    <a:pt x="992" y="238"/>
                    <a:pt x="873" y="337"/>
                    <a:pt x="794" y="437"/>
                  </a:cubicBezTo>
                  <a:cubicBezTo>
                    <a:pt x="715" y="536"/>
                    <a:pt x="635" y="635"/>
                    <a:pt x="576" y="754"/>
                  </a:cubicBezTo>
                  <a:cubicBezTo>
                    <a:pt x="516" y="853"/>
                    <a:pt x="477" y="972"/>
                    <a:pt x="437" y="1071"/>
                  </a:cubicBezTo>
                  <a:cubicBezTo>
                    <a:pt x="378" y="1250"/>
                    <a:pt x="338" y="1428"/>
                    <a:pt x="338" y="1607"/>
                  </a:cubicBezTo>
                  <a:lnTo>
                    <a:pt x="338" y="1706"/>
                  </a:lnTo>
                  <a:cubicBezTo>
                    <a:pt x="338" y="1745"/>
                    <a:pt x="338" y="1765"/>
                    <a:pt x="338" y="1805"/>
                  </a:cubicBezTo>
                  <a:cubicBezTo>
                    <a:pt x="338" y="1825"/>
                    <a:pt x="338" y="1845"/>
                    <a:pt x="358" y="1884"/>
                  </a:cubicBezTo>
                  <a:cubicBezTo>
                    <a:pt x="358" y="1904"/>
                    <a:pt x="358" y="1924"/>
                    <a:pt x="378" y="1944"/>
                  </a:cubicBezTo>
                  <a:cubicBezTo>
                    <a:pt x="417" y="2023"/>
                    <a:pt x="477" y="2082"/>
                    <a:pt x="556" y="2082"/>
                  </a:cubicBezTo>
                  <a:cubicBezTo>
                    <a:pt x="577" y="2088"/>
                    <a:pt x="599" y="2090"/>
                    <a:pt x="619" y="2090"/>
                  </a:cubicBezTo>
                  <a:cubicBezTo>
                    <a:pt x="676" y="2090"/>
                    <a:pt x="731" y="2072"/>
                    <a:pt x="774" y="2043"/>
                  </a:cubicBezTo>
                  <a:cubicBezTo>
                    <a:pt x="774" y="2023"/>
                    <a:pt x="794" y="2023"/>
                    <a:pt x="794" y="2003"/>
                  </a:cubicBezTo>
                  <a:cubicBezTo>
                    <a:pt x="814" y="1983"/>
                    <a:pt x="834" y="1964"/>
                    <a:pt x="834" y="1944"/>
                  </a:cubicBezTo>
                  <a:cubicBezTo>
                    <a:pt x="853" y="1924"/>
                    <a:pt x="853" y="1904"/>
                    <a:pt x="853" y="1884"/>
                  </a:cubicBezTo>
                  <a:cubicBezTo>
                    <a:pt x="873" y="1845"/>
                    <a:pt x="873" y="1825"/>
                    <a:pt x="893" y="1805"/>
                  </a:cubicBezTo>
                  <a:cubicBezTo>
                    <a:pt x="913" y="1686"/>
                    <a:pt x="953" y="1547"/>
                    <a:pt x="992" y="1388"/>
                  </a:cubicBezTo>
                  <a:cubicBezTo>
                    <a:pt x="1012" y="1309"/>
                    <a:pt x="1032" y="1230"/>
                    <a:pt x="1052" y="1150"/>
                  </a:cubicBezTo>
                  <a:cubicBezTo>
                    <a:pt x="1091" y="1051"/>
                    <a:pt x="1131" y="972"/>
                    <a:pt x="1171" y="893"/>
                  </a:cubicBezTo>
                  <a:cubicBezTo>
                    <a:pt x="1230" y="793"/>
                    <a:pt x="1290" y="714"/>
                    <a:pt x="1349" y="635"/>
                  </a:cubicBezTo>
                  <a:lnTo>
                    <a:pt x="1369" y="615"/>
                  </a:lnTo>
                  <a:lnTo>
                    <a:pt x="1409" y="575"/>
                  </a:lnTo>
                  <a:cubicBezTo>
                    <a:pt x="1429" y="555"/>
                    <a:pt x="1448" y="536"/>
                    <a:pt x="1468" y="536"/>
                  </a:cubicBezTo>
                  <a:cubicBezTo>
                    <a:pt x="1508" y="496"/>
                    <a:pt x="1567" y="476"/>
                    <a:pt x="1607" y="456"/>
                  </a:cubicBezTo>
                  <a:cubicBezTo>
                    <a:pt x="1667" y="417"/>
                    <a:pt x="1726" y="417"/>
                    <a:pt x="1766" y="397"/>
                  </a:cubicBezTo>
                  <a:lnTo>
                    <a:pt x="1964" y="397"/>
                  </a:lnTo>
                  <a:cubicBezTo>
                    <a:pt x="2103" y="417"/>
                    <a:pt x="2222" y="496"/>
                    <a:pt x="2341" y="595"/>
                  </a:cubicBezTo>
                  <a:cubicBezTo>
                    <a:pt x="2460" y="734"/>
                    <a:pt x="2559" y="893"/>
                    <a:pt x="2618" y="1071"/>
                  </a:cubicBezTo>
                  <a:cubicBezTo>
                    <a:pt x="2638" y="1170"/>
                    <a:pt x="2658" y="1269"/>
                    <a:pt x="2678" y="1369"/>
                  </a:cubicBezTo>
                  <a:lnTo>
                    <a:pt x="2678" y="1567"/>
                  </a:lnTo>
                  <a:cubicBezTo>
                    <a:pt x="2678" y="1726"/>
                    <a:pt x="2658" y="1884"/>
                    <a:pt x="2638" y="2043"/>
                  </a:cubicBezTo>
                  <a:cubicBezTo>
                    <a:pt x="2599" y="2182"/>
                    <a:pt x="2559" y="2340"/>
                    <a:pt x="2519" y="2499"/>
                  </a:cubicBezTo>
                  <a:cubicBezTo>
                    <a:pt x="2460" y="2638"/>
                    <a:pt x="2400" y="2777"/>
                    <a:pt x="2341" y="2915"/>
                  </a:cubicBezTo>
                  <a:cubicBezTo>
                    <a:pt x="2321" y="2975"/>
                    <a:pt x="2281" y="3054"/>
                    <a:pt x="2242" y="3114"/>
                  </a:cubicBezTo>
                  <a:cubicBezTo>
                    <a:pt x="2222" y="3173"/>
                    <a:pt x="2182" y="3253"/>
                    <a:pt x="2142" y="3312"/>
                  </a:cubicBezTo>
                  <a:lnTo>
                    <a:pt x="1924" y="3709"/>
                  </a:lnTo>
                  <a:cubicBezTo>
                    <a:pt x="1786" y="3966"/>
                    <a:pt x="1647" y="4224"/>
                    <a:pt x="1508" y="4502"/>
                  </a:cubicBezTo>
                  <a:cubicBezTo>
                    <a:pt x="1230" y="5018"/>
                    <a:pt x="972" y="5573"/>
                    <a:pt x="734" y="6128"/>
                  </a:cubicBezTo>
                  <a:cubicBezTo>
                    <a:pt x="675" y="6267"/>
                    <a:pt x="615" y="6406"/>
                    <a:pt x="556" y="6564"/>
                  </a:cubicBezTo>
                  <a:cubicBezTo>
                    <a:pt x="496" y="6703"/>
                    <a:pt x="437" y="6842"/>
                    <a:pt x="397" y="7001"/>
                  </a:cubicBezTo>
                  <a:cubicBezTo>
                    <a:pt x="298" y="7298"/>
                    <a:pt x="219" y="7596"/>
                    <a:pt x="140" y="7913"/>
                  </a:cubicBezTo>
                  <a:cubicBezTo>
                    <a:pt x="80" y="8230"/>
                    <a:pt x="40" y="8547"/>
                    <a:pt x="21" y="8885"/>
                  </a:cubicBezTo>
                  <a:cubicBezTo>
                    <a:pt x="1" y="9222"/>
                    <a:pt x="40" y="9559"/>
                    <a:pt x="100" y="9896"/>
                  </a:cubicBezTo>
                  <a:cubicBezTo>
                    <a:pt x="159" y="10114"/>
                    <a:pt x="239" y="10312"/>
                    <a:pt x="318" y="10511"/>
                  </a:cubicBezTo>
                  <a:cubicBezTo>
                    <a:pt x="358" y="10590"/>
                    <a:pt x="397" y="10669"/>
                    <a:pt x="417" y="10749"/>
                  </a:cubicBezTo>
                  <a:cubicBezTo>
                    <a:pt x="496" y="10907"/>
                    <a:pt x="576" y="11046"/>
                    <a:pt x="675" y="11205"/>
                  </a:cubicBezTo>
                  <a:cubicBezTo>
                    <a:pt x="754" y="11324"/>
                    <a:pt x="834" y="11423"/>
                    <a:pt x="913" y="11542"/>
                  </a:cubicBezTo>
                  <a:cubicBezTo>
                    <a:pt x="1032" y="11681"/>
                    <a:pt x="1151" y="11800"/>
                    <a:pt x="1310" y="11899"/>
                  </a:cubicBezTo>
                  <a:cubicBezTo>
                    <a:pt x="1334" y="11909"/>
                    <a:pt x="1357" y="11914"/>
                    <a:pt x="1377" y="11914"/>
                  </a:cubicBezTo>
                  <a:cubicBezTo>
                    <a:pt x="1438" y="11914"/>
                    <a:pt x="1483" y="11869"/>
                    <a:pt x="1528" y="11780"/>
                  </a:cubicBezTo>
                  <a:cubicBezTo>
                    <a:pt x="1567" y="11681"/>
                    <a:pt x="1567" y="11542"/>
                    <a:pt x="1488" y="11463"/>
                  </a:cubicBezTo>
                  <a:cubicBezTo>
                    <a:pt x="1369" y="11364"/>
                    <a:pt x="1250" y="11264"/>
                    <a:pt x="1131" y="11185"/>
                  </a:cubicBezTo>
                  <a:cubicBezTo>
                    <a:pt x="1032" y="11126"/>
                    <a:pt x="953" y="11066"/>
                    <a:pt x="853" y="10987"/>
                  </a:cubicBezTo>
                  <a:cubicBezTo>
                    <a:pt x="754" y="10888"/>
                    <a:pt x="655" y="10788"/>
                    <a:pt x="556" y="10669"/>
                  </a:cubicBezTo>
                  <a:cubicBezTo>
                    <a:pt x="516" y="10590"/>
                    <a:pt x="457" y="10531"/>
                    <a:pt x="417" y="10451"/>
                  </a:cubicBezTo>
                  <a:cubicBezTo>
                    <a:pt x="338" y="10273"/>
                    <a:pt x="259" y="10074"/>
                    <a:pt x="219" y="9876"/>
                  </a:cubicBezTo>
                  <a:cubicBezTo>
                    <a:pt x="140" y="9559"/>
                    <a:pt x="120" y="9242"/>
                    <a:pt x="120" y="8904"/>
                  </a:cubicBezTo>
                  <a:cubicBezTo>
                    <a:pt x="140" y="8587"/>
                    <a:pt x="179" y="8270"/>
                    <a:pt x="259" y="7953"/>
                  </a:cubicBezTo>
                  <a:cubicBezTo>
                    <a:pt x="318" y="7655"/>
                    <a:pt x="397" y="7338"/>
                    <a:pt x="496" y="7060"/>
                  </a:cubicBezTo>
                  <a:cubicBezTo>
                    <a:pt x="556" y="6901"/>
                    <a:pt x="596" y="6763"/>
                    <a:pt x="655" y="6624"/>
                  </a:cubicBezTo>
                  <a:cubicBezTo>
                    <a:pt x="715" y="6465"/>
                    <a:pt x="774" y="6326"/>
                    <a:pt x="834" y="6188"/>
                  </a:cubicBezTo>
                  <a:cubicBezTo>
                    <a:pt x="1072" y="5632"/>
                    <a:pt x="1329" y="5097"/>
                    <a:pt x="1607" y="4561"/>
                  </a:cubicBezTo>
                  <a:cubicBezTo>
                    <a:pt x="1746" y="4304"/>
                    <a:pt x="1885" y="4026"/>
                    <a:pt x="2024" y="3768"/>
                  </a:cubicBezTo>
                  <a:lnTo>
                    <a:pt x="2242" y="3391"/>
                  </a:lnTo>
                  <a:cubicBezTo>
                    <a:pt x="2281" y="3312"/>
                    <a:pt x="2321" y="3253"/>
                    <a:pt x="2341" y="3173"/>
                  </a:cubicBezTo>
                  <a:cubicBezTo>
                    <a:pt x="2380" y="3114"/>
                    <a:pt x="2420" y="3054"/>
                    <a:pt x="2440" y="2975"/>
                  </a:cubicBezTo>
                  <a:cubicBezTo>
                    <a:pt x="2519" y="2836"/>
                    <a:pt x="2559" y="2697"/>
                    <a:pt x="2618" y="2539"/>
                  </a:cubicBezTo>
                  <a:cubicBezTo>
                    <a:pt x="2678" y="2380"/>
                    <a:pt x="2718" y="2241"/>
                    <a:pt x="2737" y="2082"/>
                  </a:cubicBezTo>
                  <a:cubicBezTo>
                    <a:pt x="2777" y="1904"/>
                    <a:pt x="2777" y="1745"/>
                    <a:pt x="2777" y="1587"/>
                  </a:cubicBezTo>
                  <a:cubicBezTo>
                    <a:pt x="2797" y="1507"/>
                    <a:pt x="2797" y="1428"/>
                    <a:pt x="2777" y="1349"/>
                  </a:cubicBezTo>
                  <a:cubicBezTo>
                    <a:pt x="2777" y="1250"/>
                    <a:pt x="2777" y="1150"/>
                    <a:pt x="2757" y="1051"/>
                  </a:cubicBezTo>
                  <a:cubicBezTo>
                    <a:pt x="2698" y="833"/>
                    <a:pt x="2618" y="615"/>
                    <a:pt x="2480" y="437"/>
                  </a:cubicBezTo>
                  <a:cubicBezTo>
                    <a:pt x="2361" y="278"/>
                    <a:pt x="2202" y="139"/>
                    <a:pt x="2024" y="80"/>
                  </a:cubicBezTo>
                  <a:cubicBezTo>
                    <a:pt x="1944" y="40"/>
                    <a:pt x="1865" y="20"/>
                    <a:pt x="1766"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0"/>
            <p:cNvSpPr/>
            <p:nvPr/>
          </p:nvSpPr>
          <p:spPr>
            <a:xfrm>
              <a:off x="7172150" y="2194000"/>
              <a:ext cx="72900" cy="274075"/>
            </a:xfrm>
            <a:custGeom>
              <a:avLst/>
              <a:gdLst/>
              <a:ahLst/>
              <a:cxnLst/>
              <a:rect l="l" t="t" r="r" b="b"/>
              <a:pathLst>
                <a:path w="2916" h="10963" extrusionOk="0">
                  <a:moveTo>
                    <a:pt x="1635" y="0"/>
                  </a:moveTo>
                  <a:cubicBezTo>
                    <a:pt x="1568" y="0"/>
                    <a:pt x="1512" y="45"/>
                    <a:pt x="1468" y="134"/>
                  </a:cubicBezTo>
                  <a:cubicBezTo>
                    <a:pt x="1428" y="214"/>
                    <a:pt x="1428" y="332"/>
                    <a:pt x="1508" y="412"/>
                  </a:cubicBezTo>
                  <a:cubicBezTo>
                    <a:pt x="1607" y="511"/>
                    <a:pt x="1726" y="590"/>
                    <a:pt x="1864" y="650"/>
                  </a:cubicBezTo>
                  <a:cubicBezTo>
                    <a:pt x="1944" y="709"/>
                    <a:pt x="2043" y="769"/>
                    <a:pt x="2122" y="848"/>
                  </a:cubicBezTo>
                  <a:cubicBezTo>
                    <a:pt x="2221" y="927"/>
                    <a:pt x="2321" y="1027"/>
                    <a:pt x="2420" y="1126"/>
                  </a:cubicBezTo>
                  <a:cubicBezTo>
                    <a:pt x="2459" y="1185"/>
                    <a:pt x="2499" y="1245"/>
                    <a:pt x="2559" y="1324"/>
                  </a:cubicBezTo>
                  <a:cubicBezTo>
                    <a:pt x="2638" y="1483"/>
                    <a:pt x="2697" y="1661"/>
                    <a:pt x="2737" y="1840"/>
                  </a:cubicBezTo>
                  <a:cubicBezTo>
                    <a:pt x="2797" y="2137"/>
                    <a:pt x="2836" y="2435"/>
                    <a:pt x="2816" y="2732"/>
                  </a:cubicBezTo>
                  <a:cubicBezTo>
                    <a:pt x="2777" y="3030"/>
                    <a:pt x="2737" y="3327"/>
                    <a:pt x="2658" y="3605"/>
                  </a:cubicBezTo>
                  <a:cubicBezTo>
                    <a:pt x="2598" y="3902"/>
                    <a:pt x="2499" y="4180"/>
                    <a:pt x="2400" y="4438"/>
                  </a:cubicBezTo>
                  <a:cubicBezTo>
                    <a:pt x="2340" y="4576"/>
                    <a:pt x="2281" y="4715"/>
                    <a:pt x="2221" y="4854"/>
                  </a:cubicBezTo>
                  <a:cubicBezTo>
                    <a:pt x="2182" y="4973"/>
                    <a:pt x="2122" y="5112"/>
                    <a:pt x="2043" y="5251"/>
                  </a:cubicBezTo>
                  <a:cubicBezTo>
                    <a:pt x="1805" y="5766"/>
                    <a:pt x="1527" y="6262"/>
                    <a:pt x="1250" y="6758"/>
                  </a:cubicBezTo>
                  <a:cubicBezTo>
                    <a:pt x="1111" y="6996"/>
                    <a:pt x="952" y="7254"/>
                    <a:pt x="813" y="7492"/>
                  </a:cubicBezTo>
                  <a:lnTo>
                    <a:pt x="595" y="7868"/>
                  </a:lnTo>
                  <a:cubicBezTo>
                    <a:pt x="556" y="7928"/>
                    <a:pt x="516" y="7987"/>
                    <a:pt x="476" y="8047"/>
                  </a:cubicBezTo>
                  <a:cubicBezTo>
                    <a:pt x="437" y="8106"/>
                    <a:pt x="417" y="8166"/>
                    <a:pt x="377" y="8245"/>
                  </a:cubicBezTo>
                  <a:cubicBezTo>
                    <a:pt x="318" y="8364"/>
                    <a:pt x="258" y="8503"/>
                    <a:pt x="199" y="8642"/>
                  </a:cubicBezTo>
                  <a:cubicBezTo>
                    <a:pt x="139" y="8781"/>
                    <a:pt x="100" y="8919"/>
                    <a:pt x="80" y="9078"/>
                  </a:cubicBezTo>
                  <a:cubicBezTo>
                    <a:pt x="40" y="9217"/>
                    <a:pt x="20" y="9376"/>
                    <a:pt x="20" y="9534"/>
                  </a:cubicBezTo>
                  <a:cubicBezTo>
                    <a:pt x="0" y="9594"/>
                    <a:pt x="0" y="9673"/>
                    <a:pt x="20" y="9733"/>
                  </a:cubicBezTo>
                  <a:cubicBezTo>
                    <a:pt x="20" y="9832"/>
                    <a:pt x="20" y="9931"/>
                    <a:pt x="40" y="10010"/>
                  </a:cubicBezTo>
                  <a:cubicBezTo>
                    <a:pt x="80" y="10228"/>
                    <a:pt x="159" y="10407"/>
                    <a:pt x="298" y="10585"/>
                  </a:cubicBezTo>
                  <a:cubicBezTo>
                    <a:pt x="417" y="10724"/>
                    <a:pt x="556" y="10843"/>
                    <a:pt x="734" y="10903"/>
                  </a:cubicBezTo>
                  <a:cubicBezTo>
                    <a:pt x="813" y="10922"/>
                    <a:pt x="913" y="10942"/>
                    <a:pt x="992" y="10962"/>
                  </a:cubicBezTo>
                  <a:lnTo>
                    <a:pt x="1230" y="10962"/>
                  </a:lnTo>
                  <a:cubicBezTo>
                    <a:pt x="1309" y="10942"/>
                    <a:pt x="1389" y="10903"/>
                    <a:pt x="1448" y="10883"/>
                  </a:cubicBezTo>
                  <a:cubicBezTo>
                    <a:pt x="1488" y="10863"/>
                    <a:pt x="1527" y="10843"/>
                    <a:pt x="1547" y="10843"/>
                  </a:cubicBezTo>
                  <a:lnTo>
                    <a:pt x="1607" y="10803"/>
                  </a:lnTo>
                  <a:lnTo>
                    <a:pt x="1646" y="10784"/>
                  </a:lnTo>
                  <a:cubicBezTo>
                    <a:pt x="1765" y="10704"/>
                    <a:pt x="1864" y="10625"/>
                    <a:pt x="1964" y="10526"/>
                  </a:cubicBezTo>
                  <a:cubicBezTo>
                    <a:pt x="2043" y="10446"/>
                    <a:pt x="2122" y="10347"/>
                    <a:pt x="2182" y="10228"/>
                  </a:cubicBezTo>
                  <a:cubicBezTo>
                    <a:pt x="2241" y="10149"/>
                    <a:pt x="2281" y="10050"/>
                    <a:pt x="2321" y="9951"/>
                  </a:cubicBezTo>
                  <a:cubicBezTo>
                    <a:pt x="2380" y="9792"/>
                    <a:pt x="2420" y="9614"/>
                    <a:pt x="2440" y="9455"/>
                  </a:cubicBezTo>
                  <a:lnTo>
                    <a:pt x="2440" y="9356"/>
                  </a:lnTo>
                  <a:cubicBezTo>
                    <a:pt x="2440" y="9336"/>
                    <a:pt x="2440" y="9296"/>
                    <a:pt x="2440" y="9276"/>
                  </a:cubicBezTo>
                  <a:cubicBezTo>
                    <a:pt x="2440" y="9257"/>
                    <a:pt x="2420" y="9217"/>
                    <a:pt x="2420" y="9197"/>
                  </a:cubicBezTo>
                  <a:cubicBezTo>
                    <a:pt x="2420" y="9177"/>
                    <a:pt x="2400" y="9157"/>
                    <a:pt x="2400" y="9138"/>
                  </a:cubicBezTo>
                  <a:cubicBezTo>
                    <a:pt x="2360" y="9058"/>
                    <a:pt x="2301" y="9019"/>
                    <a:pt x="2221" y="8999"/>
                  </a:cubicBezTo>
                  <a:cubicBezTo>
                    <a:pt x="2202" y="8994"/>
                    <a:pt x="2182" y="8991"/>
                    <a:pt x="2163" y="8991"/>
                  </a:cubicBezTo>
                  <a:cubicBezTo>
                    <a:pt x="2105" y="8991"/>
                    <a:pt x="2053" y="9014"/>
                    <a:pt x="2023" y="9058"/>
                  </a:cubicBezTo>
                  <a:cubicBezTo>
                    <a:pt x="2003" y="9058"/>
                    <a:pt x="1983" y="9078"/>
                    <a:pt x="1983" y="9098"/>
                  </a:cubicBezTo>
                  <a:cubicBezTo>
                    <a:pt x="1964" y="9118"/>
                    <a:pt x="1944" y="9138"/>
                    <a:pt x="1944" y="9138"/>
                  </a:cubicBezTo>
                  <a:cubicBezTo>
                    <a:pt x="1924" y="9157"/>
                    <a:pt x="1924" y="9177"/>
                    <a:pt x="1924" y="9197"/>
                  </a:cubicBezTo>
                  <a:cubicBezTo>
                    <a:pt x="1904" y="9237"/>
                    <a:pt x="1904" y="9257"/>
                    <a:pt x="1884" y="9276"/>
                  </a:cubicBezTo>
                  <a:cubicBezTo>
                    <a:pt x="1845" y="9376"/>
                    <a:pt x="1825" y="9495"/>
                    <a:pt x="1785" y="9653"/>
                  </a:cubicBezTo>
                  <a:cubicBezTo>
                    <a:pt x="1765" y="9713"/>
                    <a:pt x="1726" y="9792"/>
                    <a:pt x="1706" y="9871"/>
                  </a:cubicBezTo>
                  <a:cubicBezTo>
                    <a:pt x="1666" y="9970"/>
                    <a:pt x="1627" y="10050"/>
                    <a:pt x="1587" y="10129"/>
                  </a:cubicBezTo>
                  <a:cubicBezTo>
                    <a:pt x="1527" y="10208"/>
                    <a:pt x="1468" y="10288"/>
                    <a:pt x="1408" y="10367"/>
                  </a:cubicBezTo>
                  <a:lnTo>
                    <a:pt x="1369" y="10387"/>
                  </a:lnTo>
                  <a:lnTo>
                    <a:pt x="1349" y="10407"/>
                  </a:lnTo>
                  <a:cubicBezTo>
                    <a:pt x="1329" y="10427"/>
                    <a:pt x="1309" y="10446"/>
                    <a:pt x="1289" y="10466"/>
                  </a:cubicBezTo>
                  <a:cubicBezTo>
                    <a:pt x="1230" y="10486"/>
                    <a:pt x="1190" y="10526"/>
                    <a:pt x="1131" y="10546"/>
                  </a:cubicBezTo>
                  <a:cubicBezTo>
                    <a:pt x="1091" y="10565"/>
                    <a:pt x="1032" y="10585"/>
                    <a:pt x="972" y="10585"/>
                  </a:cubicBezTo>
                  <a:lnTo>
                    <a:pt x="794" y="10585"/>
                  </a:lnTo>
                  <a:cubicBezTo>
                    <a:pt x="655" y="10565"/>
                    <a:pt x="536" y="10506"/>
                    <a:pt x="417" y="10407"/>
                  </a:cubicBezTo>
                  <a:cubicBezTo>
                    <a:pt x="298" y="10288"/>
                    <a:pt x="199" y="10149"/>
                    <a:pt x="159" y="9970"/>
                  </a:cubicBezTo>
                  <a:cubicBezTo>
                    <a:pt x="119" y="9891"/>
                    <a:pt x="100" y="9792"/>
                    <a:pt x="100" y="9693"/>
                  </a:cubicBezTo>
                  <a:cubicBezTo>
                    <a:pt x="100" y="9653"/>
                    <a:pt x="100" y="9594"/>
                    <a:pt x="100" y="9534"/>
                  </a:cubicBezTo>
                  <a:cubicBezTo>
                    <a:pt x="100" y="9376"/>
                    <a:pt x="119" y="9237"/>
                    <a:pt x="159" y="9098"/>
                  </a:cubicBezTo>
                  <a:cubicBezTo>
                    <a:pt x="179" y="8959"/>
                    <a:pt x="218" y="8820"/>
                    <a:pt x="278" y="8681"/>
                  </a:cubicBezTo>
                  <a:cubicBezTo>
                    <a:pt x="337" y="8543"/>
                    <a:pt x="397" y="8404"/>
                    <a:pt x="456" y="8285"/>
                  </a:cubicBezTo>
                  <a:cubicBezTo>
                    <a:pt x="476" y="8225"/>
                    <a:pt x="516" y="8166"/>
                    <a:pt x="556" y="8087"/>
                  </a:cubicBezTo>
                  <a:cubicBezTo>
                    <a:pt x="575" y="8027"/>
                    <a:pt x="615" y="7968"/>
                    <a:pt x="655" y="7908"/>
                  </a:cubicBezTo>
                  <a:lnTo>
                    <a:pt x="873" y="7551"/>
                  </a:lnTo>
                  <a:cubicBezTo>
                    <a:pt x="1032" y="7313"/>
                    <a:pt x="1170" y="7055"/>
                    <a:pt x="1309" y="6797"/>
                  </a:cubicBezTo>
                  <a:cubicBezTo>
                    <a:pt x="1607" y="6302"/>
                    <a:pt x="1884" y="5806"/>
                    <a:pt x="2122" y="5290"/>
                  </a:cubicBezTo>
                  <a:cubicBezTo>
                    <a:pt x="2182" y="5151"/>
                    <a:pt x="2241" y="5033"/>
                    <a:pt x="2301" y="4894"/>
                  </a:cubicBezTo>
                  <a:cubicBezTo>
                    <a:pt x="2360" y="4755"/>
                    <a:pt x="2420" y="4616"/>
                    <a:pt x="2479" y="4477"/>
                  </a:cubicBezTo>
                  <a:cubicBezTo>
                    <a:pt x="2578" y="4219"/>
                    <a:pt x="2678" y="3922"/>
                    <a:pt x="2737" y="3644"/>
                  </a:cubicBezTo>
                  <a:cubicBezTo>
                    <a:pt x="2816" y="3347"/>
                    <a:pt x="2876" y="3049"/>
                    <a:pt x="2896" y="2752"/>
                  </a:cubicBezTo>
                  <a:cubicBezTo>
                    <a:pt x="2916" y="2435"/>
                    <a:pt x="2896" y="2117"/>
                    <a:pt x="2816" y="1820"/>
                  </a:cubicBezTo>
                  <a:cubicBezTo>
                    <a:pt x="2777" y="1622"/>
                    <a:pt x="2717" y="1443"/>
                    <a:pt x="2618" y="1265"/>
                  </a:cubicBezTo>
                  <a:cubicBezTo>
                    <a:pt x="2598" y="1185"/>
                    <a:pt x="2559" y="1106"/>
                    <a:pt x="2519" y="1046"/>
                  </a:cubicBezTo>
                  <a:cubicBezTo>
                    <a:pt x="2459" y="908"/>
                    <a:pt x="2380" y="769"/>
                    <a:pt x="2301" y="630"/>
                  </a:cubicBezTo>
                  <a:cubicBezTo>
                    <a:pt x="2221" y="531"/>
                    <a:pt x="2142" y="432"/>
                    <a:pt x="2063" y="332"/>
                  </a:cubicBezTo>
                  <a:cubicBezTo>
                    <a:pt x="1964" y="194"/>
                    <a:pt x="1845" y="95"/>
                    <a:pt x="1706" y="15"/>
                  </a:cubicBezTo>
                  <a:cubicBezTo>
                    <a:pt x="1681" y="5"/>
                    <a:pt x="1658" y="0"/>
                    <a:pt x="1635"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0"/>
            <p:cNvSpPr/>
            <p:nvPr/>
          </p:nvSpPr>
          <p:spPr>
            <a:xfrm>
              <a:off x="7172150" y="2026800"/>
              <a:ext cx="72400" cy="274050"/>
            </a:xfrm>
            <a:custGeom>
              <a:avLst/>
              <a:gdLst/>
              <a:ahLst/>
              <a:cxnLst/>
              <a:rect l="l" t="t" r="r" b="b"/>
              <a:pathLst>
                <a:path w="2896" h="10962" extrusionOk="0">
                  <a:moveTo>
                    <a:pt x="1666" y="0"/>
                  </a:moveTo>
                  <a:cubicBezTo>
                    <a:pt x="1607" y="20"/>
                    <a:pt x="1527" y="40"/>
                    <a:pt x="1468" y="80"/>
                  </a:cubicBezTo>
                  <a:cubicBezTo>
                    <a:pt x="1428" y="99"/>
                    <a:pt x="1389" y="119"/>
                    <a:pt x="1349" y="119"/>
                  </a:cubicBezTo>
                  <a:lnTo>
                    <a:pt x="1309" y="159"/>
                  </a:lnTo>
                  <a:lnTo>
                    <a:pt x="1270" y="179"/>
                  </a:lnTo>
                  <a:cubicBezTo>
                    <a:pt x="1151" y="238"/>
                    <a:pt x="1032" y="337"/>
                    <a:pt x="952" y="437"/>
                  </a:cubicBezTo>
                  <a:cubicBezTo>
                    <a:pt x="873" y="516"/>
                    <a:pt x="794" y="615"/>
                    <a:pt x="734" y="714"/>
                  </a:cubicBezTo>
                  <a:cubicBezTo>
                    <a:pt x="675" y="813"/>
                    <a:pt x="615" y="912"/>
                    <a:pt x="575" y="1012"/>
                  </a:cubicBezTo>
                  <a:cubicBezTo>
                    <a:pt x="516" y="1170"/>
                    <a:pt x="476" y="1329"/>
                    <a:pt x="476" y="1507"/>
                  </a:cubicBezTo>
                  <a:lnTo>
                    <a:pt x="476" y="1607"/>
                  </a:lnTo>
                  <a:cubicBezTo>
                    <a:pt x="476" y="1626"/>
                    <a:pt x="476" y="1666"/>
                    <a:pt x="476" y="1686"/>
                  </a:cubicBezTo>
                  <a:cubicBezTo>
                    <a:pt x="476" y="1706"/>
                    <a:pt x="476" y="1745"/>
                    <a:pt x="476" y="1765"/>
                  </a:cubicBezTo>
                  <a:cubicBezTo>
                    <a:pt x="496" y="1785"/>
                    <a:pt x="496" y="1805"/>
                    <a:pt x="516" y="1825"/>
                  </a:cubicBezTo>
                  <a:cubicBezTo>
                    <a:pt x="556" y="1884"/>
                    <a:pt x="615" y="1944"/>
                    <a:pt x="694" y="1944"/>
                  </a:cubicBezTo>
                  <a:cubicBezTo>
                    <a:pt x="716" y="1949"/>
                    <a:pt x="736" y="1951"/>
                    <a:pt x="754" y="1951"/>
                  </a:cubicBezTo>
                  <a:cubicBezTo>
                    <a:pt x="806" y="1951"/>
                    <a:pt x="849" y="1933"/>
                    <a:pt x="893" y="1904"/>
                  </a:cubicBezTo>
                  <a:cubicBezTo>
                    <a:pt x="913" y="1884"/>
                    <a:pt x="913" y="1884"/>
                    <a:pt x="932" y="1864"/>
                  </a:cubicBezTo>
                  <a:cubicBezTo>
                    <a:pt x="952" y="1845"/>
                    <a:pt x="952" y="1825"/>
                    <a:pt x="972" y="1825"/>
                  </a:cubicBezTo>
                  <a:cubicBezTo>
                    <a:pt x="972" y="1785"/>
                    <a:pt x="992" y="1765"/>
                    <a:pt x="992" y="1745"/>
                  </a:cubicBezTo>
                  <a:cubicBezTo>
                    <a:pt x="1012" y="1726"/>
                    <a:pt x="1012" y="1706"/>
                    <a:pt x="1012" y="1686"/>
                  </a:cubicBezTo>
                  <a:cubicBezTo>
                    <a:pt x="1051" y="1587"/>
                    <a:pt x="1091" y="1468"/>
                    <a:pt x="1131" y="1309"/>
                  </a:cubicBezTo>
                  <a:cubicBezTo>
                    <a:pt x="1151" y="1230"/>
                    <a:pt x="1170" y="1170"/>
                    <a:pt x="1210" y="1091"/>
                  </a:cubicBezTo>
                  <a:cubicBezTo>
                    <a:pt x="1250" y="992"/>
                    <a:pt x="1289" y="912"/>
                    <a:pt x="1329" y="833"/>
                  </a:cubicBezTo>
                  <a:cubicBezTo>
                    <a:pt x="1389" y="754"/>
                    <a:pt x="1448" y="674"/>
                    <a:pt x="1508" y="595"/>
                  </a:cubicBezTo>
                  <a:lnTo>
                    <a:pt x="1527" y="575"/>
                  </a:lnTo>
                  <a:lnTo>
                    <a:pt x="1567" y="556"/>
                  </a:lnTo>
                  <a:cubicBezTo>
                    <a:pt x="1587" y="536"/>
                    <a:pt x="1607" y="516"/>
                    <a:pt x="1627" y="496"/>
                  </a:cubicBezTo>
                  <a:cubicBezTo>
                    <a:pt x="1666" y="476"/>
                    <a:pt x="1726" y="437"/>
                    <a:pt x="1765" y="417"/>
                  </a:cubicBezTo>
                  <a:cubicBezTo>
                    <a:pt x="1825" y="397"/>
                    <a:pt x="1884" y="377"/>
                    <a:pt x="1924" y="377"/>
                  </a:cubicBezTo>
                  <a:cubicBezTo>
                    <a:pt x="1964" y="367"/>
                    <a:pt x="1998" y="362"/>
                    <a:pt x="2031" y="362"/>
                  </a:cubicBezTo>
                  <a:cubicBezTo>
                    <a:pt x="2063" y="362"/>
                    <a:pt x="2093" y="367"/>
                    <a:pt x="2122" y="377"/>
                  </a:cubicBezTo>
                  <a:cubicBezTo>
                    <a:pt x="2261" y="397"/>
                    <a:pt x="2380" y="456"/>
                    <a:pt x="2479" y="556"/>
                  </a:cubicBezTo>
                  <a:cubicBezTo>
                    <a:pt x="2618" y="674"/>
                    <a:pt x="2697" y="813"/>
                    <a:pt x="2757" y="992"/>
                  </a:cubicBezTo>
                  <a:cubicBezTo>
                    <a:pt x="2777" y="1071"/>
                    <a:pt x="2797" y="1170"/>
                    <a:pt x="2816" y="1250"/>
                  </a:cubicBezTo>
                  <a:cubicBezTo>
                    <a:pt x="2816" y="1309"/>
                    <a:pt x="2816" y="1369"/>
                    <a:pt x="2816" y="1428"/>
                  </a:cubicBezTo>
                  <a:cubicBezTo>
                    <a:pt x="2797" y="1587"/>
                    <a:pt x="2797" y="1726"/>
                    <a:pt x="2757" y="1864"/>
                  </a:cubicBezTo>
                  <a:cubicBezTo>
                    <a:pt x="2717" y="2003"/>
                    <a:pt x="2678" y="2142"/>
                    <a:pt x="2638" y="2281"/>
                  </a:cubicBezTo>
                  <a:cubicBezTo>
                    <a:pt x="2578" y="2420"/>
                    <a:pt x="2519" y="2539"/>
                    <a:pt x="2459" y="2677"/>
                  </a:cubicBezTo>
                  <a:cubicBezTo>
                    <a:pt x="2420" y="2737"/>
                    <a:pt x="2400" y="2796"/>
                    <a:pt x="2360" y="2856"/>
                  </a:cubicBezTo>
                  <a:cubicBezTo>
                    <a:pt x="2321" y="2935"/>
                    <a:pt x="2281" y="2995"/>
                    <a:pt x="2241" y="3054"/>
                  </a:cubicBezTo>
                  <a:lnTo>
                    <a:pt x="2023" y="3411"/>
                  </a:lnTo>
                  <a:cubicBezTo>
                    <a:pt x="1884" y="3649"/>
                    <a:pt x="1726" y="3907"/>
                    <a:pt x="1587" y="4145"/>
                  </a:cubicBezTo>
                  <a:cubicBezTo>
                    <a:pt x="1309" y="4641"/>
                    <a:pt x="1032" y="5137"/>
                    <a:pt x="774" y="5672"/>
                  </a:cubicBezTo>
                  <a:cubicBezTo>
                    <a:pt x="714" y="5811"/>
                    <a:pt x="655" y="5930"/>
                    <a:pt x="595" y="6069"/>
                  </a:cubicBezTo>
                  <a:cubicBezTo>
                    <a:pt x="536" y="6207"/>
                    <a:pt x="496" y="6346"/>
                    <a:pt x="437" y="6465"/>
                  </a:cubicBezTo>
                  <a:cubicBezTo>
                    <a:pt x="337" y="6743"/>
                    <a:pt x="238" y="7040"/>
                    <a:pt x="159" y="7318"/>
                  </a:cubicBezTo>
                  <a:cubicBezTo>
                    <a:pt x="80" y="7615"/>
                    <a:pt x="40" y="7913"/>
                    <a:pt x="20" y="8210"/>
                  </a:cubicBezTo>
                  <a:cubicBezTo>
                    <a:pt x="0" y="8528"/>
                    <a:pt x="20" y="8845"/>
                    <a:pt x="80" y="9142"/>
                  </a:cubicBezTo>
                  <a:cubicBezTo>
                    <a:pt x="139" y="9341"/>
                    <a:pt x="199" y="9519"/>
                    <a:pt x="278" y="9698"/>
                  </a:cubicBezTo>
                  <a:cubicBezTo>
                    <a:pt x="318" y="9777"/>
                    <a:pt x="357" y="9856"/>
                    <a:pt x="377" y="9916"/>
                  </a:cubicBezTo>
                  <a:cubicBezTo>
                    <a:pt x="456" y="10055"/>
                    <a:pt x="536" y="10193"/>
                    <a:pt x="615" y="10332"/>
                  </a:cubicBezTo>
                  <a:cubicBezTo>
                    <a:pt x="694" y="10431"/>
                    <a:pt x="754" y="10531"/>
                    <a:pt x="833" y="10630"/>
                  </a:cubicBezTo>
                  <a:cubicBezTo>
                    <a:pt x="932" y="10769"/>
                    <a:pt x="1071" y="10868"/>
                    <a:pt x="1210" y="10947"/>
                  </a:cubicBezTo>
                  <a:cubicBezTo>
                    <a:pt x="1235" y="10957"/>
                    <a:pt x="1258" y="10962"/>
                    <a:pt x="1280" y="10962"/>
                  </a:cubicBezTo>
                  <a:cubicBezTo>
                    <a:pt x="1346" y="10962"/>
                    <a:pt x="1398" y="10917"/>
                    <a:pt x="1428" y="10828"/>
                  </a:cubicBezTo>
                  <a:cubicBezTo>
                    <a:pt x="1488" y="10749"/>
                    <a:pt x="1468" y="10630"/>
                    <a:pt x="1408" y="10550"/>
                  </a:cubicBezTo>
                  <a:cubicBezTo>
                    <a:pt x="1289" y="10451"/>
                    <a:pt x="1170" y="10372"/>
                    <a:pt x="1051" y="10312"/>
                  </a:cubicBezTo>
                  <a:cubicBezTo>
                    <a:pt x="952" y="10253"/>
                    <a:pt x="873" y="10193"/>
                    <a:pt x="794" y="10114"/>
                  </a:cubicBezTo>
                  <a:cubicBezTo>
                    <a:pt x="675" y="10035"/>
                    <a:pt x="575" y="9936"/>
                    <a:pt x="496" y="9837"/>
                  </a:cubicBezTo>
                  <a:cubicBezTo>
                    <a:pt x="437" y="9777"/>
                    <a:pt x="397" y="9698"/>
                    <a:pt x="357" y="9638"/>
                  </a:cubicBezTo>
                  <a:cubicBezTo>
                    <a:pt x="278" y="9480"/>
                    <a:pt x="218" y="9301"/>
                    <a:pt x="159" y="9123"/>
                  </a:cubicBezTo>
                  <a:cubicBezTo>
                    <a:pt x="100" y="8825"/>
                    <a:pt x="80" y="8528"/>
                    <a:pt x="100" y="8230"/>
                  </a:cubicBezTo>
                  <a:cubicBezTo>
                    <a:pt x="119" y="7933"/>
                    <a:pt x="179" y="7635"/>
                    <a:pt x="238" y="7338"/>
                  </a:cubicBezTo>
                  <a:cubicBezTo>
                    <a:pt x="318" y="7060"/>
                    <a:pt x="417" y="6783"/>
                    <a:pt x="516" y="6505"/>
                  </a:cubicBezTo>
                  <a:cubicBezTo>
                    <a:pt x="575" y="6386"/>
                    <a:pt x="615" y="6247"/>
                    <a:pt x="675" y="6108"/>
                  </a:cubicBezTo>
                  <a:cubicBezTo>
                    <a:pt x="734" y="5969"/>
                    <a:pt x="794" y="5850"/>
                    <a:pt x="853" y="5712"/>
                  </a:cubicBezTo>
                  <a:cubicBezTo>
                    <a:pt x="1111" y="5196"/>
                    <a:pt x="1369" y="4700"/>
                    <a:pt x="1666" y="4204"/>
                  </a:cubicBezTo>
                  <a:cubicBezTo>
                    <a:pt x="1805" y="3966"/>
                    <a:pt x="1944" y="3709"/>
                    <a:pt x="2102" y="3471"/>
                  </a:cubicBezTo>
                  <a:lnTo>
                    <a:pt x="2321" y="3094"/>
                  </a:lnTo>
                  <a:cubicBezTo>
                    <a:pt x="2360" y="3034"/>
                    <a:pt x="2400" y="2975"/>
                    <a:pt x="2440" y="2915"/>
                  </a:cubicBezTo>
                  <a:cubicBezTo>
                    <a:pt x="2459" y="2856"/>
                    <a:pt x="2499" y="2777"/>
                    <a:pt x="2539" y="2717"/>
                  </a:cubicBezTo>
                  <a:cubicBezTo>
                    <a:pt x="2598" y="2598"/>
                    <a:pt x="2658" y="2459"/>
                    <a:pt x="2717" y="2320"/>
                  </a:cubicBezTo>
                  <a:cubicBezTo>
                    <a:pt x="2757" y="2182"/>
                    <a:pt x="2797" y="2043"/>
                    <a:pt x="2836" y="1884"/>
                  </a:cubicBezTo>
                  <a:cubicBezTo>
                    <a:pt x="2876" y="1745"/>
                    <a:pt x="2896" y="1587"/>
                    <a:pt x="2896" y="1428"/>
                  </a:cubicBezTo>
                  <a:cubicBezTo>
                    <a:pt x="2896" y="1369"/>
                    <a:pt x="2896" y="1289"/>
                    <a:pt x="2896" y="1230"/>
                  </a:cubicBezTo>
                  <a:cubicBezTo>
                    <a:pt x="2896" y="1131"/>
                    <a:pt x="2876" y="1031"/>
                    <a:pt x="2856" y="932"/>
                  </a:cubicBezTo>
                  <a:cubicBezTo>
                    <a:pt x="2836" y="734"/>
                    <a:pt x="2737" y="556"/>
                    <a:pt x="2618" y="377"/>
                  </a:cubicBezTo>
                  <a:cubicBezTo>
                    <a:pt x="2499" y="238"/>
                    <a:pt x="2340" y="119"/>
                    <a:pt x="2162" y="60"/>
                  </a:cubicBezTo>
                  <a:cubicBezTo>
                    <a:pt x="2083" y="20"/>
                    <a:pt x="2003" y="20"/>
                    <a:pt x="192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0"/>
            <p:cNvSpPr/>
            <p:nvPr/>
          </p:nvSpPr>
          <p:spPr>
            <a:xfrm>
              <a:off x="7174625" y="1739375"/>
              <a:ext cx="72400" cy="274425"/>
            </a:xfrm>
            <a:custGeom>
              <a:avLst/>
              <a:gdLst/>
              <a:ahLst/>
              <a:cxnLst/>
              <a:rect l="l" t="t" r="r" b="b"/>
              <a:pathLst>
                <a:path w="2896" h="10977" extrusionOk="0">
                  <a:moveTo>
                    <a:pt x="1619" y="0"/>
                  </a:moveTo>
                  <a:cubicBezTo>
                    <a:pt x="1557" y="0"/>
                    <a:pt x="1513" y="45"/>
                    <a:pt x="1468" y="134"/>
                  </a:cubicBezTo>
                  <a:cubicBezTo>
                    <a:pt x="1409" y="233"/>
                    <a:pt x="1428" y="332"/>
                    <a:pt x="1488" y="412"/>
                  </a:cubicBezTo>
                  <a:cubicBezTo>
                    <a:pt x="1607" y="511"/>
                    <a:pt x="1726" y="590"/>
                    <a:pt x="1845" y="669"/>
                  </a:cubicBezTo>
                  <a:cubicBezTo>
                    <a:pt x="1944" y="729"/>
                    <a:pt x="2023" y="788"/>
                    <a:pt x="2122" y="848"/>
                  </a:cubicBezTo>
                  <a:cubicBezTo>
                    <a:pt x="2222" y="927"/>
                    <a:pt x="2321" y="1026"/>
                    <a:pt x="2400" y="1145"/>
                  </a:cubicBezTo>
                  <a:cubicBezTo>
                    <a:pt x="2460" y="1205"/>
                    <a:pt x="2499" y="1264"/>
                    <a:pt x="2539" y="1324"/>
                  </a:cubicBezTo>
                  <a:cubicBezTo>
                    <a:pt x="2618" y="1502"/>
                    <a:pt x="2678" y="1661"/>
                    <a:pt x="2737" y="1859"/>
                  </a:cubicBezTo>
                  <a:cubicBezTo>
                    <a:pt x="2797" y="2137"/>
                    <a:pt x="2817" y="2454"/>
                    <a:pt x="2797" y="2752"/>
                  </a:cubicBezTo>
                  <a:cubicBezTo>
                    <a:pt x="2777" y="3049"/>
                    <a:pt x="2737" y="3327"/>
                    <a:pt x="2658" y="3624"/>
                  </a:cubicBezTo>
                  <a:cubicBezTo>
                    <a:pt x="2579" y="3902"/>
                    <a:pt x="2479" y="4179"/>
                    <a:pt x="2380" y="4457"/>
                  </a:cubicBezTo>
                  <a:cubicBezTo>
                    <a:pt x="2321" y="4596"/>
                    <a:pt x="2281" y="4715"/>
                    <a:pt x="2222" y="4854"/>
                  </a:cubicBezTo>
                  <a:cubicBezTo>
                    <a:pt x="2162" y="4993"/>
                    <a:pt x="2103" y="5112"/>
                    <a:pt x="2043" y="5250"/>
                  </a:cubicBezTo>
                  <a:cubicBezTo>
                    <a:pt x="1785" y="5766"/>
                    <a:pt x="1528" y="6282"/>
                    <a:pt x="1230" y="6758"/>
                  </a:cubicBezTo>
                  <a:cubicBezTo>
                    <a:pt x="1091" y="7015"/>
                    <a:pt x="952" y="7253"/>
                    <a:pt x="794" y="7511"/>
                  </a:cubicBezTo>
                  <a:lnTo>
                    <a:pt x="576" y="7868"/>
                  </a:lnTo>
                  <a:cubicBezTo>
                    <a:pt x="536" y="7928"/>
                    <a:pt x="496" y="7987"/>
                    <a:pt x="476" y="8066"/>
                  </a:cubicBezTo>
                  <a:cubicBezTo>
                    <a:pt x="437" y="8126"/>
                    <a:pt x="397" y="8185"/>
                    <a:pt x="357" y="8245"/>
                  </a:cubicBezTo>
                  <a:cubicBezTo>
                    <a:pt x="298" y="8384"/>
                    <a:pt x="238" y="8503"/>
                    <a:pt x="199" y="8642"/>
                  </a:cubicBezTo>
                  <a:cubicBezTo>
                    <a:pt x="139" y="8780"/>
                    <a:pt x="100" y="8939"/>
                    <a:pt x="60" y="9078"/>
                  </a:cubicBezTo>
                  <a:cubicBezTo>
                    <a:pt x="20" y="9236"/>
                    <a:pt x="1" y="9375"/>
                    <a:pt x="1" y="9534"/>
                  </a:cubicBezTo>
                  <a:cubicBezTo>
                    <a:pt x="1" y="9613"/>
                    <a:pt x="1" y="9673"/>
                    <a:pt x="1" y="9752"/>
                  </a:cubicBezTo>
                  <a:cubicBezTo>
                    <a:pt x="1" y="9831"/>
                    <a:pt x="20" y="9931"/>
                    <a:pt x="40" y="10030"/>
                  </a:cubicBezTo>
                  <a:cubicBezTo>
                    <a:pt x="60" y="10228"/>
                    <a:pt x="159" y="10426"/>
                    <a:pt x="278" y="10585"/>
                  </a:cubicBezTo>
                  <a:cubicBezTo>
                    <a:pt x="397" y="10724"/>
                    <a:pt x="556" y="10843"/>
                    <a:pt x="734" y="10902"/>
                  </a:cubicBezTo>
                  <a:cubicBezTo>
                    <a:pt x="814" y="10942"/>
                    <a:pt x="893" y="10962"/>
                    <a:pt x="972" y="10962"/>
                  </a:cubicBezTo>
                  <a:cubicBezTo>
                    <a:pt x="1022" y="10972"/>
                    <a:pt x="1066" y="10977"/>
                    <a:pt x="1109" y="10977"/>
                  </a:cubicBezTo>
                  <a:cubicBezTo>
                    <a:pt x="1151" y="10977"/>
                    <a:pt x="1190" y="10972"/>
                    <a:pt x="1230" y="10962"/>
                  </a:cubicBezTo>
                  <a:cubicBezTo>
                    <a:pt x="1309" y="10942"/>
                    <a:pt x="1369" y="10922"/>
                    <a:pt x="1448" y="10882"/>
                  </a:cubicBezTo>
                  <a:cubicBezTo>
                    <a:pt x="1468" y="10863"/>
                    <a:pt x="1508" y="10863"/>
                    <a:pt x="1547" y="10843"/>
                  </a:cubicBezTo>
                  <a:lnTo>
                    <a:pt x="1587" y="10823"/>
                  </a:lnTo>
                  <a:lnTo>
                    <a:pt x="1647" y="10783"/>
                  </a:lnTo>
                  <a:cubicBezTo>
                    <a:pt x="1746" y="10724"/>
                    <a:pt x="1865" y="10644"/>
                    <a:pt x="1944" y="10545"/>
                  </a:cubicBezTo>
                  <a:cubicBezTo>
                    <a:pt x="2043" y="10446"/>
                    <a:pt x="2103" y="10347"/>
                    <a:pt x="2182" y="10248"/>
                  </a:cubicBezTo>
                  <a:cubicBezTo>
                    <a:pt x="2222" y="10149"/>
                    <a:pt x="2281" y="10050"/>
                    <a:pt x="2321" y="9950"/>
                  </a:cubicBezTo>
                  <a:cubicBezTo>
                    <a:pt x="2380" y="9792"/>
                    <a:pt x="2420" y="9633"/>
                    <a:pt x="2440" y="9455"/>
                  </a:cubicBezTo>
                  <a:lnTo>
                    <a:pt x="2440" y="9355"/>
                  </a:lnTo>
                  <a:cubicBezTo>
                    <a:pt x="2440" y="9336"/>
                    <a:pt x="2440" y="9316"/>
                    <a:pt x="2440" y="9276"/>
                  </a:cubicBezTo>
                  <a:cubicBezTo>
                    <a:pt x="2420" y="9256"/>
                    <a:pt x="2420" y="9236"/>
                    <a:pt x="2420" y="9217"/>
                  </a:cubicBezTo>
                  <a:cubicBezTo>
                    <a:pt x="2400" y="9177"/>
                    <a:pt x="2400" y="9157"/>
                    <a:pt x="2380" y="9137"/>
                  </a:cubicBezTo>
                  <a:cubicBezTo>
                    <a:pt x="2360" y="9078"/>
                    <a:pt x="2281" y="9018"/>
                    <a:pt x="2202" y="9018"/>
                  </a:cubicBezTo>
                  <a:cubicBezTo>
                    <a:pt x="2186" y="9013"/>
                    <a:pt x="2168" y="9011"/>
                    <a:pt x="2150" y="9011"/>
                  </a:cubicBezTo>
                  <a:cubicBezTo>
                    <a:pt x="2101" y="9011"/>
                    <a:pt x="2047" y="9029"/>
                    <a:pt x="2003" y="9058"/>
                  </a:cubicBezTo>
                  <a:cubicBezTo>
                    <a:pt x="1984" y="9078"/>
                    <a:pt x="1984" y="9098"/>
                    <a:pt x="1964" y="9098"/>
                  </a:cubicBezTo>
                  <a:cubicBezTo>
                    <a:pt x="1964" y="9117"/>
                    <a:pt x="1944" y="9137"/>
                    <a:pt x="1944" y="9157"/>
                  </a:cubicBezTo>
                  <a:cubicBezTo>
                    <a:pt x="1924" y="9177"/>
                    <a:pt x="1904" y="9197"/>
                    <a:pt x="1904" y="9217"/>
                  </a:cubicBezTo>
                  <a:cubicBezTo>
                    <a:pt x="1904" y="9236"/>
                    <a:pt x="1884" y="9256"/>
                    <a:pt x="1884" y="9276"/>
                  </a:cubicBezTo>
                  <a:cubicBezTo>
                    <a:pt x="1845" y="9375"/>
                    <a:pt x="1805" y="9514"/>
                    <a:pt x="1765" y="9653"/>
                  </a:cubicBezTo>
                  <a:cubicBezTo>
                    <a:pt x="1746" y="9732"/>
                    <a:pt x="1726" y="9812"/>
                    <a:pt x="1686" y="9891"/>
                  </a:cubicBezTo>
                  <a:cubicBezTo>
                    <a:pt x="1647" y="9970"/>
                    <a:pt x="1607" y="10050"/>
                    <a:pt x="1567" y="10129"/>
                  </a:cubicBezTo>
                  <a:cubicBezTo>
                    <a:pt x="1528" y="10228"/>
                    <a:pt x="1468" y="10288"/>
                    <a:pt x="1389" y="10367"/>
                  </a:cubicBezTo>
                  <a:lnTo>
                    <a:pt x="1369" y="10387"/>
                  </a:lnTo>
                  <a:lnTo>
                    <a:pt x="1329" y="10426"/>
                  </a:lnTo>
                  <a:cubicBezTo>
                    <a:pt x="1309" y="10446"/>
                    <a:pt x="1290" y="10446"/>
                    <a:pt x="1270" y="10466"/>
                  </a:cubicBezTo>
                  <a:cubicBezTo>
                    <a:pt x="1230" y="10506"/>
                    <a:pt x="1171" y="10525"/>
                    <a:pt x="1131" y="10545"/>
                  </a:cubicBezTo>
                  <a:cubicBezTo>
                    <a:pt x="1071" y="10565"/>
                    <a:pt x="1012" y="10585"/>
                    <a:pt x="972" y="10585"/>
                  </a:cubicBezTo>
                  <a:cubicBezTo>
                    <a:pt x="942" y="10595"/>
                    <a:pt x="913" y="10600"/>
                    <a:pt x="883" y="10600"/>
                  </a:cubicBezTo>
                  <a:cubicBezTo>
                    <a:pt x="853" y="10600"/>
                    <a:pt x="824" y="10595"/>
                    <a:pt x="794" y="10585"/>
                  </a:cubicBezTo>
                  <a:cubicBezTo>
                    <a:pt x="655" y="10565"/>
                    <a:pt x="516" y="10506"/>
                    <a:pt x="417" y="10426"/>
                  </a:cubicBezTo>
                  <a:cubicBezTo>
                    <a:pt x="278" y="10307"/>
                    <a:pt x="199" y="10149"/>
                    <a:pt x="139" y="9990"/>
                  </a:cubicBezTo>
                  <a:cubicBezTo>
                    <a:pt x="119" y="9891"/>
                    <a:pt x="100" y="9812"/>
                    <a:pt x="80" y="9712"/>
                  </a:cubicBezTo>
                  <a:cubicBezTo>
                    <a:pt x="80" y="9653"/>
                    <a:pt x="80" y="9593"/>
                    <a:pt x="80" y="9534"/>
                  </a:cubicBezTo>
                  <a:cubicBezTo>
                    <a:pt x="100" y="9395"/>
                    <a:pt x="119" y="9236"/>
                    <a:pt x="139" y="9098"/>
                  </a:cubicBezTo>
                  <a:cubicBezTo>
                    <a:pt x="179" y="8959"/>
                    <a:pt x="219" y="8820"/>
                    <a:pt x="278" y="8681"/>
                  </a:cubicBezTo>
                  <a:cubicBezTo>
                    <a:pt x="318" y="8542"/>
                    <a:pt x="377" y="8423"/>
                    <a:pt x="437" y="8285"/>
                  </a:cubicBezTo>
                  <a:cubicBezTo>
                    <a:pt x="476" y="8225"/>
                    <a:pt x="516" y="8166"/>
                    <a:pt x="536" y="8106"/>
                  </a:cubicBezTo>
                  <a:cubicBezTo>
                    <a:pt x="576" y="8047"/>
                    <a:pt x="615" y="7987"/>
                    <a:pt x="655" y="7928"/>
                  </a:cubicBezTo>
                  <a:lnTo>
                    <a:pt x="873" y="7551"/>
                  </a:lnTo>
                  <a:cubicBezTo>
                    <a:pt x="1012" y="7313"/>
                    <a:pt x="1171" y="7075"/>
                    <a:pt x="1309" y="6817"/>
                  </a:cubicBezTo>
                  <a:cubicBezTo>
                    <a:pt x="1587" y="6321"/>
                    <a:pt x="1865" y="5825"/>
                    <a:pt x="2122" y="5290"/>
                  </a:cubicBezTo>
                  <a:cubicBezTo>
                    <a:pt x="2182" y="5171"/>
                    <a:pt x="2241" y="5032"/>
                    <a:pt x="2301" y="4893"/>
                  </a:cubicBezTo>
                  <a:cubicBezTo>
                    <a:pt x="2360" y="4755"/>
                    <a:pt x="2400" y="4636"/>
                    <a:pt x="2460" y="4497"/>
                  </a:cubicBezTo>
                  <a:cubicBezTo>
                    <a:pt x="2579" y="4219"/>
                    <a:pt x="2658" y="3942"/>
                    <a:pt x="2737" y="3644"/>
                  </a:cubicBezTo>
                  <a:cubicBezTo>
                    <a:pt x="2817" y="3347"/>
                    <a:pt x="2856" y="3049"/>
                    <a:pt x="2876" y="2752"/>
                  </a:cubicBezTo>
                  <a:cubicBezTo>
                    <a:pt x="2896" y="2434"/>
                    <a:pt x="2876" y="2137"/>
                    <a:pt x="2817" y="1820"/>
                  </a:cubicBezTo>
                  <a:cubicBezTo>
                    <a:pt x="2757" y="1641"/>
                    <a:pt x="2698" y="1443"/>
                    <a:pt x="2618" y="1264"/>
                  </a:cubicBezTo>
                  <a:cubicBezTo>
                    <a:pt x="2579" y="1185"/>
                    <a:pt x="2559" y="1125"/>
                    <a:pt x="2519" y="1046"/>
                  </a:cubicBezTo>
                  <a:cubicBezTo>
                    <a:pt x="2440" y="907"/>
                    <a:pt x="2360" y="769"/>
                    <a:pt x="2281" y="650"/>
                  </a:cubicBezTo>
                  <a:cubicBezTo>
                    <a:pt x="2222" y="531"/>
                    <a:pt x="2142" y="431"/>
                    <a:pt x="2063" y="332"/>
                  </a:cubicBezTo>
                  <a:cubicBezTo>
                    <a:pt x="1964" y="213"/>
                    <a:pt x="1825" y="94"/>
                    <a:pt x="1686" y="15"/>
                  </a:cubicBezTo>
                  <a:cubicBezTo>
                    <a:pt x="1661" y="5"/>
                    <a:pt x="1639" y="0"/>
                    <a:pt x="1619"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0"/>
            <p:cNvSpPr/>
            <p:nvPr/>
          </p:nvSpPr>
          <p:spPr>
            <a:xfrm>
              <a:off x="7168175" y="1564225"/>
              <a:ext cx="69925" cy="297875"/>
            </a:xfrm>
            <a:custGeom>
              <a:avLst/>
              <a:gdLst/>
              <a:ahLst/>
              <a:cxnLst/>
              <a:rect l="l" t="t" r="r" b="b"/>
              <a:pathLst>
                <a:path w="2797" h="11915" extrusionOk="0">
                  <a:moveTo>
                    <a:pt x="1528" y="1"/>
                  </a:moveTo>
                  <a:cubicBezTo>
                    <a:pt x="1448" y="20"/>
                    <a:pt x="1369" y="40"/>
                    <a:pt x="1310" y="80"/>
                  </a:cubicBezTo>
                  <a:cubicBezTo>
                    <a:pt x="1270" y="80"/>
                    <a:pt x="1230" y="100"/>
                    <a:pt x="1191" y="120"/>
                  </a:cubicBezTo>
                  <a:lnTo>
                    <a:pt x="1151" y="139"/>
                  </a:lnTo>
                  <a:lnTo>
                    <a:pt x="1111" y="179"/>
                  </a:lnTo>
                  <a:cubicBezTo>
                    <a:pt x="992" y="239"/>
                    <a:pt x="873" y="338"/>
                    <a:pt x="794" y="437"/>
                  </a:cubicBezTo>
                  <a:cubicBezTo>
                    <a:pt x="715" y="536"/>
                    <a:pt x="635" y="655"/>
                    <a:pt x="576" y="754"/>
                  </a:cubicBezTo>
                  <a:cubicBezTo>
                    <a:pt x="516" y="853"/>
                    <a:pt x="477" y="972"/>
                    <a:pt x="437" y="1072"/>
                  </a:cubicBezTo>
                  <a:cubicBezTo>
                    <a:pt x="377" y="1250"/>
                    <a:pt x="338" y="1429"/>
                    <a:pt x="338" y="1607"/>
                  </a:cubicBezTo>
                  <a:lnTo>
                    <a:pt x="338" y="1706"/>
                  </a:lnTo>
                  <a:cubicBezTo>
                    <a:pt x="338" y="1746"/>
                    <a:pt x="338" y="1766"/>
                    <a:pt x="338" y="1805"/>
                  </a:cubicBezTo>
                  <a:cubicBezTo>
                    <a:pt x="338" y="1825"/>
                    <a:pt x="338" y="1865"/>
                    <a:pt x="358" y="1885"/>
                  </a:cubicBezTo>
                  <a:cubicBezTo>
                    <a:pt x="358" y="1904"/>
                    <a:pt x="358" y="1924"/>
                    <a:pt x="377" y="1944"/>
                  </a:cubicBezTo>
                  <a:cubicBezTo>
                    <a:pt x="417" y="2023"/>
                    <a:pt x="477" y="2083"/>
                    <a:pt x="556" y="2103"/>
                  </a:cubicBezTo>
                  <a:cubicBezTo>
                    <a:pt x="576" y="2108"/>
                    <a:pt x="596" y="2110"/>
                    <a:pt x="615" y="2110"/>
                  </a:cubicBezTo>
                  <a:cubicBezTo>
                    <a:pt x="674" y="2110"/>
                    <a:pt x="730" y="2088"/>
                    <a:pt x="774" y="2043"/>
                  </a:cubicBezTo>
                  <a:cubicBezTo>
                    <a:pt x="774" y="2023"/>
                    <a:pt x="794" y="2023"/>
                    <a:pt x="794" y="2004"/>
                  </a:cubicBezTo>
                  <a:cubicBezTo>
                    <a:pt x="814" y="1984"/>
                    <a:pt x="834" y="1964"/>
                    <a:pt x="834" y="1944"/>
                  </a:cubicBezTo>
                  <a:cubicBezTo>
                    <a:pt x="853" y="1924"/>
                    <a:pt x="853" y="1904"/>
                    <a:pt x="853" y="1885"/>
                  </a:cubicBezTo>
                  <a:cubicBezTo>
                    <a:pt x="873" y="1865"/>
                    <a:pt x="873" y="1825"/>
                    <a:pt x="893" y="1805"/>
                  </a:cubicBezTo>
                  <a:cubicBezTo>
                    <a:pt x="913" y="1706"/>
                    <a:pt x="953" y="1567"/>
                    <a:pt x="992" y="1409"/>
                  </a:cubicBezTo>
                  <a:cubicBezTo>
                    <a:pt x="1012" y="1329"/>
                    <a:pt x="1032" y="1250"/>
                    <a:pt x="1052" y="1151"/>
                  </a:cubicBezTo>
                  <a:cubicBezTo>
                    <a:pt x="1091" y="1072"/>
                    <a:pt x="1131" y="972"/>
                    <a:pt x="1171" y="893"/>
                  </a:cubicBezTo>
                  <a:cubicBezTo>
                    <a:pt x="1230" y="794"/>
                    <a:pt x="1290" y="715"/>
                    <a:pt x="1349" y="635"/>
                  </a:cubicBezTo>
                  <a:lnTo>
                    <a:pt x="1369" y="615"/>
                  </a:lnTo>
                  <a:lnTo>
                    <a:pt x="1409" y="596"/>
                  </a:lnTo>
                  <a:cubicBezTo>
                    <a:pt x="1429" y="576"/>
                    <a:pt x="1448" y="556"/>
                    <a:pt x="1468" y="536"/>
                  </a:cubicBezTo>
                  <a:cubicBezTo>
                    <a:pt x="1508" y="496"/>
                    <a:pt x="1567" y="477"/>
                    <a:pt x="1607" y="457"/>
                  </a:cubicBezTo>
                  <a:cubicBezTo>
                    <a:pt x="1667" y="437"/>
                    <a:pt x="1726" y="417"/>
                    <a:pt x="1766" y="397"/>
                  </a:cubicBezTo>
                  <a:lnTo>
                    <a:pt x="1964" y="397"/>
                  </a:lnTo>
                  <a:cubicBezTo>
                    <a:pt x="2103" y="437"/>
                    <a:pt x="2222" y="496"/>
                    <a:pt x="2341" y="596"/>
                  </a:cubicBezTo>
                  <a:cubicBezTo>
                    <a:pt x="2460" y="734"/>
                    <a:pt x="2559" y="893"/>
                    <a:pt x="2618" y="1091"/>
                  </a:cubicBezTo>
                  <a:cubicBezTo>
                    <a:pt x="2638" y="1171"/>
                    <a:pt x="2658" y="1270"/>
                    <a:pt x="2678" y="1389"/>
                  </a:cubicBezTo>
                  <a:lnTo>
                    <a:pt x="2678" y="1567"/>
                  </a:lnTo>
                  <a:cubicBezTo>
                    <a:pt x="2678" y="1726"/>
                    <a:pt x="2658" y="1885"/>
                    <a:pt x="2638" y="2043"/>
                  </a:cubicBezTo>
                  <a:cubicBezTo>
                    <a:pt x="2599" y="2202"/>
                    <a:pt x="2559" y="2341"/>
                    <a:pt x="2519" y="2499"/>
                  </a:cubicBezTo>
                  <a:cubicBezTo>
                    <a:pt x="2460" y="2638"/>
                    <a:pt x="2400" y="2777"/>
                    <a:pt x="2341" y="2916"/>
                  </a:cubicBezTo>
                  <a:cubicBezTo>
                    <a:pt x="2321" y="2995"/>
                    <a:pt x="2281" y="3055"/>
                    <a:pt x="2242" y="3114"/>
                  </a:cubicBezTo>
                  <a:cubicBezTo>
                    <a:pt x="2222" y="3193"/>
                    <a:pt x="2182" y="3253"/>
                    <a:pt x="2142" y="3312"/>
                  </a:cubicBezTo>
                  <a:lnTo>
                    <a:pt x="1924" y="3709"/>
                  </a:lnTo>
                  <a:cubicBezTo>
                    <a:pt x="1786" y="3967"/>
                    <a:pt x="1647" y="4225"/>
                    <a:pt x="1508" y="4502"/>
                  </a:cubicBezTo>
                  <a:cubicBezTo>
                    <a:pt x="1230" y="5038"/>
                    <a:pt x="972" y="5573"/>
                    <a:pt x="734" y="6129"/>
                  </a:cubicBezTo>
                  <a:cubicBezTo>
                    <a:pt x="675" y="6267"/>
                    <a:pt x="615" y="6426"/>
                    <a:pt x="556" y="6565"/>
                  </a:cubicBezTo>
                  <a:cubicBezTo>
                    <a:pt x="496" y="6704"/>
                    <a:pt x="437" y="6842"/>
                    <a:pt x="397" y="7001"/>
                  </a:cubicBezTo>
                  <a:cubicBezTo>
                    <a:pt x="298" y="7299"/>
                    <a:pt x="219" y="7616"/>
                    <a:pt x="140" y="7913"/>
                  </a:cubicBezTo>
                  <a:cubicBezTo>
                    <a:pt x="80" y="8231"/>
                    <a:pt x="40" y="8568"/>
                    <a:pt x="21" y="8885"/>
                  </a:cubicBezTo>
                  <a:cubicBezTo>
                    <a:pt x="1" y="9222"/>
                    <a:pt x="40" y="9559"/>
                    <a:pt x="100" y="9896"/>
                  </a:cubicBezTo>
                  <a:cubicBezTo>
                    <a:pt x="159" y="10115"/>
                    <a:pt x="239" y="10313"/>
                    <a:pt x="318" y="10511"/>
                  </a:cubicBezTo>
                  <a:cubicBezTo>
                    <a:pt x="358" y="10591"/>
                    <a:pt x="397" y="10670"/>
                    <a:pt x="417" y="10749"/>
                  </a:cubicBezTo>
                  <a:cubicBezTo>
                    <a:pt x="496" y="10908"/>
                    <a:pt x="576" y="11067"/>
                    <a:pt x="675" y="11205"/>
                  </a:cubicBezTo>
                  <a:cubicBezTo>
                    <a:pt x="754" y="11324"/>
                    <a:pt x="834" y="11443"/>
                    <a:pt x="913" y="11542"/>
                  </a:cubicBezTo>
                  <a:cubicBezTo>
                    <a:pt x="1032" y="11681"/>
                    <a:pt x="1151" y="11800"/>
                    <a:pt x="1310" y="11899"/>
                  </a:cubicBezTo>
                  <a:cubicBezTo>
                    <a:pt x="1334" y="11909"/>
                    <a:pt x="1357" y="11914"/>
                    <a:pt x="1377" y="11914"/>
                  </a:cubicBezTo>
                  <a:cubicBezTo>
                    <a:pt x="1438" y="11914"/>
                    <a:pt x="1483" y="11870"/>
                    <a:pt x="1528" y="11780"/>
                  </a:cubicBezTo>
                  <a:cubicBezTo>
                    <a:pt x="1567" y="11681"/>
                    <a:pt x="1567" y="11562"/>
                    <a:pt x="1488" y="11463"/>
                  </a:cubicBezTo>
                  <a:cubicBezTo>
                    <a:pt x="1369" y="11364"/>
                    <a:pt x="1250" y="11265"/>
                    <a:pt x="1131" y="11205"/>
                  </a:cubicBezTo>
                  <a:cubicBezTo>
                    <a:pt x="1032" y="11126"/>
                    <a:pt x="953" y="11067"/>
                    <a:pt x="853" y="10987"/>
                  </a:cubicBezTo>
                  <a:cubicBezTo>
                    <a:pt x="754" y="10888"/>
                    <a:pt x="655" y="10789"/>
                    <a:pt x="556" y="10670"/>
                  </a:cubicBezTo>
                  <a:cubicBezTo>
                    <a:pt x="516" y="10610"/>
                    <a:pt x="457" y="10531"/>
                    <a:pt x="417" y="10472"/>
                  </a:cubicBezTo>
                  <a:cubicBezTo>
                    <a:pt x="338" y="10273"/>
                    <a:pt x="259" y="10095"/>
                    <a:pt x="219" y="9877"/>
                  </a:cubicBezTo>
                  <a:cubicBezTo>
                    <a:pt x="140" y="9559"/>
                    <a:pt x="120" y="9242"/>
                    <a:pt x="120" y="8905"/>
                  </a:cubicBezTo>
                  <a:cubicBezTo>
                    <a:pt x="140" y="8588"/>
                    <a:pt x="179" y="8270"/>
                    <a:pt x="259" y="7953"/>
                  </a:cubicBezTo>
                  <a:cubicBezTo>
                    <a:pt x="318" y="7656"/>
                    <a:pt x="397" y="7358"/>
                    <a:pt x="496" y="7061"/>
                  </a:cubicBezTo>
                  <a:cubicBezTo>
                    <a:pt x="556" y="6902"/>
                    <a:pt x="596" y="6763"/>
                    <a:pt x="655" y="6624"/>
                  </a:cubicBezTo>
                  <a:cubicBezTo>
                    <a:pt x="715" y="6485"/>
                    <a:pt x="774" y="6327"/>
                    <a:pt x="834" y="6188"/>
                  </a:cubicBezTo>
                  <a:cubicBezTo>
                    <a:pt x="1072" y="5633"/>
                    <a:pt x="1329" y="5097"/>
                    <a:pt x="1607" y="4562"/>
                  </a:cubicBezTo>
                  <a:cubicBezTo>
                    <a:pt x="1746" y="4304"/>
                    <a:pt x="1885" y="4046"/>
                    <a:pt x="2023" y="3769"/>
                  </a:cubicBezTo>
                  <a:lnTo>
                    <a:pt x="2242" y="3392"/>
                  </a:lnTo>
                  <a:cubicBezTo>
                    <a:pt x="2281" y="3312"/>
                    <a:pt x="2321" y="3253"/>
                    <a:pt x="2341" y="3193"/>
                  </a:cubicBezTo>
                  <a:cubicBezTo>
                    <a:pt x="2380" y="3114"/>
                    <a:pt x="2420" y="3055"/>
                    <a:pt x="2440" y="2975"/>
                  </a:cubicBezTo>
                  <a:cubicBezTo>
                    <a:pt x="2519" y="2837"/>
                    <a:pt x="2559" y="2698"/>
                    <a:pt x="2618" y="2539"/>
                  </a:cubicBezTo>
                  <a:cubicBezTo>
                    <a:pt x="2678" y="2400"/>
                    <a:pt x="2718" y="2242"/>
                    <a:pt x="2737" y="2083"/>
                  </a:cubicBezTo>
                  <a:cubicBezTo>
                    <a:pt x="2777" y="1924"/>
                    <a:pt x="2777" y="1746"/>
                    <a:pt x="2777" y="1587"/>
                  </a:cubicBezTo>
                  <a:cubicBezTo>
                    <a:pt x="2797" y="1508"/>
                    <a:pt x="2797" y="1429"/>
                    <a:pt x="2777" y="1369"/>
                  </a:cubicBezTo>
                  <a:cubicBezTo>
                    <a:pt x="2777" y="1250"/>
                    <a:pt x="2777" y="1151"/>
                    <a:pt x="2757" y="1052"/>
                  </a:cubicBezTo>
                  <a:cubicBezTo>
                    <a:pt x="2698" y="834"/>
                    <a:pt x="2618" y="615"/>
                    <a:pt x="2480" y="437"/>
                  </a:cubicBezTo>
                  <a:cubicBezTo>
                    <a:pt x="2361" y="278"/>
                    <a:pt x="2202" y="159"/>
                    <a:pt x="2023" y="80"/>
                  </a:cubicBezTo>
                  <a:cubicBezTo>
                    <a:pt x="1944" y="40"/>
                    <a:pt x="1865" y="20"/>
                    <a:pt x="1766"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0"/>
            <p:cNvSpPr/>
            <p:nvPr/>
          </p:nvSpPr>
          <p:spPr>
            <a:xfrm>
              <a:off x="389825" y="4392300"/>
              <a:ext cx="72900" cy="273575"/>
            </a:xfrm>
            <a:custGeom>
              <a:avLst/>
              <a:gdLst/>
              <a:ahLst/>
              <a:cxnLst/>
              <a:rect l="l" t="t" r="r" b="b"/>
              <a:pathLst>
                <a:path w="2916" h="10943" extrusionOk="0">
                  <a:moveTo>
                    <a:pt x="1635" y="0"/>
                  </a:moveTo>
                  <a:cubicBezTo>
                    <a:pt x="1568" y="0"/>
                    <a:pt x="1513" y="45"/>
                    <a:pt x="1468" y="134"/>
                  </a:cubicBezTo>
                  <a:cubicBezTo>
                    <a:pt x="1428" y="213"/>
                    <a:pt x="1448" y="332"/>
                    <a:pt x="1508" y="412"/>
                  </a:cubicBezTo>
                  <a:cubicBezTo>
                    <a:pt x="1607" y="511"/>
                    <a:pt x="1726" y="590"/>
                    <a:pt x="1865" y="669"/>
                  </a:cubicBezTo>
                  <a:cubicBezTo>
                    <a:pt x="1944" y="709"/>
                    <a:pt x="2023" y="769"/>
                    <a:pt x="2122" y="828"/>
                  </a:cubicBezTo>
                  <a:cubicBezTo>
                    <a:pt x="2222" y="907"/>
                    <a:pt x="2321" y="1007"/>
                    <a:pt x="2400" y="1126"/>
                  </a:cubicBezTo>
                  <a:cubicBezTo>
                    <a:pt x="2459" y="1185"/>
                    <a:pt x="2499" y="1245"/>
                    <a:pt x="2539" y="1304"/>
                  </a:cubicBezTo>
                  <a:cubicBezTo>
                    <a:pt x="2618" y="1463"/>
                    <a:pt x="2678" y="1641"/>
                    <a:pt x="2737" y="1839"/>
                  </a:cubicBezTo>
                  <a:cubicBezTo>
                    <a:pt x="2797" y="2117"/>
                    <a:pt x="2816" y="2415"/>
                    <a:pt x="2797" y="2732"/>
                  </a:cubicBezTo>
                  <a:cubicBezTo>
                    <a:pt x="2777" y="3029"/>
                    <a:pt x="2737" y="3307"/>
                    <a:pt x="2658" y="3604"/>
                  </a:cubicBezTo>
                  <a:cubicBezTo>
                    <a:pt x="2578" y="3882"/>
                    <a:pt x="2479" y="4160"/>
                    <a:pt x="2380" y="4437"/>
                  </a:cubicBezTo>
                  <a:cubicBezTo>
                    <a:pt x="2321" y="4576"/>
                    <a:pt x="2281" y="4695"/>
                    <a:pt x="2222" y="4834"/>
                  </a:cubicBezTo>
                  <a:cubicBezTo>
                    <a:pt x="2162" y="4973"/>
                    <a:pt x="2103" y="5092"/>
                    <a:pt x="2043" y="5231"/>
                  </a:cubicBezTo>
                  <a:cubicBezTo>
                    <a:pt x="1785" y="5746"/>
                    <a:pt x="1527" y="6242"/>
                    <a:pt x="1230" y="6738"/>
                  </a:cubicBezTo>
                  <a:cubicBezTo>
                    <a:pt x="1091" y="6996"/>
                    <a:pt x="952" y="7234"/>
                    <a:pt x="794" y="7491"/>
                  </a:cubicBezTo>
                  <a:lnTo>
                    <a:pt x="576" y="7848"/>
                  </a:lnTo>
                  <a:cubicBezTo>
                    <a:pt x="536" y="7908"/>
                    <a:pt x="496" y="7967"/>
                    <a:pt x="476" y="8027"/>
                  </a:cubicBezTo>
                  <a:cubicBezTo>
                    <a:pt x="437" y="8106"/>
                    <a:pt x="397" y="8166"/>
                    <a:pt x="357" y="8225"/>
                  </a:cubicBezTo>
                  <a:cubicBezTo>
                    <a:pt x="298" y="8364"/>
                    <a:pt x="238" y="8483"/>
                    <a:pt x="199" y="8622"/>
                  </a:cubicBezTo>
                  <a:cubicBezTo>
                    <a:pt x="139" y="8761"/>
                    <a:pt x="100" y="8919"/>
                    <a:pt x="60" y="9058"/>
                  </a:cubicBezTo>
                  <a:cubicBezTo>
                    <a:pt x="20" y="9217"/>
                    <a:pt x="0" y="9356"/>
                    <a:pt x="0" y="9514"/>
                  </a:cubicBezTo>
                  <a:cubicBezTo>
                    <a:pt x="0" y="9574"/>
                    <a:pt x="0" y="9653"/>
                    <a:pt x="0" y="9712"/>
                  </a:cubicBezTo>
                  <a:cubicBezTo>
                    <a:pt x="0" y="9812"/>
                    <a:pt x="20" y="9911"/>
                    <a:pt x="40" y="10010"/>
                  </a:cubicBezTo>
                  <a:cubicBezTo>
                    <a:pt x="60" y="10208"/>
                    <a:pt x="159" y="10407"/>
                    <a:pt x="278" y="10565"/>
                  </a:cubicBezTo>
                  <a:cubicBezTo>
                    <a:pt x="397" y="10704"/>
                    <a:pt x="556" y="10823"/>
                    <a:pt x="734" y="10883"/>
                  </a:cubicBezTo>
                  <a:cubicBezTo>
                    <a:pt x="813" y="10922"/>
                    <a:pt x="893" y="10942"/>
                    <a:pt x="972" y="10942"/>
                  </a:cubicBezTo>
                  <a:lnTo>
                    <a:pt x="1230" y="10942"/>
                  </a:lnTo>
                  <a:cubicBezTo>
                    <a:pt x="1309" y="10922"/>
                    <a:pt x="1369" y="10902"/>
                    <a:pt x="1448" y="10883"/>
                  </a:cubicBezTo>
                  <a:cubicBezTo>
                    <a:pt x="1488" y="10863"/>
                    <a:pt x="1527" y="10863"/>
                    <a:pt x="1547" y="10843"/>
                  </a:cubicBezTo>
                  <a:lnTo>
                    <a:pt x="1607" y="10823"/>
                  </a:lnTo>
                  <a:lnTo>
                    <a:pt x="1646" y="10783"/>
                  </a:lnTo>
                  <a:cubicBezTo>
                    <a:pt x="1765" y="10724"/>
                    <a:pt x="1865" y="10645"/>
                    <a:pt x="1964" y="10545"/>
                  </a:cubicBezTo>
                  <a:cubicBezTo>
                    <a:pt x="2043" y="10446"/>
                    <a:pt x="2122" y="10347"/>
                    <a:pt x="2182" y="10248"/>
                  </a:cubicBezTo>
                  <a:cubicBezTo>
                    <a:pt x="2241" y="10149"/>
                    <a:pt x="2281" y="10050"/>
                    <a:pt x="2321" y="9950"/>
                  </a:cubicBezTo>
                  <a:cubicBezTo>
                    <a:pt x="2380" y="9792"/>
                    <a:pt x="2420" y="9633"/>
                    <a:pt x="2440" y="9455"/>
                  </a:cubicBezTo>
                  <a:lnTo>
                    <a:pt x="2440" y="9356"/>
                  </a:lnTo>
                  <a:cubicBezTo>
                    <a:pt x="2440" y="9336"/>
                    <a:pt x="2440" y="9296"/>
                    <a:pt x="2440" y="9276"/>
                  </a:cubicBezTo>
                  <a:cubicBezTo>
                    <a:pt x="2440" y="9256"/>
                    <a:pt x="2440" y="9237"/>
                    <a:pt x="2420" y="9197"/>
                  </a:cubicBezTo>
                  <a:cubicBezTo>
                    <a:pt x="2420" y="9177"/>
                    <a:pt x="2420" y="9157"/>
                    <a:pt x="2400" y="9137"/>
                  </a:cubicBezTo>
                  <a:cubicBezTo>
                    <a:pt x="2360" y="9078"/>
                    <a:pt x="2301" y="9018"/>
                    <a:pt x="2222" y="9018"/>
                  </a:cubicBezTo>
                  <a:cubicBezTo>
                    <a:pt x="2200" y="9013"/>
                    <a:pt x="2179" y="9011"/>
                    <a:pt x="2159" y="9011"/>
                  </a:cubicBezTo>
                  <a:cubicBezTo>
                    <a:pt x="2103" y="9011"/>
                    <a:pt x="2052" y="9029"/>
                    <a:pt x="2023" y="9058"/>
                  </a:cubicBezTo>
                  <a:cubicBezTo>
                    <a:pt x="2003" y="9078"/>
                    <a:pt x="1984" y="9078"/>
                    <a:pt x="1984" y="9098"/>
                  </a:cubicBezTo>
                  <a:cubicBezTo>
                    <a:pt x="1964" y="9118"/>
                    <a:pt x="1964" y="9137"/>
                    <a:pt x="1944" y="9157"/>
                  </a:cubicBezTo>
                  <a:cubicBezTo>
                    <a:pt x="1944" y="9177"/>
                    <a:pt x="1924" y="9197"/>
                    <a:pt x="1924" y="9217"/>
                  </a:cubicBezTo>
                  <a:cubicBezTo>
                    <a:pt x="1904" y="9237"/>
                    <a:pt x="1904" y="9256"/>
                    <a:pt x="1884" y="9276"/>
                  </a:cubicBezTo>
                  <a:cubicBezTo>
                    <a:pt x="1845" y="9375"/>
                    <a:pt x="1825" y="9514"/>
                    <a:pt x="1785" y="9653"/>
                  </a:cubicBezTo>
                  <a:cubicBezTo>
                    <a:pt x="1765" y="9732"/>
                    <a:pt x="1726" y="9812"/>
                    <a:pt x="1706" y="9891"/>
                  </a:cubicBezTo>
                  <a:cubicBezTo>
                    <a:pt x="1666" y="9970"/>
                    <a:pt x="1627" y="10050"/>
                    <a:pt x="1587" y="10129"/>
                  </a:cubicBezTo>
                  <a:cubicBezTo>
                    <a:pt x="1527" y="10208"/>
                    <a:pt x="1468" y="10288"/>
                    <a:pt x="1408" y="10367"/>
                  </a:cubicBezTo>
                  <a:lnTo>
                    <a:pt x="1369" y="10387"/>
                  </a:lnTo>
                  <a:lnTo>
                    <a:pt x="1349" y="10426"/>
                  </a:lnTo>
                  <a:cubicBezTo>
                    <a:pt x="1329" y="10426"/>
                    <a:pt x="1309" y="10446"/>
                    <a:pt x="1289" y="10466"/>
                  </a:cubicBezTo>
                  <a:cubicBezTo>
                    <a:pt x="1230" y="10486"/>
                    <a:pt x="1190" y="10526"/>
                    <a:pt x="1131" y="10545"/>
                  </a:cubicBezTo>
                  <a:cubicBezTo>
                    <a:pt x="1091" y="10565"/>
                    <a:pt x="1032" y="10585"/>
                    <a:pt x="972" y="10585"/>
                  </a:cubicBezTo>
                  <a:cubicBezTo>
                    <a:pt x="942" y="10595"/>
                    <a:pt x="913" y="10600"/>
                    <a:pt x="883" y="10600"/>
                  </a:cubicBezTo>
                  <a:cubicBezTo>
                    <a:pt x="853" y="10600"/>
                    <a:pt x="823" y="10595"/>
                    <a:pt x="794" y="10585"/>
                  </a:cubicBezTo>
                  <a:cubicBezTo>
                    <a:pt x="655" y="10565"/>
                    <a:pt x="536" y="10506"/>
                    <a:pt x="417" y="10407"/>
                  </a:cubicBezTo>
                  <a:cubicBezTo>
                    <a:pt x="298" y="10288"/>
                    <a:pt x="199" y="10149"/>
                    <a:pt x="159" y="9990"/>
                  </a:cubicBezTo>
                  <a:cubicBezTo>
                    <a:pt x="119" y="9891"/>
                    <a:pt x="119" y="9792"/>
                    <a:pt x="100" y="9712"/>
                  </a:cubicBezTo>
                  <a:cubicBezTo>
                    <a:pt x="100" y="9653"/>
                    <a:pt x="100" y="9594"/>
                    <a:pt x="100" y="9534"/>
                  </a:cubicBezTo>
                  <a:cubicBezTo>
                    <a:pt x="100" y="9395"/>
                    <a:pt x="119" y="9237"/>
                    <a:pt x="159" y="9098"/>
                  </a:cubicBezTo>
                  <a:cubicBezTo>
                    <a:pt x="179" y="8959"/>
                    <a:pt x="238" y="8820"/>
                    <a:pt x="278" y="8681"/>
                  </a:cubicBezTo>
                  <a:cubicBezTo>
                    <a:pt x="338" y="8542"/>
                    <a:pt x="397" y="8423"/>
                    <a:pt x="457" y="8285"/>
                  </a:cubicBezTo>
                  <a:cubicBezTo>
                    <a:pt x="476" y="8225"/>
                    <a:pt x="516" y="8166"/>
                    <a:pt x="556" y="8106"/>
                  </a:cubicBezTo>
                  <a:cubicBezTo>
                    <a:pt x="576" y="8047"/>
                    <a:pt x="615" y="7987"/>
                    <a:pt x="655" y="7928"/>
                  </a:cubicBezTo>
                  <a:lnTo>
                    <a:pt x="873" y="7551"/>
                  </a:lnTo>
                  <a:cubicBezTo>
                    <a:pt x="1032" y="7313"/>
                    <a:pt x="1170" y="7075"/>
                    <a:pt x="1309" y="6817"/>
                  </a:cubicBezTo>
                  <a:cubicBezTo>
                    <a:pt x="1607" y="6321"/>
                    <a:pt x="1884" y="5826"/>
                    <a:pt x="2122" y="5290"/>
                  </a:cubicBezTo>
                  <a:cubicBezTo>
                    <a:pt x="2182" y="5171"/>
                    <a:pt x="2241" y="5032"/>
                    <a:pt x="2301" y="4893"/>
                  </a:cubicBezTo>
                  <a:cubicBezTo>
                    <a:pt x="2360" y="4755"/>
                    <a:pt x="2420" y="4636"/>
                    <a:pt x="2479" y="4497"/>
                  </a:cubicBezTo>
                  <a:cubicBezTo>
                    <a:pt x="2578" y="4219"/>
                    <a:pt x="2678" y="3942"/>
                    <a:pt x="2737" y="3644"/>
                  </a:cubicBezTo>
                  <a:cubicBezTo>
                    <a:pt x="2816" y="3347"/>
                    <a:pt x="2876" y="3049"/>
                    <a:pt x="2896" y="2752"/>
                  </a:cubicBezTo>
                  <a:cubicBezTo>
                    <a:pt x="2916" y="2434"/>
                    <a:pt x="2896" y="2117"/>
                    <a:pt x="2816" y="1820"/>
                  </a:cubicBezTo>
                  <a:cubicBezTo>
                    <a:pt x="2777" y="1621"/>
                    <a:pt x="2717" y="1443"/>
                    <a:pt x="2618" y="1264"/>
                  </a:cubicBezTo>
                  <a:cubicBezTo>
                    <a:pt x="2598" y="1185"/>
                    <a:pt x="2559" y="1126"/>
                    <a:pt x="2519" y="1046"/>
                  </a:cubicBezTo>
                  <a:cubicBezTo>
                    <a:pt x="2459" y="907"/>
                    <a:pt x="2380" y="769"/>
                    <a:pt x="2301" y="650"/>
                  </a:cubicBezTo>
                  <a:cubicBezTo>
                    <a:pt x="2222" y="531"/>
                    <a:pt x="2142" y="431"/>
                    <a:pt x="2063" y="332"/>
                  </a:cubicBezTo>
                  <a:cubicBezTo>
                    <a:pt x="1964" y="193"/>
                    <a:pt x="1845" y="94"/>
                    <a:pt x="1706" y="15"/>
                  </a:cubicBezTo>
                  <a:cubicBezTo>
                    <a:pt x="1681" y="5"/>
                    <a:pt x="1658" y="0"/>
                    <a:pt x="1635"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0"/>
            <p:cNvSpPr/>
            <p:nvPr/>
          </p:nvSpPr>
          <p:spPr>
            <a:xfrm>
              <a:off x="385350" y="4240950"/>
              <a:ext cx="72925" cy="274075"/>
            </a:xfrm>
            <a:custGeom>
              <a:avLst/>
              <a:gdLst/>
              <a:ahLst/>
              <a:cxnLst/>
              <a:rect l="l" t="t" r="r" b="b"/>
              <a:pathLst>
                <a:path w="2917" h="10963" extrusionOk="0">
                  <a:moveTo>
                    <a:pt x="1687" y="1"/>
                  </a:moveTo>
                  <a:cubicBezTo>
                    <a:pt x="1607" y="20"/>
                    <a:pt x="1528" y="40"/>
                    <a:pt x="1468" y="80"/>
                  </a:cubicBezTo>
                  <a:cubicBezTo>
                    <a:pt x="1429" y="100"/>
                    <a:pt x="1389" y="120"/>
                    <a:pt x="1349" y="120"/>
                  </a:cubicBezTo>
                  <a:lnTo>
                    <a:pt x="1310" y="159"/>
                  </a:lnTo>
                  <a:lnTo>
                    <a:pt x="1270" y="179"/>
                  </a:lnTo>
                  <a:cubicBezTo>
                    <a:pt x="1151" y="239"/>
                    <a:pt x="1032" y="338"/>
                    <a:pt x="953" y="437"/>
                  </a:cubicBezTo>
                  <a:cubicBezTo>
                    <a:pt x="854" y="516"/>
                    <a:pt x="794" y="615"/>
                    <a:pt x="735" y="715"/>
                  </a:cubicBezTo>
                  <a:cubicBezTo>
                    <a:pt x="675" y="814"/>
                    <a:pt x="616" y="913"/>
                    <a:pt x="576" y="1012"/>
                  </a:cubicBezTo>
                  <a:cubicBezTo>
                    <a:pt x="517" y="1171"/>
                    <a:pt x="477" y="1329"/>
                    <a:pt x="477" y="1508"/>
                  </a:cubicBezTo>
                  <a:lnTo>
                    <a:pt x="477" y="1607"/>
                  </a:lnTo>
                  <a:cubicBezTo>
                    <a:pt x="457" y="1627"/>
                    <a:pt x="457" y="1666"/>
                    <a:pt x="477" y="1686"/>
                  </a:cubicBezTo>
                  <a:cubicBezTo>
                    <a:pt x="477" y="1706"/>
                    <a:pt x="477" y="1746"/>
                    <a:pt x="477" y="1766"/>
                  </a:cubicBezTo>
                  <a:cubicBezTo>
                    <a:pt x="497" y="1785"/>
                    <a:pt x="497" y="1805"/>
                    <a:pt x="517" y="1825"/>
                  </a:cubicBezTo>
                  <a:cubicBezTo>
                    <a:pt x="536" y="1885"/>
                    <a:pt x="616" y="1944"/>
                    <a:pt x="695" y="1964"/>
                  </a:cubicBezTo>
                  <a:cubicBezTo>
                    <a:pt x="755" y="1964"/>
                    <a:pt x="834" y="1944"/>
                    <a:pt x="893" y="1904"/>
                  </a:cubicBezTo>
                  <a:cubicBezTo>
                    <a:pt x="913" y="1885"/>
                    <a:pt x="913" y="1885"/>
                    <a:pt x="933" y="1865"/>
                  </a:cubicBezTo>
                  <a:cubicBezTo>
                    <a:pt x="933" y="1845"/>
                    <a:pt x="953" y="1825"/>
                    <a:pt x="953" y="1805"/>
                  </a:cubicBezTo>
                  <a:cubicBezTo>
                    <a:pt x="973" y="1785"/>
                    <a:pt x="992" y="1766"/>
                    <a:pt x="992" y="1746"/>
                  </a:cubicBezTo>
                  <a:cubicBezTo>
                    <a:pt x="992" y="1726"/>
                    <a:pt x="1012" y="1706"/>
                    <a:pt x="1012" y="1686"/>
                  </a:cubicBezTo>
                  <a:cubicBezTo>
                    <a:pt x="1052" y="1587"/>
                    <a:pt x="1092" y="1468"/>
                    <a:pt x="1131" y="1310"/>
                  </a:cubicBezTo>
                  <a:cubicBezTo>
                    <a:pt x="1151" y="1230"/>
                    <a:pt x="1171" y="1151"/>
                    <a:pt x="1211" y="1091"/>
                  </a:cubicBezTo>
                  <a:cubicBezTo>
                    <a:pt x="1250" y="992"/>
                    <a:pt x="1290" y="913"/>
                    <a:pt x="1330" y="834"/>
                  </a:cubicBezTo>
                  <a:cubicBezTo>
                    <a:pt x="1369" y="754"/>
                    <a:pt x="1429" y="675"/>
                    <a:pt x="1508" y="596"/>
                  </a:cubicBezTo>
                  <a:lnTo>
                    <a:pt x="1528" y="576"/>
                  </a:lnTo>
                  <a:lnTo>
                    <a:pt x="1568" y="556"/>
                  </a:lnTo>
                  <a:cubicBezTo>
                    <a:pt x="1587" y="536"/>
                    <a:pt x="1607" y="516"/>
                    <a:pt x="1627" y="496"/>
                  </a:cubicBezTo>
                  <a:cubicBezTo>
                    <a:pt x="1667" y="477"/>
                    <a:pt x="1726" y="437"/>
                    <a:pt x="1766" y="417"/>
                  </a:cubicBezTo>
                  <a:cubicBezTo>
                    <a:pt x="1825" y="397"/>
                    <a:pt x="1885" y="377"/>
                    <a:pt x="1925" y="377"/>
                  </a:cubicBezTo>
                  <a:cubicBezTo>
                    <a:pt x="1954" y="368"/>
                    <a:pt x="1984" y="363"/>
                    <a:pt x="2016" y="363"/>
                  </a:cubicBezTo>
                  <a:cubicBezTo>
                    <a:pt x="2049" y="363"/>
                    <a:pt x="2083" y="368"/>
                    <a:pt x="2123" y="377"/>
                  </a:cubicBezTo>
                  <a:cubicBezTo>
                    <a:pt x="2242" y="397"/>
                    <a:pt x="2381" y="457"/>
                    <a:pt x="2480" y="556"/>
                  </a:cubicBezTo>
                  <a:cubicBezTo>
                    <a:pt x="2619" y="675"/>
                    <a:pt x="2698" y="814"/>
                    <a:pt x="2757" y="992"/>
                  </a:cubicBezTo>
                  <a:cubicBezTo>
                    <a:pt x="2777" y="1072"/>
                    <a:pt x="2797" y="1171"/>
                    <a:pt x="2817" y="1250"/>
                  </a:cubicBezTo>
                  <a:cubicBezTo>
                    <a:pt x="2817" y="1310"/>
                    <a:pt x="2817" y="1369"/>
                    <a:pt x="2817" y="1428"/>
                  </a:cubicBezTo>
                  <a:cubicBezTo>
                    <a:pt x="2797" y="1587"/>
                    <a:pt x="2777" y="1726"/>
                    <a:pt x="2757" y="1865"/>
                  </a:cubicBezTo>
                  <a:cubicBezTo>
                    <a:pt x="2718" y="2004"/>
                    <a:pt x="2678" y="2142"/>
                    <a:pt x="2638" y="2281"/>
                  </a:cubicBezTo>
                  <a:cubicBezTo>
                    <a:pt x="2579" y="2420"/>
                    <a:pt x="2519" y="2539"/>
                    <a:pt x="2460" y="2678"/>
                  </a:cubicBezTo>
                  <a:cubicBezTo>
                    <a:pt x="2420" y="2737"/>
                    <a:pt x="2401" y="2797"/>
                    <a:pt x="2361" y="2856"/>
                  </a:cubicBezTo>
                  <a:cubicBezTo>
                    <a:pt x="2321" y="2916"/>
                    <a:pt x="2282" y="2975"/>
                    <a:pt x="2242" y="3055"/>
                  </a:cubicBezTo>
                  <a:lnTo>
                    <a:pt x="2044" y="3412"/>
                  </a:lnTo>
                  <a:cubicBezTo>
                    <a:pt x="1905" y="3650"/>
                    <a:pt x="1746" y="3907"/>
                    <a:pt x="1607" y="4165"/>
                  </a:cubicBezTo>
                  <a:cubicBezTo>
                    <a:pt x="1330" y="4661"/>
                    <a:pt x="1052" y="5157"/>
                    <a:pt x="794" y="5672"/>
                  </a:cubicBezTo>
                  <a:cubicBezTo>
                    <a:pt x="735" y="5811"/>
                    <a:pt x="675" y="5930"/>
                    <a:pt x="616" y="6069"/>
                  </a:cubicBezTo>
                  <a:cubicBezTo>
                    <a:pt x="556" y="6208"/>
                    <a:pt x="497" y="6347"/>
                    <a:pt x="457" y="6485"/>
                  </a:cubicBezTo>
                  <a:cubicBezTo>
                    <a:pt x="338" y="6743"/>
                    <a:pt x="259" y="7041"/>
                    <a:pt x="179" y="7318"/>
                  </a:cubicBezTo>
                  <a:cubicBezTo>
                    <a:pt x="100" y="7616"/>
                    <a:pt x="60" y="7913"/>
                    <a:pt x="21" y="8211"/>
                  </a:cubicBezTo>
                  <a:cubicBezTo>
                    <a:pt x="1" y="8528"/>
                    <a:pt x="41" y="8845"/>
                    <a:pt x="100" y="9143"/>
                  </a:cubicBezTo>
                  <a:cubicBezTo>
                    <a:pt x="140" y="9341"/>
                    <a:pt x="219" y="9520"/>
                    <a:pt x="298" y="9698"/>
                  </a:cubicBezTo>
                  <a:cubicBezTo>
                    <a:pt x="338" y="9777"/>
                    <a:pt x="358" y="9857"/>
                    <a:pt x="398" y="9916"/>
                  </a:cubicBezTo>
                  <a:cubicBezTo>
                    <a:pt x="477" y="10055"/>
                    <a:pt x="536" y="10194"/>
                    <a:pt x="636" y="10333"/>
                  </a:cubicBezTo>
                  <a:cubicBezTo>
                    <a:pt x="695" y="10432"/>
                    <a:pt x="774" y="10531"/>
                    <a:pt x="854" y="10630"/>
                  </a:cubicBezTo>
                  <a:cubicBezTo>
                    <a:pt x="953" y="10769"/>
                    <a:pt x="1092" y="10868"/>
                    <a:pt x="1230" y="10947"/>
                  </a:cubicBezTo>
                  <a:cubicBezTo>
                    <a:pt x="1255" y="10957"/>
                    <a:pt x="1278" y="10962"/>
                    <a:pt x="1298" y="10962"/>
                  </a:cubicBezTo>
                  <a:cubicBezTo>
                    <a:pt x="1359" y="10962"/>
                    <a:pt x="1404" y="10918"/>
                    <a:pt x="1449" y="10829"/>
                  </a:cubicBezTo>
                  <a:cubicBezTo>
                    <a:pt x="1508" y="10749"/>
                    <a:pt x="1488" y="10630"/>
                    <a:pt x="1409" y="10551"/>
                  </a:cubicBezTo>
                  <a:cubicBezTo>
                    <a:pt x="1310" y="10452"/>
                    <a:pt x="1191" y="10372"/>
                    <a:pt x="1072" y="10313"/>
                  </a:cubicBezTo>
                  <a:cubicBezTo>
                    <a:pt x="973" y="10253"/>
                    <a:pt x="893" y="10194"/>
                    <a:pt x="794" y="10115"/>
                  </a:cubicBezTo>
                  <a:cubicBezTo>
                    <a:pt x="695" y="10035"/>
                    <a:pt x="596" y="9936"/>
                    <a:pt x="517" y="9837"/>
                  </a:cubicBezTo>
                  <a:cubicBezTo>
                    <a:pt x="457" y="9777"/>
                    <a:pt x="417" y="9718"/>
                    <a:pt x="378" y="9639"/>
                  </a:cubicBezTo>
                  <a:cubicBezTo>
                    <a:pt x="298" y="9480"/>
                    <a:pt x="219" y="9302"/>
                    <a:pt x="179" y="9123"/>
                  </a:cubicBezTo>
                  <a:cubicBezTo>
                    <a:pt x="120" y="8826"/>
                    <a:pt x="100" y="8528"/>
                    <a:pt x="120" y="8211"/>
                  </a:cubicBezTo>
                  <a:cubicBezTo>
                    <a:pt x="140" y="7913"/>
                    <a:pt x="179" y="7636"/>
                    <a:pt x="259" y="7338"/>
                  </a:cubicBezTo>
                  <a:cubicBezTo>
                    <a:pt x="338" y="7061"/>
                    <a:pt x="417" y="6783"/>
                    <a:pt x="536" y="6505"/>
                  </a:cubicBezTo>
                  <a:cubicBezTo>
                    <a:pt x="576" y="6366"/>
                    <a:pt x="636" y="6247"/>
                    <a:pt x="695" y="6109"/>
                  </a:cubicBezTo>
                  <a:cubicBezTo>
                    <a:pt x="755" y="5970"/>
                    <a:pt x="814" y="5851"/>
                    <a:pt x="873" y="5712"/>
                  </a:cubicBezTo>
                  <a:cubicBezTo>
                    <a:pt x="1111" y="5196"/>
                    <a:pt x="1389" y="4701"/>
                    <a:pt x="1687" y="4205"/>
                  </a:cubicBezTo>
                  <a:cubicBezTo>
                    <a:pt x="1825" y="3947"/>
                    <a:pt x="1964" y="3709"/>
                    <a:pt x="2123" y="3451"/>
                  </a:cubicBezTo>
                  <a:lnTo>
                    <a:pt x="2341" y="3094"/>
                  </a:lnTo>
                  <a:cubicBezTo>
                    <a:pt x="2381" y="3035"/>
                    <a:pt x="2420" y="2975"/>
                    <a:pt x="2440" y="2916"/>
                  </a:cubicBezTo>
                  <a:cubicBezTo>
                    <a:pt x="2480" y="2837"/>
                    <a:pt x="2519" y="2777"/>
                    <a:pt x="2539" y="2718"/>
                  </a:cubicBezTo>
                  <a:cubicBezTo>
                    <a:pt x="2619" y="2579"/>
                    <a:pt x="2678" y="2460"/>
                    <a:pt x="2718" y="2321"/>
                  </a:cubicBezTo>
                  <a:cubicBezTo>
                    <a:pt x="2777" y="2182"/>
                    <a:pt x="2817" y="2023"/>
                    <a:pt x="2857" y="1885"/>
                  </a:cubicBezTo>
                  <a:cubicBezTo>
                    <a:pt x="2896" y="1726"/>
                    <a:pt x="2916" y="1587"/>
                    <a:pt x="2916" y="1428"/>
                  </a:cubicBezTo>
                  <a:cubicBezTo>
                    <a:pt x="2916" y="1369"/>
                    <a:pt x="2916" y="1290"/>
                    <a:pt x="2916" y="1230"/>
                  </a:cubicBezTo>
                  <a:cubicBezTo>
                    <a:pt x="2916" y="1131"/>
                    <a:pt x="2896" y="1032"/>
                    <a:pt x="2876" y="933"/>
                  </a:cubicBezTo>
                  <a:cubicBezTo>
                    <a:pt x="2837" y="734"/>
                    <a:pt x="2757" y="536"/>
                    <a:pt x="2638" y="377"/>
                  </a:cubicBezTo>
                  <a:cubicBezTo>
                    <a:pt x="2519" y="239"/>
                    <a:pt x="2361" y="120"/>
                    <a:pt x="2182" y="60"/>
                  </a:cubicBezTo>
                  <a:cubicBezTo>
                    <a:pt x="2103" y="20"/>
                    <a:pt x="2024" y="1"/>
                    <a:pt x="1925"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0"/>
            <p:cNvSpPr/>
            <p:nvPr/>
          </p:nvSpPr>
          <p:spPr>
            <a:xfrm>
              <a:off x="387350" y="3965925"/>
              <a:ext cx="73400" cy="274050"/>
            </a:xfrm>
            <a:custGeom>
              <a:avLst/>
              <a:gdLst/>
              <a:ahLst/>
              <a:cxnLst/>
              <a:rect l="l" t="t" r="r" b="b"/>
              <a:pathLst>
                <a:path w="2936" h="10962" extrusionOk="0">
                  <a:moveTo>
                    <a:pt x="1638" y="0"/>
                  </a:moveTo>
                  <a:cubicBezTo>
                    <a:pt x="1577" y="0"/>
                    <a:pt x="1532" y="45"/>
                    <a:pt x="1488" y="134"/>
                  </a:cubicBezTo>
                  <a:cubicBezTo>
                    <a:pt x="1448" y="233"/>
                    <a:pt x="1448" y="332"/>
                    <a:pt x="1527" y="412"/>
                  </a:cubicBezTo>
                  <a:cubicBezTo>
                    <a:pt x="1626" y="511"/>
                    <a:pt x="1745" y="590"/>
                    <a:pt x="1884" y="670"/>
                  </a:cubicBezTo>
                  <a:cubicBezTo>
                    <a:pt x="1964" y="729"/>
                    <a:pt x="2063" y="789"/>
                    <a:pt x="2142" y="848"/>
                  </a:cubicBezTo>
                  <a:cubicBezTo>
                    <a:pt x="2241" y="927"/>
                    <a:pt x="2340" y="1027"/>
                    <a:pt x="2439" y="1146"/>
                  </a:cubicBezTo>
                  <a:cubicBezTo>
                    <a:pt x="2479" y="1205"/>
                    <a:pt x="2519" y="1264"/>
                    <a:pt x="2558" y="1324"/>
                  </a:cubicBezTo>
                  <a:cubicBezTo>
                    <a:pt x="2658" y="1502"/>
                    <a:pt x="2717" y="1661"/>
                    <a:pt x="2757" y="1859"/>
                  </a:cubicBezTo>
                  <a:cubicBezTo>
                    <a:pt x="2816" y="2137"/>
                    <a:pt x="2856" y="2454"/>
                    <a:pt x="2816" y="2752"/>
                  </a:cubicBezTo>
                  <a:cubicBezTo>
                    <a:pt x="2796" y="3049"/>
                    <a:pt x="2757" y="3327"/>
                    <a:pt x="2677" y="3624"/>
                  </a:cubicBezTo>
                  <a:cubicBezTo>
                    <a:pt x="2618" y="3902"/>
                    <a:pt x="2519" y="4180"/>
                    <a:pt x="2420" y="4457"/>
                  </a:cubicBezTo>
                  <a:cubicBezTo>
                    <a:pt x="2360" y="4596"/>
                    <a:pt x="2301" y="4715"/>
                    <a:pt x="2241" y="4854"/>
                  </a:cubicBezTo>
                  <a:cubicBezTo>
                    <a:pt x="2202" y="4993"/>
                    <a:pt x="2122" y="5112"/>
                    <a:pt x="2043" y="5251"/>
                  </a:cubicBezTo>
                  <a:cubicBezTo>
                    <a:pt x="1805" y="5766"/>
                    <a:pt x="1527" y="6262"/>
                    <a:pt x="1250" y="6758"/>
                  </a:cubicBezTo>
                  <a:cubicBezTo>
                    <a:pt x="1091" y="6996"/>
                    <a:pt x="952" y="7254"/>
                    <a:pt x="793" y="7492"/>
                  </a:cubicBezTo>
                  <a:lnTo>
                    <a:pt x="575" y="7868"/>
                  </a:lnTo>
                  <a:cubicBezTo>
                    <a:pt x="536" y="7928"/>
                    <a:pt x="496" y="7987"/>
                    <a:pt x="476" y="8047"/>
                  </a:cubicBezTo>
                  <a:cubicBezTo>
                    <a:pt x="437" y="8106"/>
                    <a:pt x="397" y="8166"/>
                    <a:pt x="377" y="8245"/>
                  </a:cubicBezTo>
                  <a:cubicBezTo>
                    <a:pt x="298" y="8364"/>
                    <a:pt x="238" y="8503"/>
                    <a:pt x="199" y="8642"/>
                  </a:cubicBezTo>
                  <a:cubicBezTo>
                    <a:pt x="139" y="8781"/>
                    <a:pt x="99" y="8919"/>
                    <a:pt x="60" y="9078"/>
                  </a:cubicBezTo>
                  <a:cubicBezTo>
                    <a:pt x="40" y="9217"/>
                    <a:pt x="20" y="9375"/>
                    <a:pt x="0" y="9534"/>
                  </a:cubicBezTo>
                  <a:cubicBezTo>
                    <a:pt x="0" y="9594"/>
                    <a:pt x="0" y="9673"/>
                    <a:pt x="0" y="9732"/>
                  </a:cubicBezTo>
                  <a:cubicBezTo>
                    <a:pt x="0" y="9832"/>
                    <a:pt x="20" y="9931"/>
                    <a:pt x="40" y="10010"/>
                  </a:cubicBezTo>
                  <a:cubicBezTo>
                    <a:pt x="80" y="10228"/>
                    <a:pt x="159" y="10407"/>
                    <a:pt x="278" y="10585"/>
                  </a:cubicBezTo>
                  <a:cubicBezTo>
                    <a:pt x="397" y="10724"/>
                    <a:pt x="556" y="10843"/>
                    <a:pt x="734" y="10902"/>
                  </a:cubicBezTo>
                  <a:cubicBezTo>
                    <a:pt x="813" y="10922"/>
                    <a:pt x="893" y="10942"/>
                    <a:pt x="992" y="10962"/>
                  </a:cubicBezTo>
                  <a:lnTo>
                    <a:pt x="1230" y="10962"/>
                  </a:lnTo>
                  <a:cubicBezTo>
                    <a:pt x="1309" y="10942"/>
                    <a:pt x="1388" y="10922"/>
                    <a:pt x="1468" y="10883"/>
                  </a:cubicBezTo>
                  <a:cubicBezTo>
                    <a:pt x="1507" y="10863"/>
                    <a:pt x="1547" y="10863"/>
                    <a:pt x="1567" y="10843"/>
                  </a:cubicBezTo>
                  <a:lnTo>
                    <a:pt x="1626" y="10823"/>
                  </a:lnTo>
                  <a:lnTo>
                    <a:pt x="1666" y="10783"/>
                  </a:lnTo>
                  <a:cubicBezTo>
                    <a:pt x="1785" y="10724"/>
                    <a:pt x="1884" y="10645"/>
                    <a:pt x="1983" y="10546"/>
                  </a:cubicBezTo>
                  <a:cubicBezTo>
                    <a:pt x="2063" y="10446"/>
                    <a:pt x="2142" y="10347"/>
                    <a:pt x="2202" y="10248"/>
                  </a:cubicBezTo>
                  <a:cubicBezTo>
                    <a:pt x="2261" y="10149"/>
                    <a:pt x="2301" y="10050"/>
                    <a:pt x="2340" y="9951"/>
                  </a:cubicBezTo>
                  <a:cubicBezTo>
                    <a:pt x="2400" y="9792"/>
                    <a:pt x="2439" y="9633"/>
                    <a:pt x="2459" y="9455"/>
                  </a:cubicBezTo>
                  <a:lnTo>
                    <a:pt x="2459" y="9356"/>
                  </a:lnTo>
                  <a:cubicBezTo>
                    <a:pt x="2459" y="9336"/>
                    <a:pt x="2459" y="9316"/>
                    <a:pt x="2459" y="9276"/>
                  </a:cubicBezTo>
                  <a:cubicBezTo>
                    <a:pt x="2459" y="9256"/>
                    <a:pt x="2439" y="9237"/>
                    <a:pt x="2439" y="9217"/>
                  </a:cubicBezTo>
                  <a:cubicBezTo>
                    <a:pt x="2439" y="9177"/>
                    <a:pt x="2420" y="9157"/>
                    <a:pt x="2420" y="9138"/>
                  </a:cubicBezTo>
                  <a:cubicBezTo>
                    <a:pt x="2380" y="9078"/>
                    <a:pt x="2321" y="9019"/>
                    <a:pt x="2241" y="9019"/>
                  </a:cubicBezTo>
                  <a:cubicBezTo>
                    <a:pt x="2220" y="9013"/>
                    <a:pt x="2199" y="9011"/>
                    <a:pt x="2178" y="9011"/>
                  </a:cubicBezTo>
                  <a:cubicBezTo>
                    <a:pt x="2121" y="9011"/>
                    <a:pt x="2067" y="9029"/>
                    <a:pt x="2023" y="9058"/>
                  </a:cubicBezTo>
                  <a:cubicBezTo>
                    <a:pt x="2023" y="9078"/>
                    <a:pt x="2003" y="9098"/>
                    <a:pt x="2003" y="9098"/>
                  </a:cubicBezTo>
                  <a:cubicBezTo>
                    <a:pt x="1983" y="9118"/>
                    <a:pt x="1964" y="9138"/>
                    <a:pt x="1964" y="9157"/>
                  </a:cubicBezTo>
                  <a:cubicBezTo>
                    <a:pt x="1944" y="9177"/>
                    <a:pt x="1944" y="9197"/>
                    <a:pt x="1924" y="9217"/>
                  </a:cubicBezTo>
                  <a:cubicBezTo>
                    <a:pt x="1924" y="9237"/>
                    <a:pt x="1924" y="9256"/>
                    <a:pt x="1904" y="9276"/>
                  </a:cubicBezTo>
                  <a:cubicBezTo>
                    <a:pt x="1864" y="9375"/>
                    <a:pt x="1845" y="9514"/>
                    <a:pt x="1805" y="9653"/>
                  </a:cubicBezTo>
                  <a:cubicBezTo>
                    <a:pt x="1765" y="9732"/>
                    <a:pt x="1745" y="9812"/>
                    <a:pt x="1726" y="9891"/>
                  </a:cubicBezTo>
                  <a:cubicBezTo>
                    <a:pt x="1686" y="9970"/>
                    <a:pt x="1646" y="10050"/>
                    <a:pt x="1607" y="10129"/>
                  </a:cubicBezTo>
                  <a:cubicBezTo>
                    <a:pt x="1547" y="10228"/>
                    <a:pt x="1488" y="10288"/>
                    <a:pt x="1408" y="10367"/>
                  </a:cubicBezTo>
                  <a:lnTo>
                    <a:pt x="1388" y="10387"/>
                  </a:lnTo>
                  <a:lnTo>
                    <a:pt x="1369" y="10427"/>
                  </a:lnTo>
                  <a:cubicBezTo>
                    <a:pt x="1349" y="10446"/>
                    <a:pt x="1309" y="10446"/>
                    <a:pt x="1289" y="10466"/>
                  </a:cubicBezTo>
                  <a:cubicBezTo>
                    <a:pt x="1250" y="10506"/>
                    <a:pt x="1210" y="10526"/>
                    <a:pt x="1150" y="10546"/>
                  </a:cubicBezTo>
                  <a:cubicBezTo>
                    <a:pt x="1111" y="10565"/>
                    <a:pt x="1051" y="10585"/>
                    <a:pt x="992" y="10585"/>
                  </a:cubicBezTo>
                  <a:cubicBezTo>
                    <a:pt x="962" y="10595"/>
                    <a:pt x="932" y="10600"/>
                    <a:pt x="903" y="10600"/>
                  </a:cubicBezTo>
                  <a:cubicBezTo>
                    <a:pt x="873" y="10600"/>
                    <a:pt x="843" y="10595"/>
                    <a:pt x="813" y="10585"/>
                  </a:cubicBezTo>
                  <a:cubicBezTo>
                    <a:pt x="675" y="10565"/>
                    <a:pt x="556" y="10506"/>
                    <a:pt x="437" y="10427"/>
                  </a:cubicBezTo>
                  <a:cubicBezTo>
                    <a:pt x="318" y="10308"/>
                    <a:pt x="218" y="10149"/>
                    <a:pt x="179" y="9990"/>
                  </a:cubicBezTo>
                  <a:cubicBezTo>
                    <a:pt x="139" y="9891"/>
                    <a:pt x="119" y="9812"/>
                    <a:pt x="119" y="9713"/>
                  </a:cubicBezTo>
                  <a:cubicBezTo>
                    <a:pt x="119" y="9653"/>
                    <a:pt x="119" y="9594"/>
                    <a:pt x="119" y="9534"/>
                  </a:cubicBezTo>
                  <a:cubicBezTo>
                    <a:pt x="119" y="9395"/>
                    <a:pt x="139" y="9237"/>
                    <a:pt x="179" y="9098"/>
                  </a:cubicBezTo>
                  <a:cubicBezTo>
                    <a:pt x="199" y="8959"/>
                    <a:pt x="238" y="8820"/>
                    <a:pt x="298" y="8681"/>
                  </a:cubicBezTo>
                  <a:cubicBezTo>
                    <a:pt x="337" y="8543"/>
                    <a:pt x="397" y="8424"/>
                    <a:pt x="476" y="8285"/>
                  </a:cubicBezTo>
                  <a:cubicBezTo>
                    <a:pt x="496" y="8225"/>
                    <a:pt x="536" y="8166"/>
                    <a:pt x="575" y="8106"/>
                  </a:cubicBezTo>
                  <a:cubicBezTo>
                    <a:pt x="595" y="8047"/>
                    <a:pt x="635" y="7987"/>
                    <a:pt x="675" y="7928"/>
                  </a:cubicBezTo>
                  <a:lnTo>
                    <a:pt x="893" y="7551"/>
                  </a:lnTo>
                  <a:cubicBezTo>
                    <a:pt x="1051" y="7313"/>
                    <a:pt x="1190" y="7075"/>
                    <a:pt x="1329" y="6817"/>
                  </a:cubicBezTo>
                  <a:cubicBezTo>
                    <a:pt x="1626" y="6321"/>
                    <a:pt x="1904" y="5826"/>
                    <a:pt x="2142" y="5290"/>
                  </a:cubicBezTo>
                  <a:cubicBezTo>
                    <a:pt x="2202" y="5171"/>
                    <a:pt x="2261" y="5032"/>
                    <a:pt x="2321" y="4894"/>
                  </a:cubicBezTo>
                  <a:cubicBezTo>
                    <a:pt x="2380" y="4775"/>
                    <a:pt x="2439" y="4636"/>
                    <a:pt x="2499" y="4497"/>
                  </a:cubicBezTo>
                  <a:cubicBezTo>
                    <a:pt x="2598" y="4219"/>
                    <a:pt x="2697" y="3942"/>
                    <a:pt x="2757" y="3644"/>
                  </a:cubicBezTo>
                  <a:cubicBezTo>
                    <a:pt x="2836" y="3347"/>
                    <a:pt x="2896" y="3049"/>
                    <a:pt x="2915" y="2752"/>
                  </a:cubicBezTo>
                  <a:cubicBezTo>
                    <a:pt x="2935" y="2435"/>
                    <a:pt x="2915" y="2137"/>
                    <a:pt x="2836" y="1820"/>
                  </a:cubicBezTo>
                  <a:cubicBezTo>
                    <a:pt x="2796" y="1641"/>
                    <a:pt x="2737" y="1443"/>
                    <a:pt x="2638" y="1264"/>
                  </a:cubicBezTo>
                  <a:cubicBezTo>
                    <a:pt x="2618" y="1185"/>
                    <a:pt x="2578" y="1126"/>
                    <a:pt x="2539" y="1046"/>
                  </a:cubicBezTo>
                  <a:cubicBezTo>
                    <a:pt x="2479" y="908"/>
                    <a:pt x="2400" y="769"/>
                    <a:pt x="2321" y="650"/>
                  </a:cubicBezTo>
                  <a:cubicBezTo>
                    <a:pt x="2241" y="531"/>
                    <a:pt x="2162" y="432"/>
                    <a:pt x="2083" y="332"/>
                  </a:cubicBezTo>
                  <a:cubicBezTo>
                    <a:pt x="1983" y="213"/>
                    <a:pt x="1864" y="94"/>
                    <a:pt x="1706" y="15"/>
                  </a:cubicBezTo>
                  <a:cubicBezTo>
                    <a:pt x="1681" y="5"/>
                    <a:pt x="1659" y="0"/>
                    <a:pt x="163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0"/>
            <p:cNvSpPr/>
            <p:nvPr/>
          </p:nvSpPr>
          <p:spPr>
            <a:xfrm>
              <a:off x="387350" y="3798725"/>
              <a:ext cx="72900" cy="274075"/>
            </a:xfrm>
            <a:custGeom>
              <a:avLst/>
              <a:gdLst/>
              <a:ahLst/>
              <a:cxnLst/>
              <a:rect l="l" t="t" r="r" b="b"/>
              <a:pathLst>
                <a:path w="2916" h="10963" extrusionOk="0">
                  <a:moveTo>
                    <a:pt x="1686" y="0"/>
                  </a:moveTo>
                  <a:cubicBezTo>
                    <a:pt x="1607" y="20"/>
                    <a:pt x="1527" y="60"/>
                    <a:pt x="1468" y="99"/>
                  </a:cubicBezTo>
                  <a:cubicBezTo>
                    <a:pt x="1428" y="99"/>
                    <a:pt x="1408" y="119"/>
                    <a:pt x="1369" y="139"/>
                  </a:cubicBezTo>
                  <a:lnTo>
                    <a:pt x="1309" y="159"/>
                  </a:lnTo>
                  <a:lnTo>
                    <a:pt x="1269" y="179"/>
                  </a:lnTo>
                  <a:cubicBezTo>
                    <a:pt x="1150" y="258"/>
                    <a:pt x="1051" y="337"/>
                    <a:pt x="952" y="436"/>
                  </a:cubicBezTo>
                  <a:cubicBezTo>
                    <a:pt x="873" y="516"/>
                    <a:pt x="793" y="615"/>
                    <a:pt x="734" y="734"/>
                  </a:cubicBezTo>
                  <a:cubicBezTo>
                    <a:pt x="675" y="813"/>
                    <a:pt x="635" y="912"/>
                    <a:pt x="595" y="1012"/>
                  </a:cubicBezTo>
                  <a:cubicBezTo>
                    <a:pt x="536" y="1170"/>
                    <a:pt x="496" y="1349"/>
                    <a:pt x="476" y="1507"/>
                  </a:cubicBezTo>
                  <a:lnTo>
                    <a:pt x="476" y="1606"/>
                  </a:lnTo>
                  <a:cubicBezTo>
                    <a:pt x="476" y="1646"/>
                    <a:pt x="476" y="1666"/>
                    <a:pt x="476" y="1706"/>
                  </a:cubicBezTo>
                  <a:cubicBezTo>
                    <a:pt x="476" y="1725"/>
                    <a:pt x="496" y="1745"/>
                    <a:pt x="496" y="1765"/>
                  </a:cubicBezTo>
                  <a:cubicBezTo>
                    <a:pt x="496" y="1785"/>
                    <a:pt x="516" y="1805"/>
                    <a:pt x="516" y="1825"/>
                  </a:cubicBezTo>
                  <a:cubicBezTo>
                    <a:pt x="556" y="1904"/>
                    <a:pt x="615" y="1944"/>
                    <a:pt x="694" y="1963"/>
                  </a:cubicBezTo>
                  <a:cubicBezTo>
                    <a:pt x="714" y="1968"/>
                    <a:pt x="734" y="1971"/>
                    <a:pt x="754" y="1971"/>
                  </a:cubicBezTo>
                  <a:cubicBezTo>
                    <a:pt x="812" y="1971"/>
                    <a:pt x="868" y="1949"/>
                    <a:pt x="912" y="1904"/>
                  </a:cubicBezTo>
                  <a:cubicBezTo>
                    <a:pt x="912" y="1904"/>
                    <a:pt x="932" y="1884"/>
                    <a:pt x="932" y="1864"/>
                  </a:cubicBezTo>
                  <a:cubicBezTo>
                    <a:pt x="952" y="1864"/>
                    <a:pt x="972" y="1844"/>
                    <a:pt x="972" y="1825"/>
                  </a:cubicBezTo>
                  <a:cubicBezTo>
                    <a:pt x="992" y="1805"/>
                    <a:pt x="992" y="1785"/>
                    <a:pt x="992" y="1765"/>
                  </a:cubicBezTo>
                  <a:cubicBezTo>
                    <a:pt x="1012" y="1745"/>
                    <a:pt x="1012" y="1725"/>
                    <a:pt x="1031" y="1686"/>
                  </a:cubicBezTo>
                  <a:cubicBezTo>
                    <a:pt x="1071" y="1587"/>
                    <a:pt x="1091" y="1468"/>
                    <a:pt x="1131" y="1329"/>
                  </a:cubicBezTo>
                  <a:cubicBezTo>
                    <a:pt x="1170" y="1250"/>
                    <a:pt x="1190" y="1170"/>
                    <a:pt x="1210" y="1091"/>
                  </a:cubicBezTo>
                  <a:cubicBezTo>
                    <a:pt x="1250" y="1012"/>
                    <a:pt x="1289" y="912"/>
                    <a:pt x="1329" y="833"/>
                  </a:cubicBezTo>
                  <a:cubicBezTo>
                    <a:pt x="1388" y="754"/>
                    <a:pt x="1448" y="674"/>
                    <a:pt x="1527" y="615"/>
                  </a:cubicBezTo>
                  <a:lnTo>
                    <a:pt x="1547" y="575"/>
                  </a:lnTo>
                  <a:lnTo>
                    <a:pt x="1567" y="555"/>
                  </a:lnTo>
                  <a:cubicBezTo>
                    <a:pt x="1587" y="536"/>
                    <a:pt x="1626" y="516"/>
                    <a:pt x="1646" y="516"/>
                  </a:cubicBezTo>
                  <a:cubicBezTo>
                    <a:pt x="1686" y="476"/>
                    <a:pt x="1726" y="456"/>
                    <a:pt x="1785" y="436"/>
                  </a:cubicBezTo>
                  <a:cubicBezTo>
                    <a:pt x="1825" y="417"/>
                    <a:pt x="1884" y="397"/>
                    <a:pt x="1944" y="377"/>
                  </a:cubicBezTo>
                  <a:lnTo>
                    <a:pt x="2122" y="377"/>
                  </a:lnTo>
                  <a:cubicBezTo>
                    <a:pt x="2261" y="397"/>
                    <a:pt x="2380" y="456"/>
                    <a:pt x="2499" y="555"/>
                  </a:cubicBezTo>
                  <a:cubicBezTo>
                    <a:pt x="2618" y="674"/>
                    <a:pt x="2717" y="833"/>
                    <a:pt x="2757" y="992"/>
                  </a:cubicBezTo>
                  <a:cubicBezTo>
                    <a:pt x="2796" y="1071"/>
                    <a:pt x="2816" y="1170"/>
                    <a:pt x="2816" y="1269"/>
                  </a:cubicBezTo>
                  <a:cubicBezTo>
                    <a:pt x="2816" y="1329"/>
                    <a:pt x="2816" y="1388"/>
                    <a:pt x="2816" y="1448"/>
                  </a:cubicBezTo>
                  <a:cubicBezTo>
                    <a:pt x="2816" y="1587"/>
                    <a:pt x="2796" y="1725"/>
                    <a:pt x="2757" y="1884"/>
                  </a:cubicBezTo>
                  <a:cubicBezTo>
                    <a:pt x="2737" y="2023"/>
                    <a:pt x="2697" y="2162"/>
                    <a:pt x="2638" y="2301"/>
                  </a:cubicBezTo>
                  <a:cubicBezTo>
                    <a:pt x="2598" y="2420"/>
                    <a:pt x="2539" y="2558"/>
                    <a:pt x="2459" y="2677"/>
                  </a:cubicBezTo>
                  <a:cubicBezTo>
                    <a:pt x="2439" y="2757"/>
                    <a:pt x="2400" y="2816"/>
                    <a:pt x="2360" y="2876"/>
                  </a:cubicBezTo>
                  <a:cubicBezTo>
                    <a:pt x="2340" y="2935"/>
                    <a:pt x="2301" y="2995"/>
                    <a:pt x="2261" y="3054"/>
                  </a:cubicBezTo>
                  <a:lnTo>
                    <a:pt x="2043" y="3411"/>
                  </a:lnTo>
                  <a:cubicBezTo>
                    <a:pt x="1884" y="3669"/>
                    <a:pt x="1745" y="3907"/>
                    <a:pt x="1607" y="4165"/>
                  </a:cubicBezTo>
                  <a:cubicBezTo>
                    <a:pt x="1309" y="4661"/>
                    <a:pt x="1031" y="5156"/>
                    <a:pt x="793" y="5672"/>
                  </a:cubicBezTo>
                  <a:cubicBezTo>
                    <a:pt x="734" y="5811"/>
                    <a:pt x="675" y="5950"/>
                    <a:pt x="615" y="6069"/>
                  </a:cubicBezTo>
                  <a:cubicBezTo>
                    <a:pt x="556" y="6207"/>
                    <a:pt x="496" y="6346"/>
                    <a:pt x="437" y="6485"/>
                  </a:cubicBezTo>
                  <a:cubicBezTo>
                    <a:pt x="337" y="6763"/>
                    <a:pt x="238" y="7040"/>
                    <a:pt x="179" y="7318"/>
                  </a:cubicBezTo>
                  <a:cubicBezTo>
                    <a:pt x="99" y="7615"/>
                    <a:pt x="40" y="7913"/>
                    <a:pt x="20" y="8230"/>
                  </a:cubicBezTo>
                  <a:cubicBezTo>
                    <a:pt x="0" y="8528"/>
                    <a:pt x="20" y="8845"/>
                    <a:pt x="99" y="9142"/>
                  </a:cubicBezTo>
                  <a:cubicBezTo>
                    <a:pt x="139" y="9341"/>
                    <a:pt x="199" y="9519"/>
                    <a:pt x="298" y="9698"/>
                  </a:cubicBezTo>
                  <a:cubicBezTo>
                    <a:pt x="318" y="9777"/>
                    <a:pt x="357" y="9856"/>
                    <a:pt x="397" y="9916"/>
                  </a:cubicBezTo>
                  <a:cubicBezTo>
                    <a:pt x="456" y="10074"/>
                    <a:pt x="536" y="10193"/>
                    <a:pt x="615" y="10332"/>
                  </a:cubicBezTo>
                  <a:cubicBezTo>
                    <a:pt x="694" y="10431"/>
                    <a:pt x="774" y="10531"/>
                    <a:pt x="853" y="10630"/>
                  </a:cubicBezTo>
                  <a:cubicBezTo>
                    <a:pt x="952" y="10769"/>
                    <a:pt x="1071" y="10888"/>
                    <a:pt x="1210" y="10947"/>
                  </a:cubicBezTo>
                  <a:cubicBezTo>
                    <a:pt x="1236" y="10957"/>
                    <a:pt x="1260" y="10962"/>
                    <a:pt x="1283" y="10962"/>
                  </a:cubicBezTo>
                  <a:cubicBezTo>
                    <a:pt x="1349" y="10962"/>
                    <a:pt x="1404" y="10921"/>
                    <a:pt x="1448" y="10848"/>
                  </a:cubicBezTo>
                  <a:cubicBezTo>
                    <a:pt x="1488" y="10749"/>
                    <a:pt x="1488" y="10630"/>
                    <a:pt x="1408" y="10550"/>
                  </a:cubicBezTo>
                  <a:cubicBezTo>
                    <a:pt x="1309" y="10471"/>
                    <a:pt x="1190" y="10372"/>
                    <a:pt x="1051" y="10312"/>
                  </a:cubicBezTo>
                  <a:cubicBezTo>
                    <a:pt x="972" y="10253"/>
                    <a:pt x="873" y="10193"/>
                    <a:pt x="793" y="10114"/>
                  </a:cubicBezTo>
                  <a:cubicBezTo>
                    <a:pt x="694" y="10035"/>
                    <a:pt x="595" y="9936"/>
                    <a:pt x="496" y="9836"/>
                  </a:cubicBezTo>
                  <a:cubicBezTo>
                    <a:pt x="456" y="9777"/>
                    <a:pt x="417" y="9717"/>
                    <a:pt x="357" y="9638"/>
                  </a:cubicBezTo>
                  <a:cubicBezTo>
                    <a:pt x="278" y="9480"/>
                    <a:pt x="218" y="9301"/>
                    <a:pt x="179" y="9123"/>
                  </a:cubicBezTo>
                  <a:cubicBezTo>
                    <a:pt x="119" y="8825"/>
                    <a:pt x="80" y="8528"/>
                    <a:pt x="99" y="8230"/>
                  </a:cubicBezTo>
                  <a:cubicBezTo>
                    <a:pt x="139" y="7933"/>
                    <a:pt x="179" y="7635"/>
                    <a:pt x="258" y="7358"/>
                  </a:cubicBezTo>
                  <a:cubicBezTo>
                    <a:pt x="318" y="7060"/>
                    <a:pt x="417" y="6782"/>
                    <a:pt x="516" y="6525"/>
                  </a:cubicBezTo>
                  <a:cubicBezTo>
                    <a:pt x="575" y="6386"/>
                    <a:pt x="635" y="6247"/>
                    <a:pt x="694" y="6108"/>
                  </a:cubicBezTo>
                  <a:cubicBezTo>
                    <a:pt x="734" y="5989"/>
                    <a:pt x="793" y="5850"/>
                    <a:pt x="873" y="5731"/>
                  </a:cubicBezTo>
                  <a:cubicBezTo>
                    <a:pt x="1111" y="5216"/>
                    <a:pt x="1388" y="4700"/>
                    <a:pt x="1666" y="4204"/>
                  </a:cubicBezTo>
                  <a:cubicBezTo>
                    <a:pt x="1805" y="3966"/>
                    <a:pt x="1964" y="3709"/>
                    <a:pt x="2102" y="3471"/>
                  </a:cubicBezTo>
                  <a:lnTo>
                    <a:pt x="2321" y="3094"/>
                  </a:lnTo>
                  <a:cubicBezTo>
                    <a:pt x="2360" y="3034"/>
                    <a:pt x="2400" y="2975"/>
                    <a:pt x="2439" y="2915"/>
                  </a:cubicBezTo>
                  <a:cubicBezTo>
                    <a:pt x="2479" y="2856"/>
                    <a:pt x="2499" y="2796"/>
                    <a:pt x="2539" y="2717"/>
                  </a:cubicBezTo>
                  <a:cubicBezTo>
                    <a:pt x="2598" y="2598"/>
                    <a:pt x="2658" y="2459"/>
                    <a:pt x="2717" y="2320"/>
                  </a:cubicBezTo>
                  <a:cubicBezTo>
                    <a:pt x="2777" y="2182"/>
                    <a:pt x="2816" y="2043"/>
                    <a:pt x="2836" y="1884"/>
                  </a:cubicBezTo>
                  <a:cubicBezTo>
                    <a:pt x="2876" y="1745"/>
                    <a:pt x="2896" y="1587"/>
                    <a:pt x="2896" y="1428"/>
                  </a:cubicBezTo>
                  <a:cubicBezTo>
                    <a:pt x="2915" y="1369"/>
                    <a:pt x="2915" y="1309"/>
                    <a:pt x="2896" y="1230"/>
                  </a:cubicBezTo>
                  <a:cubicBezTo>
                    <a:pt x="2896" y="1131"/>
                    <a:pt x="2896" y="1051"/>
                    <a:pt x="2876" y="952"/>
                  </a:cubicBezTo>
                  <a:cubicBezTo>
                    <a:pt x="2836" y="754"/>
                    <a:pt x="2757" y="555"/>
                    <a:pt x="2618" y="397"/>
                  </a:cubicBezTo>
                  <a:cubicBezTo>
                    <a:pt x="2499" y="238"/>
                    <a:pt x="2360" y="139"/>
                    <a:pt x="2182" y="60"/>
                  </a:cubicBezTo>
                  <a:cubicBezTo>
                    <a:pt x="2102" y="40"/>
                    <a:pt x="2003" y="20"/>
                    <a:pt x="192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0"/>
            <p:cNvSpPr/>
            <p:nvPr/>
          </p:nvSpPr>
          <p:spPr>
            <a:xfrm>
              <a:off x="389825" y="3523675"/>
              <a:ext cx="72900" cy="274450"/>
            </a:xfrm>
            <a:custGeom>
              <a:avLst/>
              <a:gdLst/>
              <a:ahLst/>
              <a:cxnLst/>
              <a:rect l="l" t="t" r="r" b="b"/>
              <a:pathLst>
                <a:path w="2916" h="10978" extrusionOk="0">
                  <a:moveTo>
                    <a:pt x="1619" y="1"/>
                  </a:moveTo>
                  <a:cubicBezTo>
                    <a:pt x="1557" y="1"/>
                    <a:pt x="1513" y="45"/>
                    <a:pt x="1468" y="135"/>
                  </a:cubicBezTo>
                  <a:cubicBezTo>
                    <a:pt x="1408" y="234"/>
                    <a:pt x="1428" y="333"/>
                    <a:pt x="1508" y="412"/>
                  </a:cubicBezTo>
                  <a:cubicBezTo>
                    <a:pt x="1607" y="511"/>
                    <a:pt x="1726" y="591"/>
                    <a:pt x="1845" y="670"/>
                  </a:cubicBezTo>
                  <a:cubicBezTo>
                    <a:pt x="1944" y="730"/>
                    <a:pt x="2023" y="789"/>
                    <a:pt x="2122" y="849"/>
                  </a:cubicBezTo>
                  <a:cubicBezTo>
                    <a:pt x="2222" y="948"/>
                    <a:pt x="2321" y="1027"/>
                    <a:pt x="2400" y="1146"/>
                  </a:cubicBezTo>
                  <a:cubicBezTo>
                    <a:pt x="2459" y="1206"/>
                    <a:pt x="2499" y="1265"/>
                    <a:pt x="2539" y="1325"/>
                  </a:cubicBezTo>
                  <a:cubicBezTo>
                    <a:pt x="2618" y="1503"/>
                    <a:pt x="2697" y="1681"/>
                    <a:pt x="2737" y="1860"/>
                  </a:cubicBezTo>
                  <a:cubicBezTo>
                    <a:pt x="2797" y="2157"/>
                    <a:pt x="2816" y="2455"/>
                    <a:pt x="2797" y="2752"/>
                  </a:cubicBezTo>
                  <a:cubicBezTo>
                    <a:pt x="2777" y="3050"/>
                    <a:pt x="2737" y="3347"/>
                    <a:pt x="2658" y="3625"/>
                  </a:cubicBezTo>
                  <a:cubicBezTo>
                    <a:pt x="2578" y="3903"/>
                    <a:pt x="2499" y="4180"/>
                    <a:pt x="2380" y="4458"/>
                  </a:cubicBezTo>
                  <a:cubicBezTo>
                    <a:pt x="2340" y="4597"/>
                    <a:pt x="2281" y="4735"/>
                    <a:pt x="2222" y="4854"/>
                  </a:cubicBezTo>
                  <a:cubicBezTo>
                    <a:pt x="2162" y="4993"/>
                    <a:pt x="2103" y="5132"/>
                    <a:pt x="2043" y="5251"/>
                  </a:cubicBezTo>
                  <a:cubicBezTo>
                    <a:pt x="1805" y="5767"/>
                    <a:pt x="1527" y="6282"/>
                    <a:pt x="1230" y="6758"/>
                  </a:cubicBezTo>
                  <a:cubicBezTo>
                    <a:pt x="1091" y="7016"/>
                    <a:pt x="952" y="7254"/>
                    <a:pt x="794" y="7512"/>
                  </a:cubicBezTo>
                  <a:lnTo>
                    <a:pt x="576" y="7869"/>
                  </a:lnTo>
                  <a:cubicBezTo>
                    <a:pt x="536" y="7928"/>
                    <a:pt x="496" y="7988"/>
                    <a:pt x="476" y="8067"/>
                  </a:cubicBezTo>
                  <a:cubicBezTo>
                    <a:pt x="437" y="8127"/>
                    <a:pt x="397" y="8186"/>
                    <a:pt x="377" y="8246"/>
                  </a:cubicBezTo>
                  <a:cubicBezTo>
                    <a:pt x="298" y="8384"/>
                    <a:pt x="238" y="8523"/>
                    <a:pt x="199" y="8662"/>
                  </a:cubicBezTo>
                  <a:cubicBezTo>
                    <a:pt x="139" y="8801"/>
                    <a:pt x="100" y="8940"/>
                    <a:pt x="60" y="9079"/>
                  </a:cubicBezTo>
                  <a:cubicBezTo>
                    <a:pt x="20" y="9237"/>
                    <a:pt x="0" y="9396"/>
                    <a:pt x="0" y="9535"/>
                  </a:cubicBezTo>
                  <a:cubicBezTo>
                    <a:pt x="0" y="9614"/>
                    <a:pt x="0" y="9673"/>
                    <a:pt x="0" y="9753"/>
                  </a:cubicBezTo>
                  <a:cubicBezTo>
                    <a:pt x="0" y="9832"/>
                    <a:pt x="20" y="9931"/>
                    <a:pt x="40" y="10030"/>
                  </a:cubicBezTo>
                  <a:cubicBezTo>
                    <a:pt x="80" y="10229"/>
                    <a:pt x="159" y="10427"/>
                    <a:pt x="278" y="10586"/>
                  </a:cubicBezTo>
                  <a:cubicBezTo>
                    <a:pt x="397" y="10744"/>
                    <a:pt x="556" y="10844"/>
                    <a:pt x="734" y="10903"/>
                  </a:cubicBezTo>
                  <a:cubicBezTo>
                    <a:pt x="813" y="10943"/>
                    <a:pt x="893" y="10962"/>
                    <a:pt x="992" y="10962"/>
                  </a:cubicBezTo>
                  <a:cubicBezTo>
                    <a:pt x="1032" y="10972"/>
                    <a:pt x="1071" y="10977"/>
                    <a:pt x="1111" y="10977"/>
                  </a:cubicBezTo>
                  <a:cubicBezTo>
                    <a:pt x="1151" y="10977"/>
                    <a:pt x="1190" y="10972"/>
                    <a:pt x="1230" y="10962"/>
                  </a:cubicBezTo>
                  <a:cubicBezTo>
                    <a:pt x="1309" y="10943"/>
                    <a:pt x="1389" y="10923"/>
                    <a:pt x="1448" y="10903"/>
                  </a:cubicBezTo>
                  <a:cubicBezTo>
                    <a:pt x="1488" y="10883"/>
                    <a:pt x="1527" y="10863"/>
                    <a:pt x="1547" y="10844"/>
                  </a:cubicBezTo>
                  <a:lnTo>
                    <a:pt x="1607" y="10824"/>
                  </a:lnTo>
                  <a:lnTo>
                    <a:pt x="1646" y="10804"/>
                  </a:lnTo>
                  <a:cubicBezTo>
                    <a:pt x="1765" y="10725"/>
                    <a:pt x="1865" y="10645"/>
                    <a:pt x="1964" y="10546"/>
                  </a:cubicBezTo>
                  <a:cubicBezTo>
                    <a:pt x="2043" y="10467"/>
                    <a:pt x="2122" y="10368"/>
                    <a:pt x="2182" y="10249"/>
                  </a:cubicBezTo>
                  <a:cubicBezTo>
                    <a:pt x="2241" y="10169"/>
                    <a:pt x="2281" y="10070"/>
                    <a:pt x="2321" y="9971"/>
                  </a:cubicBezTo>
                  <a:cubicBezTo>
                    <a:pt x="2380" y="9812"/>
                    <a:pt x="2420" y="9634"/>
                    <a:pt x="2440" y="9475"/>
                  </a:cubicBezTo>
                  <a:lnTo>
                    <a:pt x="2440" y="9376"/>
                  </a:lnTo>
                  <a:cubicBezTo>
                    <a:pt x="2440" y="9336"/>
                    <a:pt x="2440" y="9317"/>
                    <a:pt x="2440" y="9297"/>
                  </a:cubicBezTo>
                  <a:cubicBezTo>
                    <a:pt x="2440" y="9257"/>
                    <a:pt x="2440" y="9237"/>
                    <a:pt x="2420" y="9217"/>
                  </a:cubicBezTo>
                  <a:cubicBezTo>
                    <a:pt x="2420" y="9198"/>
                    <a:pt x="2420" y="9178"/>
                    <a:pt x="2400" y="9158"/>
                  </a:cubicBezTo>
                  <a:cubicBezTo>
                    <a:pt x="2360" y="9079"/>
                    <a:pt x="2301" y="9039"/>
                    <a:pt x="2222" y="9019"/>
                  </a:cubicBezTo>
                  <a:cubicBezTo>
                    <a:pt x="2202" y="9014"/>
                    <a:pt x="2182" y="9012"/>
                    <a:pt x="2163" y="9012"/>
                  </a:cubicBezTo>
                  <a:cubicBezTo>
                    <a:pt x="2105" y="9012"/>
                    <a:pt x="2053" y="9034"/>
                    <a:pt x="2023" y="9079"/>
                  </a:cubicBezTo>
                  <a:cubicBezTo>
                    <a:pt x="2003" y="9079"/>
                    <a:pt x="1984" y="9098"/>
                    <a:pt x="1984" y="9118"/>
                  </a:cubicBezTo>
                  <a:cubicBezTo>
                    <a:pt x="1964" y="9118"/>
                    <a:pt x="1964" y="9138"/>
                    <a:pt x="1944" y="9158"/>
                  </a:cubicBezTo>
                  <a:cubicBezTo>
                    <a:pt x="1944" y="9178"/>
                    <a:pt x="1924" y="9198"/>
                    <a:pt x="1924" y="9217"/>
                  </a:cubicBezTo>
                  <a:cubicBezTo>
                    <a:pt x="1904" y="9237"/>
                    <a:pt x="1904" y="9257"/>
                    <a:pt x="1884" y="9297"/>
                  </a:cubicBezTo>
                  <a:cubicBezTo>
                    <a:pt x="1845" y="9396"/>
                    <a:pt x="1825" y="9515"/>
                    <a:pt x="1785" y="9654"/>
                  </a:cubicBezTo>
                  <a:cubicBezTo>
                    <a:pt x="1765" y="9733"/>
                    <a:pt x="1726" y="9812"/>
                    <a:pt x="1706" y="9892"/>
                  </a:cubicBezTo>
                  <a:cubicBezTo>
                    <a:pt x="1666" y="9971"/>
                    <a:pt x="1627" y="10070"/>
                    <a:pt x="1587" y="10149"/>
                  </a:cubicBezTo>
                  <a:cubicBezTo>
                    <a:pt x="1527" y="10229"/>
                    <a:pt x="1468" y="10308"/>
                    <a:pt x="1408" y="10368"/>
                  </a:cubicBezTo>
                  <a:lnTo>
                    <a:pt x="1369" y="10407"/>
                  </a:lnTo>
                  <a:lnTo>
                    <a:pt x="1349" y="10427"/>
                  </a:lnTo>
                  <a:cubicBezTo>
                    <a:pt x="1329" y="10447"/>
                    <a:pt x="1309" y="10467"/>
                    <a:pt x="1289" y="10467"/>
                  </a:cubicBezTo>
                  <a:cubicBezTo>
                    <a:pt x="1230" y="10506"/>
                    <a:pt x="1190" y="10526"/>
                    <a:pt x="1131" y="10546"/>
                  </a:cubicBezTo>
                  <a:cubicBezTo>
                    <a:pt x="1091" y="10566"/>
                    <a:pt x="1032" y="10586"/>
                    <a:pt x="972" y="10606"/>
                  </a:cubicBezTo>
                  <a:lnTo>
                    <a:pt x="794" y="10606"/>
                  </a:lnTo>
                  <a:cubicBezTo>
                    <a:pt x="655" y="10586"/>
                    <a:pt x="536" y="10526"/>
                    <a:pt x="417" y="10427"/>
                  </a:cubicBezTo>
                  <a:cubicBezTo>
                    <a:pt x="298" y="10308"/>
                    <a:pt x="199" y="10149"/>
                    <a:pt x="159" y="9991"/>
                  </a:cubicBezTo>
                  <a:cubicBezTo>
                    <a:pt x="119" y="9911"/>
                    <a:pt x="119" y="9812"/>
                    <a:pt x="100" y="9713"/>
                  </a:cubicBezTo>
                  <a:cubicBezTo>
                    <a:pt x="100" y="9654"/>
                    <a:pt x="100" y="9594"/>
                    <a:pt x="100" y="9554"/>
                  </a:cubicBezTo>
                  <a:cubicBezTo>
                    <a:pt x="100" y="9396"/>
                    <a:pt x="119" y="9257"/>
                    <a:pt x="159" y="9118"/>
                  </a:cubicBezTo>
                  <a:cubicBezTo>
                    <a:pt x="179" y="8960"/>
                    <a:pt x="238" y="8821"/>
                    <a:pt x="278" y="8702"/>
                  </a:cubicBezTo>
                  <a:cubicBezTo>
                    <a:pt x="338" y="8563"/>
                    <a:pt x="397" y="8424"/>
                    <a:pt x="457" y="8305"/>
                  </a:cubicBezTo>
                  <a:cubicBezTo>
                    <a:pt x="476" y="8246"/>
                    <a:pt x="516" y="8166"/>
                    <a:pt x="556" y="8107"/>
                  </a:cubicBezTo>
                  <a:cubicBezTo>
                    <a:pt x="576" y="8047"/>
                    <a:pt x="615" y="7988"/>
                    <a:pt x="655" y="7928"/>
                  </a:cubicBezTo>
                  <a:lnTo>
                    <a:pt x="873" y="7571"/>
                  </a:lnTo>
                  <a:cubicBezTo>
                    <a:pt x="1012" y="7314"/>
                    <a:pt x="1170" y="7076"/>
                    <a:pt x="1309" y="6818"/>
                  </a:cubicBezTo>
                  <a:cubicBezTo>
                    <a:pt x="1587" y="6322"/>
                    <a:pt x="1865" y="5826"/>
                    <a:pt x="2122" y="5291"/>
                  </a:cubicBezTo>
                  <a:cubicBezTo>
                    <a:pt x="2182" y="5172"/>
                    <a:pt x="2241" y="5033"/>
                    <a:pt x="2301" y="4894"/>
                  </a:cubicBezTo>
                  <a:cubicBezTo>
                    <a:pt x="2360" y="4775"/>
                    <a:pt x="2420" y="4636"/>
                    <a:pt x="2459" y="4498"/>
                  </a:cubicBezTo>
                  <a:cubicBezTo>
                    <a:pt x="2578" y="4220"/>
                    <a:pt x="2658" y="3942"/>
                    <a:pt x="2737" y="3645"/>
                  </a:cubicBezTo>
                  <a:cubicBezTo>
                    <a:pt x="2816" y="3367"/>
                    <a:pt x="2856" y="3050"/>
                    <a:pt x="2896" y="2752"/>
                  </a:cubicBezTo>
                  <a:cubicBezTo>
                    <a:pt x="2916" y="2455"/>
                    <a:pt x="2876" y="2138"/>
                    <a:pt x="2816" y="1820"/>
                  </a:cubicBezTo>
                  <a:cubicBezTo>
                    <a:pt x="2777" y="1642"/>
                    <a:pt x="2697" y="1443"/>
                    <a:pt x="2618" y="1265"/>
                  </a:cubicBezTo>
                  <a:cubicBezTo>
                    <a:pt x="2578" y="1206"/>
                    <a:pt x="2559" y="1126"/>
                    <a:pt x="2519" y="1047"/>
                  </a:cubicBezTo>
                  <a:cubicBezTo>
                    <a:pt x="2440" y="908"/>
                    <a:pt x="2380" y="769"/>
                    <a:pt x="2281" y="650"/>
                  </a:cubicBezTo>
                  <a:cubicBezTo>
                    <a:pt x="2222" y="531"/>
                    <a:pt x="2142" y="432"/>
                    <a:pt x="2063" y="333"/>
                  </a:cubicBezTo>
                  <a:cubicBezTo>
                    <a:pt x="1964" y="214"/>
                    <a:pt x="1825" y="95"/>
                    <a:pt x="1686" y="16"/>
                  </a:cubicBezTo>
                  <a:cubicBezTo>
                    <a:pt x="1661" y="6"/>
                    <a:pt x="1639" y="1"/>
                    <a:pt x="161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0"/>
            <p:cNvSpPr/>
            <p:nvPr/>
          </p:nvSpPr>
          <p:spPr>
            <a:xfrm>
              <a:off x="385350" y="3372975"/>
              <a:ext cx="72925" cy="273925"/>
            </a:xfrm>
            <a:custGeom>
              <a:avLst/>
              <a:gdLst/>
              <a:ahLst/>
              <a:cxnLst/>
              <a:rect l="l" t="t" r="r" b="b"/>
              <a:pathLst>
                <a:path w="2917" h="10957" extrusionOk="0">
                  <a:moveTo>
                    <a:pt x="1808" y="0"/>
                  </a:moveTo>
                  <a:cubicBezTo>
                    <a:pt x="1766" y="0"/>
                    <a:pt x="1726" y="5"/>
                    <a:pt x="1687" y="15"/>
                  </a:cubicBezTo>
                  <a:cubicBezTo>
                    <a:pt x="1607" y="15"/>
                    <a:pt x="1528" y="35"/>
                    <a:pt x="1468" y="74"/>
                  </a:cubicBezTo>
                  <a:cubicBezTo>
                    <a:pt x="1429" y="74"/>
                    <a:pt x="1389" y="94"/>
                    <a:pt x="1349" y="114"/>
                  </a:cubicBezTo>
                  <a:lnTo>
                    <a:pt x="1310" y="134"/>
                  </a:lnTo>
                  <a:lnTo>
                    <a:pt x="1270" y="174"/>
                  </a:lnTo>
                  <a:cubicBezTo>
                    <a:pt x="1151" y="233"/>
                    <a:pt x="1032" y="312"/>
                    <a:pt x="953" y="412"/>
                  </a:cubicBezTo>
                  <a:cubicBezTo>
                    <a:pt x="854" y="511"/>
                    <a:pt x="794" y="610"/>
                    <a:pt x="735" y="709"/>
                  </a:cubicBezTo>
                  <a:cubicBezTo>
                    <a:pt x="675" y="808"/>
                    <a:pt x="616" y="888"/>
                    <a:pt x="576" y="1006"/>
                  </a:cubicBezTo>
                  <a:cubicBezTo>
                    <a:pt x="517" y="1145"/>
                    <a:pt x="477" y="1324"/>
                    <a:pt x="477" y="1502"/>
                  </a:cubicBezTo>
                  <a:lnTo>
                    <a:pt x="477" y="1582"/>
                  </a:lnTo>
                  <a:cubicBezTo>
                    <a:pt x="457" y="1621"/>
                    <a:pt x="457" y="1641"/>
                    <a:pt x="477" y="1681"/>
                  </a:cubicBezTo>
                  <a:cubicBezTo>
                    <a:pt x="477" y="1701"/>
                    <a:pt x="477" y="1720"/>
                    <a:pt x="477" y="1740"/>
                  </a:cubicBezTo>
                  <a:cubicBezTo>
                    <a:pt x="497" y="1760"/>
                    <a:pt x="497" y="1780"/>
                    <a:pt x="517" y="1800"/>
                  </a:cubicBezTo>
                  <a:cubicBezTo>
                    <a:pt x="536" y="1879"/>
                    <a:pt x="616" y="1919"/>
                    <a:pt x="695" y="1939"/>
                  </a:cubicBezTo>
                  <a:cubicBezTo>
                    <a:pt x="711" y="1944"/>
                    <a:pt x="728" y="1946"/>
                    <a:pt x="746" y="1946"/>
                  </a:cubicBezTo>
                  <a:cubicBezTo>
                    <a:pt x="796" y="1946"/>
                    <a:pt x="850" y="1928"/>
                    <a:pt x="893" y="1899"/>
                  </a:cubicBezTo>
                  <a:cubicBezTo>
                    <a:pt x="913" y="1879"/>
                    <a:pt x="913" y="1859"/>
                    <a:pt x="933" y="1859"/>
                  </a:cubicBezTo>
                  <a:cubicBezTo>
                    <a:pt x="933" y="1839"/>
                    <a:pt x="953" y="1820"/>
                    <a:pt x="953" y="1800"/>
                  </a:cubicBezTo>
                  <a:cubicBezTo>
                    <a:pt x="973" y="1780"/>
                    <a:pt x="992" y="1760"/>
                    <a:pt x="992" y="1740"/>
                  </a:cubicBezTo>
                  <a:cubicBezTo>
                    <a:pt x="992" y="1720"/>
                    <a:pt x="1012" y="1701"/>
                    <a:pt x="1012" y="1661"/>
                  </a:cubicBezTo>
                  <a:cubicBezTo>
                    <a:pt x="1052" y="1562"/>
                    <a:pt x="1092" y="1443"/>
                    <a:pt x="1131" y="1304"/>
                  </a:cubicBezTo>
                  <a:cubicBezTo>
                    <a:pt x="1151" y="1225"/>
                    <a:pt x="1171" y="1145"/>
                    <a:pt x="1211" y="1066"/>
                  </a:cubicBezTo>
                  <a:cubicBezTo>
                    <a:pt x="1250" y="987"/>
                    <a:pt x="1290" y="888"/>
                    <a:pt x="1330" y="828"/>
                  </a:cubicBezTo>
                  <a:cubicBezTo>
                    <a:pt x="1369" y="729"/>
                    <a:pt x="1429" y="650"/>
                    <a:pt x="1508" y="590"/>
                  </a:cubicBezTo>
                  <a:lnTo>
                    <a:pt x="1528" y="550"/>
                  </a:lnTo>
                  <a:lnTo>
                    <a:pt x="1568" y="531"/>
                  </a:lnTo>
                  <a:cubicBezTo>
                    <a:pt x="1587" y="511"/>
                    <a:pt x="1607" y="511"/>
                    <a:pt x="1627" y="491"/>
                  </a:cubicBezTo>
                  <a:cubicBezTo>
                    <a:pt x="1667" y="451"/>
                    <a:pt x="1726" y="431"/>
                    <a:pt x="1766" y="412"/>
                  </a:cubicBezTo>
                  <a:cubicBezTo>
                    <a:pt x="1825" y="392"/>
                    <a:pt x="1885" y="372"/>
                    <a:pt x="1925" y="352"/>
                  </a:cubicBezTo>
                  <a:lnTo>
                    <a:pt x="2123" y="352"/>
                  </a:lnTo>
                  <a:cubicBezTo>
                    <a:pt x="2242" y="372"/>
                    <a:pt x="2381" y="431"/>
                    <a:pt x="2480" y="531"/>
                  </a:cubicBezTo>
                  <a:cubicBezTo>
                    <a:pt x="2619" y="650"/>
                    <a:pt x="2698" y="808"/>
                    <a:pt x="2757" y="967"/>
                  </a:cubicBezTo>
                  <a:cubicBezTo>
                    <a:pt x="2777" y="1066"/>
                    <a:pt x="2797" y="1145"/>
                    <a:pt x="2817" y="1244"/>
                  </a:cubicBezTo>
                  <a:cubicBezTo>
                    <a:pt x="2817" y="1304"/>
                    <a:pt x="2817" y="1363"/>
                    <a:pt x="2817" y="1423"/>
                  </a:cubicBezTo>
                  <a:cubicBezTo>
                    <a:pt x="2797" y="1562"/>
                    <a:pt x="2777" y="1701"/>
                    <a:pt x="2757" y="1859"/>
                  </a:cubicBezTo>
                  <a:cubicBezTo>
                    <a:pt x="2718" y="1998"/>
                    <a:pt x="2678" y="2137"/>
                    <a:pt x="2638" y="2276"/>
                  </a:cubicBezTo>
                  <a:cubicBezTo>
                    <a:pt x="2579" y="2395"/>
                    <a:pt x="2519" y="2534"/>
                    <a:pt x="2460" y="2652"/>
                  </a:cubicBezTo>
                  <a:cubicBezTo>
                    <a:pt x="2420" y="2732"/>
                    <a:pt x="2401" y="2791"/>
                    <a:pt x="2361" y="2851"/>
                  </a:cubicBezTo>
                  <a:cubicBezTo>
                    <a:pt x="2321" y="2910"/>
                    <a:pt x="2282" y="2970"/>
                    <a:pt x="2242" y="3029"/>
                  </a:cubicBezTo>
                  <a:lnTo>
                    <a:pt x="2024" y="3386"/>
                  </a:lnTo>
                  <a:cubicBezTo>
                    <a:pt x="1885" y="3644"/>
                    <a:pt x="1726" y="3882"/>
                    <a:pt x="1587" y="4140"/>
                  </a:cubicBezTo>
                  <a:cubicBezTo>
                    <a:pt x="1310" y="4636"/>
                    <a:pt x="1032" y="5131"/>
                    <a:pt x="774" y="5647"/>
                  </a:cubicBezTo>
                  <a:cubicBezTo>
                    <a:pt x="715" y="5786"/>
                    <a:pt x="655" y="5925"/>
                    <a:pt x="596" y="6063"/>
                  </a:cubicBezTo>
                  <a:cubicBezTo>
                    <a:pt x="536" y="6182"/>
                    <a:pt x="497" y="6321"/>
                    <a:pt x="437" y="6460"/>
                  </a:cubicBezTo>
                  <a:cubicBezTo>
                    <a:pt x="318" y="6738"/>
                    <a:pt x="239" y="7015"/>
                    <a:pt x="160" y="7313"/>
                  </a:cubicBezTo>
                  <a:cubicBezTo>
                    <a:pt x="80" y="7590"/>
                    <a:pt x="41" y="7888"/>
                    <a:pt x="21" y="8205"/>
                  </a:cubicBezTo>
                  <a:cubicBezTo>
                    <a:pt x="1" y="8503"/>
                    <a:pt x="21" y="8820"/>
                    <a:pt x="80" y="9137"/>
                  </a:cubicBezTo>
                  <a:cubicBezTo>
                    <a:pt x="140" y="9316"/>
                    <a:pt x="199" y="9514"/>
                    <a:pt x="279" y="9673"/>
                  </a:cubicBezTo>
                  <a:cubicBezTo>
                    <a:pt x="318" y="9752"/>
                    <a:pt x="338" y="9831"/>
                    <a:pt x="378" y="9911"/>
                  </a:cubicBezTo>
                  <a:cubicBezTo>
                    <a:pt x="457" y="10050"/>
                    <a:pt x="536" y="10169"/>
                    <a:pt x="616" y="10307"/>
                  </a:cubicBezTo>
                  <a:cubicBezTo>
                    <a:pt x="675" y="10407"/>
                    <a:pt x="755" y="10526"/>
                    <a:pt x="834" y="10625"/>
                  </a:cubicBezTo>
                  <a:cubicBezTo>
                    <a:pt x="933" y="10744"/>
                    <a:pt x="1072" y="10863"/>
                    <a:pt x="1211" y="10942"/>
                  </a:cubicBezTo>
                  <a:cubicBezTo>
                    <a:pt x="1235" y="10952"/>
                    <a:pt x="1258" y="10957"/>
                    <a:pt x="1278" y="10957"/>
                  </a:cubicBezTo>
                  <a:cubicBezTo>
                    <a:pt x="1340" y="10957"/>
                    <a:pt x="1384" y="10912"/>
                    <a:pt x="1429" y="10823"/>
                  </a:cubicBezTo>
                  <a:cubicBezTo>
                    <a:pt x="1488" y="10724"/>
                    <a:pt x="1468" y="10605"/>
                    <a:pt x="1409" y="10545"/>
                  </a:cubicBezTo>
                  <a:cubicBezTo>
                    <a:pt x="1290" y="10446"/>
                    <a:pt x="1171" y="10347"/>
                    <a:pt x="1052" y="10288"/>
                  </a:cubicBezTo>
                  <a:cubicBezTo>
                    <a:pt x="973" y="10228"/>
                    <a:pt x="873" y="10188"/>
                    <a:pt x="814" y="10129"/>
                  </a:cubicBezTo>
                  <a:cubicBezTo>
                    <a:pt x="695" y="10030"/>
                    <a:pt x="596" y="9931"/>
                    <a:pt x="517" y="9831"/>
                  </a:cubicBezTo>
                  <a:cubicBezTo>
                    <a:pt x="457" y="9772"/>
                    <a:pt x="417" y="9712"/>
                    <a:pt x="378" y="9653"/>
                  </a:cubicBezTo>
                  <a:cubicBezTo>
                    <a:pt x="298" y="9474"/>
                    <a:pt x="239" y="9296"/>
                    <a:pt x="179" y="9117"/>
                  </a:cubicBezTo>
                  <a:cubicBezTo>
                    <a:pt x="120" y="8820"/>
                    <a:pt x="100" y="8523"/>
                    <a:pt x="120" y="8225"/>
                  </a:cubicBezTo>
                  <a:cubicBezTo>
                    <a:pt x="140" y="7928"/>
                    <a:pt x="179" y="7630"/>
                    <a:pt x="259" y="7353"/>
                  </a:cubicBezTo>
                  <a:cubicBezTo>
                    <a:pt x="338" y="7055"/>
                    <a:pt x="437" y="6777"/>
                    <a:pt x="536" y="6520"/>
                  </a:cubicBezTo>
                  <a:cubicBezTo>
                    <a:pt x="596" y="6381"/>
                    <a:pt x="636" y="6242"/>
                    <a:pt x="695" y="6123"/>
                  </a:cubicBezTo>
                  <a:cubicBezTo>
                    <a:pt x="755" y="5984"/>
                    <a:pt x="814" y="5845"/>
                    <a:pt x="873" y="5726"/>
                  </a:cubicBezTo>
                  <a:cubicBezTo>
                    <a:pt x="1131" y="5211"/>
                    <a:pt x="1389" y="4695"/>
                    <a:pt x="1687" y="4199"/>
                  </a:cubicBezTo>
                  <a:cubicBezTo>
                    <a:pt x="1825" y="3961"/>
                    <a:pt x="1964" y="3704"/>
                    <a:pt x="2123" y="3466"/>
                  </a:cubicBezTo>
                  <a:lnTo>
                    <a:pt x="2341" y="3089"/>
                  </a:lnTo>
                  <a:cubicBezTo>
                    <a:pt x="2381" y="3029"/>
                    <a:pt x="2420" y="2970"/>
                    <a:pt x="2440" y="2910"/>
                  </a:cubicBezTo>
                  <a:cubicBezTo>
                    <a:pt x="2480" y="2851"/>
                    <a:pt x="2519" y="2791"/>
                    <a:pt x="2559" y="2732"/>
                  </a:cubicBezTo>
                  <a:cubicBezTo>
                    <a:pt x="2619" y="2593"/>
                    <a:pt x="2678" y="2454"/>
                    <a:pt x="2718" y="2315"/>
                  </a:cubicBezTo>
                  <a:cubicBezTo>
                    <a:pt x="2777" y="2177"/>
                    <a:pt x="2817" y="2038"/>
                    <a:pt x="2857" y="1879"/>
                  </a:cubicBezTo>
                  <a:cubicBezTo>
                    <a:pt x="2896" y="1740"/>
                    <a:pt x="2916" y="1582"/>
                    <a:pt x="2916" y="1443"/>
                  </a:cubicBezTo>
                  <a:cubicBezTo>
                    <a:pt x="2916" y="1363"/>
                    <a:pt x="2916" y="1304"/>
                    <a:pt x="2916" y="1225"/>
                  </a:cubicBezTo>
                  <a:cubicBezTo>
                    <a:pt x="2916" y="1125"/>
                    <a:pt x="2896" y="1046"/>
                    <a:pt x="2876" y="947"/>
                  </a:cubicBezTo>
                  <a:cubicBezTo>
                    <a:pt x="2857" y="749"/>
                    <a:pt x="2757" y="550"/>
                    <a:pt x="2638" y="392"/>
                  </a:cubicBezTo>
                  <a:cubicBezTo>
                    <a:pt x="2519" y="233"/>
                    <a:pt x="2361" y="134"/>
                    <a:pt x="2182" y="55"/>
                  </a:cubicBezTo>
                  <a:cubicBezTo>
                    <a:pt x="2103" y="35"/>
                    <a:pt x="2024" y="15"/>
                    <a:pt x="1944" y="15"/>
                  </a:cubicBezTo>
                  <a:cubicBezTo>
                    <a:pt x="1895" y="5"/>
                    <a:pt x="1850" y="0"/>
                    <a:pt x="180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0"/>
            <p:cNvSpPr/>
            <p:nvPr/>
          </p:nvSpPr>
          <p:spPr>
            <a:xfrm>
              <a:off x="387350" y="3097525"/>
              <a:ext cx="72900" cy="274350"/>
            </a:xfrm>
            <a:custGeom>
              <a:avLst/>
              <a:gdLst/>
              <a:ahLst/>
              <a:cxnLst/>
              <a:rect l="l" t="t" r="r" b="b"/>
              <a:pathLst>
                <a:path w="2916" h="10974" extrusionOk="0">
                  <a:moveTo>
                    <a:pt x="1644" y="0"/>
                  </a:moveTo>
                  <a:cubicBezTo>
                    <a:pt x="1573" y="0"/>
                    <a:pt x="1514" y="32"/>
                    <a:pt x="1468" y="126"/>
                  </a:cubicBezTo>
                  <a:cubicBezTo>
                    <a:pt x="1428" y="225"/>
                    <a:pt x="1428" y="344"/>
                    <a:pt x="1507" y="423"/>
                  </a:cubicBezTo>
                  <a:cubicBezTo>
                    <a:pt x="1607" y="503"/>
                    <a:pt x="1726" y="602"/>
                    <a:pt x="1864" y="661"/>
                  </a:cubicBezTo>
                  <a:cubicBezTo>
                    <a:pt x="1944" y="721"/>
                    <a:pt x="2043" y="780"/>
                    <a:pt x="2122" y="859"/>
                  </a:cubicBezTo>
                  <a:cubicBezTo>
                    <a:pt x="2221" y="939"/>
                    <a:pt x="2321" y="1038"/>
                    <a:pt x="2420" y="1137"/>
                  </a:cubicBezTo>
                  <a:cubicBezTo>
                    <a:pt x="2459" y="1197"/>
                    <a:pt x="2499" y="1256"/>
                    <a:pt x="2558" y="1335"/>
                  </a:cubicBezTo>
                  <a:cubicBezTo>
                    <a:pt x="2638" y="1494"/>
                    <a:pt x="2697" y="1673"/>
                    <a:pt x="2737" y="1851"/>
                  </a:cubicBezTo>
                  <a:cubicBezTo>
                    <a:pt x="2796" y="2149"/>
                    <a:pt x="2836" y="2446"/>
                    <a:pt x="2816" y="2743"/>
                  </a:cubicBezTo>
                  <a:cubicBezTo>
                    <a:pt x="2777" y="3041"/>
                    <a:pt x="2737" y="3338"/>
                    <a:pt x="2658" y="3616"/>
                  </a:cubicBezTo>
                  <a:cubicBezTo>
                    <a:pt x="2598" y="3914"/>
                    <a:pt x="2499" y="4191"/>
                    <a:pt x="2400" y="4449"/>
                  </a:cubicBezTo>
                  <a:cubicBezTo>
                    <a:pt x="2340" y="4588"/>
                    <a:pt x="2281" y="4727"/>
                    <a:pt x="2221" y="4865"/>
                  </a:cubicBezTo>
                  <a:cubicBezTo>
                    <a:pt x="2182" y="4984"/>
                    <a:pt x="2122" y="5123"/>
                    <a:pt x="2043" y="5242"/>
                  </a:cubicBezTo>
                  <a:cubicBezTo>
                    <a:pt x="1805" y="5758"/>
                    <a:pt x="1527" y="6273"/>
                    <a:pt x="1250" y="6769"/>
                  </a:cubicBezTo>
                  <a:cubicBezTo>
                    <a:pt x="1111" y="7007"/>
                    <a:pt x="952" y="7265"/>
                    <a:pt x="813" y="7503"/>
                  </a:cubicBezTo>
                  <a:lnTo>
                    <a:pt x="595" y="7880"/>
                  </a:lnTo>
                  <a:cubicBezTo>
                    <a:pt x="556" y="7939"/>
                    <a:pt x="516" y="7999"/>
                    <a:pt x="476" y="8058"/>
                  </a:cubicBezTo>
                  <a:cubicBezTo>
                    <a:pt x="437" y="8118"/>
                    <a:pt x="417" y="8177"/>
                    <a:pt x="377" y="8257"/>
                  </a:cubicBezTo>
                  <a:cubicBezTo>
                    <a:pt x="318" y="8376"/>
                    <a:pt x="258" y="8514"/>
                    <a:pt x="199" y="8653"/>
                  </a:cubicBezTo>
                  <a:cubicBezTo>
                    <a:pt x="139" y="8792"/>
                    <a:pt x="99" y="8931"/>
                    <a:pt x="80" y="9089"/>
                  </a:cubicBezTo>
                  <a:cubicBezTo>
                    <a:pt x="40" y="9228"/>
                    <a:pt x="20" y="9387"/>
                    <a:pt x="20" y="9546"/>
                  </a:cubicBezTo>
                  <a:cubicBezTo>
                    <a:pt x="0" y="9605"/>
                    <a:pt x="0" y="9665"/>
                    <a:pt x="20" y="9744"/>
                  </a:cubicBezTo>
                  <a:cubicBezTo>
                    <a:pt x="20" y="9843"/>
                    <a:pt x="20" y="9922"/>
                    <a:pt x="40" y="10022"/>
                  </a:cubicBezTo>
                  <a:cubicBezTo>
                    <a:pt x="80" y="10220"/>
                    <a:pt x="159" y="10418"/>
                    <a:pt x="298" y="10577"/>
                  </a:cubicBezTo>
                  <a:cubicBezTo>
                    <a:pt x="417" y="10735"/>
                    <a:pt x="556" y="10835"/>
                    <a:pt x="734" y="10914"/>
                  </a:cubicBezTo>
                  <a:cubicBezTo>
                    <a:pt x="813" y="10934"/>
                    <a:pt x="912" y="10954"/>
                    <a:pt x="992" y="10973"/>
                  </a:cubicBezTo>
                  <a:lnTo>
                    <a:pt x="1230" y="10973"/>
                  </a:lnTo>
                  <a:cubicBezTo>
                    <a:pt x="1309" y="10954"/>
                    <a:pt x="1388" y="10914"/>
                    <a:pt x="1468" y="10894"/>
                  </a:cubicBezTo>
                  <a:cubicBezTo>
                    <a:pt x="1507" y="10874"/>
                    <a:pt x="1547" y="10854"/>
                    <a:pt x="1567" y="10835"/>
                  </a:cubicBezTo>
                  <a:lnTo>
                    <a:pt x="1626" y="10815"/>
                  </a:lnTo>
                  <a:lnTo>
                    <a:pt x="1666" y="10795"/>
                  </a:lnTo>
                  <a:cubicBezTo>
                    <a:pt x="1785" y="10716"/>
                    <a:pt x="1884" y="10636"/>
                    <a:pt x="1983" y="10537"/>
                  </a:cubicBezTo>
                  <a:cubicBezTo>
                    <a:pt x="2063" y="10458"/>
                    <a:pt x="2142" y="10359"/>
                    <a:pt x="2202" y="10240"/>
                  </a:cubicBezTo>
                  <a:cubicBezTo>
                    <a:pt x="2261" y="10160"/>
                    <a:pt x="2301" y="10061"/>
                    <a:pt x="2340" y="9962"/>
                  </a:cubicBezTo>
                  <a:cubicBezTo>
                    <a:pt x="2400" y="9803"/>
                    <a:pt x="2439" y="9625"/>
                    <a:pt x="2459" y="9466"/>
                  </a:cubicBezTo>
                  <a:lnTo>
                    <a:pt x="2459" y="9367"/>
                  </a:lnTo>
                  <a:cubicBezTo>
                    <a:pt x="2459" y="9327"/>
                    <a:pt x="2459" y="9308"/>
                    <a:pt x="2459" y="9288"/>
                  </a:cubicBezTo>
                  <a:cubicBezTo>
                    <a:pt x="2459" y="9248"/>
                    <a:pt x="2439" y="9228"/>
                    <a:pt x="2439" y="9208"/>
                  </a:cubicBezTo>
                  <a:cubicBezTo>
                    <a:pt x="2439" y="9189"/>
                    <a:pt x="2420" y="9169"/>
                    <a:pt x="2420" y="9149"/>
                  </a:cubicBezTo>
                  <a:cubicBezTo>
                    <a:pt x="2380" y="9070"/>
                    <a:pt x="2321" y="9030"/>
                    <a:pt x="2241" y="9010"/>
                  </a:cubicBezTo>
                  <a:cubicBezTo>
                    <a:pt x="2221" y="9005"/>
                    <a:pt x="2202" y="9003"/>
                    <a:pt x="2182" y="9003"/>
                  </a:cubicBezTo>
                  <a:cubicBezTo>
                    <a:pt x="2123" y="9003"/>
                    <a:pt x="2068" y="9025"/>
                    <a:pt x="2023" y="9070"/>
                  </a:cubicBezTo>
                  <a:cubicBezTo>
                    <a:pt x="2023" y="9070"/>
                    <a:pt x="2003" y="9089"/>
                    <a:pt x="2003" y="9109"/>
                  </a:cubicBezTo>
                  <a:cubicBezTo>
                    <a:pt x="1983" y="9129"/>
                    <a:pt x="1964" y="9129"/>
                    <a:pt x="1964" y="9149"/>
                  </a:cubicBezTo>
                  <a:cubicBezTo>
                    <a:pt x="1944" y="9169"/>
                    <a:pt x="1944" y="9189"/>
                    <a:pt x="1924" y="9208"/>
                  </a:cubicBezTo>
                  <a:cubicBezTo>
                    <a:pt x="1924" y="9228"/>
                    <a:pt x="1924" y="9268"/>
                    <a:pt x="1904" y="9288"/>
                  </a:cubicBezTo>
                  <a:cubicBezTo>
                    <a:pt x="1864" y="9387"/>
                    <a:pt x="1845" y="9506"/>
                    <a:pt x="1805" y="9665"/>
                  </a:cubicBezTo>
                  <a:cubicBezTo>
                    <a:pt x="1765" y="9724"/>
                    <a:pt x="1745" y="9803"/>
                    <a:pt x="1726" y="9883"/>
                  </a:cubicBezTo>
                  <a:cubicBezTo>
                    <a:pt x="1686" y="9982"/>
                    <a:pt x="1646" y="10061"/>
                    <a:pt x="1607" y="10141"/>
                  </a:cubicBezTo>
                  <a:cubicBezTo>
                    <a:pt x="1547" y="10220"/>
                    <a:pt x="1488" y="10299"/>
                    <a:pt x="1408" y="10359"/>
                  </a:cubicBezTo>
                  <a:lnTo>
                    <a:pt x="1388" y="10398"/>
                  </a:lnTo>
                  <a:lnTo>
                    <a:pt x="1369" y="10418"/>
                  </a:lnTo>
                  <a:cubicBezTo>
                    <a:pt x="1349" y="10438"/>
                    <a:pt x="1309" y="10458"/>
                    <a:pt x="1289" y="10478"/>
                  </a:cubicBezTo>
                  <a:cubicBezTo>
                    <a:pt x="1250" y="10497"/>
                    <a:pt x="1210" y="10517"/>
                    <a:pt x="1150" y="10557"/>
                  </a:cubicBezTo>
                  <a:cubicBezTo>
                    <a:pt x="1111" y="10577"/>
                    <a:pt x="1051" y="10577"/>
                    <a:pt x="992" y="10597"/>
                  </a:cubicBezTo>
                  <a:lnTo>
                    <a:pt x="813" y="10597"/>
                  </a:lnTo>
                  <a:cubicBezTo>
                    <a:pt x="675" y="10577"/>
                    <a:pt x="556" y="10517"/>
                    <a:pt x="437" y="10418"/>
                  </a:cubicBezTo>
                  <a:cubicBezTo>
                    <a:pt x="318" y="10299"/>
                    <a:pt x="218" y="10160"/>
                    <a:pt x="159" y="9982"/>
                  </a:cubicBezTo>
                  <a:cubicBezTo>
                    <a:pt x="119" y="9903"/>
                    <a:pt x="99" y="9803"/>
                    <a:pt x="99" y="9704"/>
                  </a:cubicBezTo>
                  <a:cubicBezTo>
                    <a:pt x="99" y="9645"/>
                    <a:pt x="99" y="9585"/>
                    <a:pt x="99" y="9546"/>
                  </a:cubicBezTo>
                  <a:cubicBezTo>
                    <a:pt x="99" y="9387"/>
                    <a:pt x="119" y="9248"/>
                    <a:pt x="159" y="9109"/>
                  </a:cubicBezTo>
                  <a:cubicBezTo>
                    <a:pt x="179" y="8951"/>
                    <a:pt x="218" y="8812"/>
                    <a:pt x="278" y="8693"/>
                  </a:cubicBezTo>
                  <a:cubicBezTo>
                    <a:pt x="337" y="8554"/>
                    <a:pt x="397" y="8415"/>
                    <a:pt x="456" y="8296"/>
                  </a:cubicBezTo>
                  <a:cubicBezTo>
                    <a:pt x="476" y="8237"/>
                    <a:pt x="516" y="8157"/>
                    <a:pt x="556" y="8098"/>
                  </a:cubicBezTo>
                  <a:cubicBezTo>
                    <a:pt x="575" y="8038"/>
                    <a:pt x="615" y="7979"/>
                    <a:pt x="655" y="7919"/>
                  </a:cubicBezTo>
                  <a:lnTo>
                    <a:pt x="873" y="7562"/>
                  </a:lnTo>
                  <a:cubicBezTo>
                    <a:pt x="1031" y="7324"/>
                    <a:pt x="1170" y="7067"/>
                    <a:pt x="1309" y="6809"/>
                  </a:cubicBezTo>
                  <a:cubicBezTo>
                    <a:pt x="1607" y="6313"/>
                    <a:pt x="1884" y="5817"/>
                    <a:pt x="2122" y="5302"/>
                  </a:cubicBezTo>
                  <a:cubicBezTo>
                    <a:pt x="2182" y="5163"/>
                    <a:pt x="2241" y="5024"/>
                    <a:pt x="2301" y="4905"/>
                  </a:cubicBezTo>
                  <a:cubicBezTo>
                    <a:pt x="2360" y="4766"/>
                    <a:pt x="2420" y="4627"/>
                    <a:pt x="2479" y="4489"/>
                  </a:cubicBezTo>
                  <a:cubicBezTo>
                    <a:pt x="2578" y="4211"/>
                    <a:pt x="2677" y="3933"/>
                    <a:pt x="2737" y="3656"/>
                  </a:cubicBezTo>
                  <a:cubicBezTo>
                    <a:pt x="2816" y="3358"/>
                    <a:pt x="2876" y="3061"/>
                    <a:pt x="2896" y="2763"/>
                  </a:cubicBezTo>
                  <a:cubicBezTo>
                    <a:pt x="2915" y="2446"/>
                    <a:pt x="2896" y="2129"/>
                    <a:pt x="2816" y="1831"/>
                  </a:cubicBezTo>
                  <a:cubicBezTo>
                    <a:pt x="2777" y="1633"/>
                    <a:pt x="2717" y="1454"/>
                    <a:pt x="2618" y="1276"/>
                  </a:cubicBezTo>
                  <a:cubicBezTo>
                    <a:pt x="2598" y="1197"/>
                    <a:pt x="2558" y="1117"/>
                    <a:pt x="2519" y="1058"/>
                  </a:cubicBezTo>
                  <a:cubicBezTo>
                    <a:pt x="2459" y="899"/>
                    <a:pt x="2380" y="780"/>
                    <a:pt x="2301" y="641"/>
                  </a:cubicBezTo>
                  <a:cubicBezTo>
                    <a:pt x="2221" y="542"/>
                    <a:pt x="2142" y="443"/>
                    <a:pt x="2063" y="344"/>
                  </a:cubicBezTo>
                  <a:cubicBezTo>
                    <a:pt x="1964" y="205"/>
                    <a:pt x="1845" y="86"/>
                    <a:pt x="1706" y="7"/>
                  </a:cubicBezTo>
                  <a:cubicBezTo>
                    <a:pt x="1684" y="2"/>
                    <a:pt x="1664" y="0"/>
                    <a:pt x="164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0"/>
            <p:cNvSpPr/>
            <p:nvPr/>
          </p:nvSpPr>
          <p:spPr>
            <a:xfrm>
              <a:off x="387350" y="2930725"/>
              <a:ext cx="73400" cy="274225"/>
            </a:xfrm>
            <a:custGeom>
              <a:avLst/>
              <a:gdLst/>
              <a:ahLst/>
              <a:cxnLst/>
              <a:rect l="l" t="t" r="r" b="b"/>
              <a:pathLst>
                <a:path w="2936" h="10969" extrusionOk="0">
                  <a:moveTo>
                    <a:pt x="1825" y="1"/>
                  </a:moveTo>
                  <a:cubicBezTo>
                    <a:pt x="1785" y="1"/>
                    <a:pt x="1745" y="6"/>
                    <a:pt x="1706" y="15"/>
                  </a:cubicBezTo>
                  <a:cubicBezTo>
                    <a:pt x="1626" y="15"/>
                    <a:pt x="1547" y="55"/>
                    <a:pt x="1468" y="75"/>
                  </a:cubicBezTo>
                  <a:cubicBezTo>
                    <a:pt x="1428" y="95"/>
                    <a:pt x="1408" y="115"/>
                    <a:pt x="1369" y="115"/>
                  </a:cubicBezTo>
                  <a:lnTo>
                    <a:pt x="1309" y="154"/>
                  </a:lnTo>
                  <a:lnTo>
                    <a:pt x="1269" y="174"/>
                  </a:lnTo>
                  <a:cubicBezTo>
                    <a:pt x="1150" y="234"/>
                    <a:pt x="1051" y="333"/>
                    <a:pt x="952" y="432"/>
                  </a:cubicBezTo>
                  <a:cubicBezTo>
                    <a:pt x="873" y="511"/>
                    <a:pt x="793" y="610"/>
                    <a:pt x="734" y="710"/>
                  </a:cubicBezTo>
                  <a:cubicBezTo>
                    <a:pt x="675" y="809"/>
                    <a:pt x="635" y="908"/>
                    <a:pt x="595" y="1007"/>
                  </a:cubicBezTo>
                  <a:cubicBezTo>
                    <a:pt x="536" y="1166"/>
                    <a:pt x="496" y="1324"/>
                    <a:pt x="476" y="1503"/>
                  </a:cubicBezTo>
                  <a:lnTo>
                    <a:pt x="476" y="1602"/>
                  </a:lnTo>
                  <a:cubicBezTo>
                    <a:pt x="476" y="1622"/>
                    <a:pt x="476" y="1661"/>
                    <a:pt x="476" y="1681"/>
                  </a:cubicBezTo>
                  <a:cubicBezTo>
                    <a:pt x="476" y="1701"/>
                    <a:pt x="496" y="1741"/>
                    <a:pt x="496" y="1761"/>
                  </a:cubicBezTo>
                  <a:cubicBezTo>
                    <a:pt x="496" y="1780"/>
                    <a:pt x="516" y="1800"/>
                    <a:pt x="516" y="1820"/>
                  </a:cubicBezTo>
                  <a:cubicBezTo>
                    <a:pt x="556" y="1880"/>
                    <a:pt x="615" y="1939"/>
                    <a:pt x="694" y="1959"/>
                  </a:cubicBezTo>
                  <a:cubicBezTo>
                    <a:pt x="774" y="1959"/>
                    <a:pt x="853" y="1939"/>
                    <a:pt x="912" y="1899"/>
                  </a:cubicBezTo>
                  <a:cubicBezTo>
                    <a:pt x="912" y="1880"/>
                    <a:pt x="932" y="1880"/>
                    <a:pt x="932" y="1860"/>
                  </a:cubicBezTo>
                  <a:cubicBezTo>
                    <a:pt x="952" y="1840"/>
                    <a:pt x="972" y="1820"/>
                    <a:pt x="972" y="1820"/>
                  </a:cubicBezTo>
                  <a:cubicBezTo>
                    <a:pt x="992" y="1780"/>
                    <a:pt x="992" y="1761"/>
                    <a:pt x="992" y="1741"/>
                  </a:cubicBezTo>
                  <a:cubicBezTo>
                    <a:pt x="1012" y="1721"/>
                    <a:pt x="1012" y="1701"/>
                    <a:pt x="1031" y="1681"/>
                  </a:cubicBezTo>
                  <a:cubicBezTo>
                    <a:pt x="1071" y="1582"/>
                    <a:pt x="1091" y="1463"/>
                    <a:pt x="1131" y="1304"/>
                  </a:cubicBezTo>
                  <a:cubicBezTo>
                    <a:pt x="1170" y="1225"/>
                    <a:pt x="1190" y="1166"/>
                    <a:pt x="1210" y="1086"/>
                  </a:cubicBezTo>
                  <a:cubicBezTo>
                    <a:pt x="1250" y="987"/>
                    <a:pt x="1289" y="908"/>
                    <a:pt x="1329" y="829"/>
                  </a:cubicBezTo>
                  <a:cubicBezTo>
                    <a:pt x="1388" y="749"/>
                    <a:pt x="1448" y="670"/>
                    <a:pt x="1527" y="591"/>
                  </a:cubicBezTo>
                  <a:lnTo>
                    <a:pt x="1547" y="571"/>
                  </a:lnTo>
                  <a:lnTo>
                    <a:pt x="1567" y="551"/>
                  </a:lnTo>
                  <a:cubicBezTo>
                    <a:pt x="1587" y="531"/>
                    <a:pt x="1626" y="511"/>
                    <a:pt x="1646" y="491"/>
                  </a:cubicBezTo>
                  <a:cubicBezTo>
                    <a:pt x="1686" y="472"/>
                    <a:pt x="1726" y="432"/>
                    <a:pt x="1785" y="412"/>
                  </a:cubicBezTo>
                  <a:cubicBezTo>
                    <a:pt x="1825" y="392"/>
                    <a:pt x="1884" y="372"/>
                    <a:pt x="1944" y="372"/>
                  </a:cubicBezTo>
                  <a:cubicBezTo>
                    <a:pt x="1973" y="362"/>
                    <a:pt x="2003" y="358"/>
                    <a:pt x="2033" y="358"/>
                  </a:cubicBezTo>
                  <a:cubicBezTo>
                    <a:pt x="2063" y="358"/>
                    <a:pt x="2092" y="362"/>
                    <a:pt x="2122" y="372"/>
                  </a:cubicBezTo>
                  <a:cubicBezTo>
                    <a:pt x="2261" y="392"/>
                    <a:pt x="2380" y="452"/>
                    <a:pt x="2499" y="551"/>
                  </a:cubicBezTo>
                  <a:cubicBezTo>
                    <a:pt x="2618" y="670"/>
                    <a:pt x="2717" y="809"/>
                    <a:pt x="2757" y="987"/>
                  </a:cubicBezTo>
                  <a:cubicBezTo>
                    <a:pt x="2796" y="1067"/>
                    <a:pt x="2816" y="1166"/>
                    <a:pt x="2816" y="1245"/>
                  </a:cubicBezTo>
                  <a:cubicBezTo>
                    <a:pt x="2816" y="1304"/>
                    <a:pt x="2816" y="1364"/>
                    <a:pt x="2816" y="1423"/>
                  </a:cubicBezTo>
                  <a:cubicBezTo>
                    <a:pt x="2816" y="1582"/>
                    <a:pt x="2796" y="1721"/>
                    <a:pt x="2757" y="1860"/>
                  </a:cubicBezTo>
                  <a:cubicBezTo>
                    <a:pt x="2737" y="1999"/>
                    <a:pt x="2697" y="2137"/>
                    <a:pt x="2638" y="2276"/>
                  </a:cubicBezTo>
                  <a:cubicBezTo>
                    <a:pt x="2598" y="2415"/>
                    <a:pt x="2539" y="2554"/>
                    <a:pt x="2459" y="2673"/>
                  </a:cubicBezTo>
                  <a:cubicBezTo>
                    <a:pt x="2439" y="2732"/>
                    <a:pt x="2400" y="2792"/>
                    <a:pt x="2360" y="2851"/>
                  </a:cubicBezTo>
                  <a:cubicBezTo>
                    <a:pt x="2340" y="2931"/>
                    <a:pt x="2301" y="2990"/>
                    <a:pt x="2261" y="3050"/>
                  </a:cubicBezTo>
                  <a:lnTo>
                    <a:pt x="2043" y="3407"/>
                  </a:lnTo>
                  <a:cubicBezTo>
                    <a:pt x="1884" y="3645"/>
                    <a:pt x="1745" y="3902"/>
                    <a:pt x="1607" y="4140"/>
                  </a:cubicBezTo>
                  <a:cubicBezTo>
                    <a:pt x="1309" y="4636"/>
                    <a:pt x="1031" y="5132"/>
                    <a:pt x="793" y="5667"/>
                  </a:cubicBezTo>
                  <a:cubicBezTo>
                    <a:pt x="734" y="5806"/>
                    <a:pt x="675" y="5925"/>
                    <a:pt x="615" y="6064"/>
                  </a:cubicBezTo>
                  <a:cubicBezTo>
                    <a:pt x="556" y="6203"/>
                    <a:pt x="496" y="6342"/>
                    <a:pt x="437" y="6461"/>
                  </a:cubicBezTo>
                  <a:cubicBezTo>
                    <a:pt x="337" y="6738"/>
                    <a:pt x="238" y="7036"/>
                    <a:pt x="179" y="7313"/>
                  </a:cubicBezTo>
                  <a:cubicBezTo>
                    <a:pt x="99" y="7611"/>
                    <a:pt x="40" y="7908"/>
                    <a:pt x="20" y="8206"/>
                  </a:cubicBezTo>
                  <a:cubicBezTo>
                    <a:pt x="0" y="8523"/>
                    <a:pt x="20" y="8840"/>
                    <a:pt x="99" y="9138"/>
                  </a:cubicBezTo>
                  <a:cubicBezTo>
                    <a:pt x="139" y="9336"/>
                    <a:pt x="199" y="9515"/>
                    <a:pt x="298" y="9693"/>
                  </a:cubicBezTo>
                  <a:cubicBezTo>
                    <a:pt x="318" y="9772"/>
                    <a:pt x="357" y="9852"/>
                    <a:pt x="397" y="9911"/>
                  </a:cubicBezTo>
                  <a:cubicBezTo>
                    <a:pt x="456" y="10050"/>
                    <a:pt x="536" y="10189"/>
                    <a:pt x="615" y="10328"/>
                  </a:cubicBezTo>
                  <a:cubicBezTo>
                    <a:pt x="694" y="10427"/>
                    <a:pt x="774" y="10526"/>
                    <a:pt x="853" y="10625"/>
                  </a:cubicBezTo>
                  <a:cubicBezTo>
                    <a:pt x="952" y="10764"/>
                    <a:pt x="1091" y="10883"/>
                    <a:pt x="1250" y="10962"/>
                  </a:cubicBezTo>
                  <a:cubicBezTo>
                    <a:pt x="1267" y="10967"/>
                    <a:pt x="1284" y="10969"/>
                    <a:pt x="1301" y="10969"/>
                  </a:cubicBezTo>
                  <a:cubicBezTo>
                    <a:pt x="1362" y="10969"/>
                    <a:pt x="1421" y="10937"/>
                    <a:pt x="1468" y="10843"/>
                  </a:cubicBezTo>
                  <a:cubicBezTo>
                    <a:pt x="1507" y="10744"/>
                    <a:pt x="1507" y="10625"/>
                    <a:pt x="1428" y="10546"/>
                  </a:cubicBezTo>
                  <a:cubicBezTo>
                    <a:pt x="1329" y="10467"/>
                    <a:pt x="1210" y="10367"/>
                    <a:pt x="1071" y="10308"/>
                  </a:cubicBezTo>
                  <a:cubicBezTo>
                    <a:pt x="992" y="10248"/>
                    <a:pt x="893" y="10189"/>
                    <a:pt x="813" y="10129"/>
                  </a:cubicBezTo>
                  <a:cubicBezTo>
                    <a:pt x="714" y="10030"/>
                    <a:pt x="615" y="9931"/>
                    <a:pt x="516" y="9832"/>
                  </a:cubicBezTo>
                  <a:cubicBezTo>
                    <a:pt x="476" y="9772"/>
                    <a:pt x="437" y="9713"/>
                    <a:pt x="397" y="9653"/>
                  </a:cubicBezTo>
                  <a:cubicBezTo>
                    <a:pt x="298" y="9475"/>
                    <a:pt x="238" y="9296"/>
                    <a:pt x="199" y="9118"/>
                  </a:cubicBezTo>
                  <a:cubicBezTo>
                    <a:pt x="139" y="8821"/>
                    <a:pt x="99" y="8523"/>
                    <a:pt x="139" y="8226"/>
                  </a:cubicBezTo>
                  <a:cubicBezTo>
                    <a:pt x="159" y="7928"/>
                    <a:pt x="199" y="7631"/>
                    <a:pt x="278" y="7353"/>
                  </a:cubicBezTo>
                  <a:cubicBezTo>
                    <a:pt x="337" y="7056"/>
                    <a:pt x="437" y="6778"/>
                    <a:pt x="536" y="6520"/>
                  </a:cubicBezTo>
                  <a:cubicBezTo>
                    <a:pt x="595" y="6381"/>
                    <a:pt x="655" y="6242"/>
                    <a:pt x="714" y="6104"/>
                  </a:cubicBezTo>
                  <a:cubicBezTo>
                    <a:pt x="754" y="5985"/>
                    <a:pt x="813" y="5846"/>
                    <a:pt x="893" y="5727"/>
                  </a:cubicBezTo>
                  <a:cubicBezTo>
                    <a:pt x="1131" y="5211"/>
                    <a:pt x="1408" y="4696"/>
                    <a:pt x="1686" y="4200"/>
                  </a:cubicBezTo>
                  <a:cubicBezTo>
                    <a:pt x="1825" y="3962"/>
                    <a:pt x="1983" y="3704"/>
                    <a:pt x="2122" y="3466"/>
                  </a:cubicBezTo>
                  <a:lnTo>
                    <a:pt x="2340" y="3089"/>
                  </a:lnTo>
                  <a:cubicBezTo>
                    <a:pt x="2380" y="3030"/>
                    <a:pt x="2420" y="2970"/>
                    <a:pt x="2459" y="2911"/>
                  </a:cubicBezTo>
                  <a:cubicBezTo>
                    <a:pt x="2499" y="2851"/>
                    <a:pt x="2519" y="2792"/>
                    <a:pt x="2558" y="2712"/>
                  </a:cubicBezTo>
                  <a:cubicBezTo>
                    <a:pt x="2618" y="2594"/>
                    <a:pt x="2677" y="2455"/>
                    <a:pt x="2737" y="2316"/>
                  </a:cubicBezTo>
                  <a:cubicBezTo>
                    <a:pt x="2796" y="2177"/>
                    <a:pt x="2836" y="2038"/>
                    <a:pt x="2856" y="1880"/>
                  </a:cubicBezTo>
                  <a:cubicBezTo>
                    <a:pt x="2896" y="1741"/>
                    <a:pt x="2915" y="1582"/>
                    <a:pt x="2915" y="1443"/>
                  </a:cubicBezTo>
                  <a:cubicBezTo>
                    <a:pt x="2935" y="1364"/>
                    <a:pt x="2935" y="1304"/>
                    <a:pt x="2915" y="1225"/>
                  </a:cubicBezTo>
                  <a:cubicBezTo>
                    <a:pt x="2915" y="1126"/>
                    <a:pt x="2915" y="1047"/>
                    <a:pt x="2896" y="948"/>
                  </a:cubicBezTo>
                  <a:cubicBezTo>
                    <a:pt x="2856" y="749"/>
                    <a:pt x="2777" y="551"/>
                    <a:pt x="2638" y="392"/>
                  </a:cubicBezTo>
                  <a:cubicBezTo>
                    <a:pt x="2519" y="234"/>
                    <a:pt x="2380" y="134"/>
                    <a:pt x="2202" y="55"/>
                  </a:cubicBezTo>
                  <a:cubicBezTo>
                    <a:pt x="2122" y="35"/>
                    <a:pt x="2023" y="15"/>
                    <a:pt x="1944" y="15"/>
                  </a:cubicBezTo>
                  <a:cubicBezTo>
                    <a:pt x="1904" y="6"/>
                    <a:pt x="1864" y="1"/>
                    <a:pt x="1825"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0"/>
            <p:cNvSpPr/>
            <p:nvPr/>
          </p:nvSpPr>
          <p:spPr>
            <a:xfrm>
              <a:off x="389825" y="2643675"/>
              <a:ext cx="72400" cy="273575"/>
            </a:xfrm>
            <a:custGeom>
              <a:avLst/>
              <a:gdLst/>
              <a:ahLst/>
              <a:cxnLst/>
              <a:rect l="l" t="t" r="r" b="b"/>
              <a:pathLst>
                <a:path w="2896" h="10943" extrusionOk="0">
                  <a:moveTo>
                    <a:pt x="1615" y="0"/>
                  </a:moveTo>
                  <a:cubicBezTo>
                    <a:pt x="1548" y="0"/>
                    <a:pt x="1493" y="45"/>
                    <a:pt x="1448" y="134"/>
                  </a:cubicBezTo>
                  <a:cubicBezTo>
                    <a:pt x="1408" y="213"/>
                    <a:pt x="1428" y="332"/>
                    <a:pt x="1488" y="412"/>
                  </a:cubicBezTo>
                  <a:cubicBezTo>
                    <a:pt x="1587" y="511"/>
                    <a:pt x="1706" y="590"/>
                    <a:pt x="1845" y="650"/>
                  </a:cubicBezTo>
                  <a:cubicBezTo>
                    <a:pt x="1924" y="709"/>
                    <a:pt x="2023" y="769"/>
                    <a:pt x="2103" y="848"/>
                  </a:cubicBezTo>
                  <a:cubicBezTo>
                    <a:pt x="2222" y="927"/>
                    <a:pt x="2321" y="1007"/>
                    <a:pt x="2400" y="1126"/>
                  </a:cubicBezTo>
                  <a:cubicBezTo>
                    <a:pt x="2440" y="1165"/>
                    <a:pt x="2499" y="1245"/>
                    <a:pt x="2539" y="1304"/>
                  </a:cubicBezTo>
                  <a:cubicBezTo>
                    <a:pt x="2618" y="1463"/>
                    <a:pt x="2678" y="1641"/>
                    <a:pt x="2717" y="1820"/>
                  </a:cubicBezTo>
                  <a:cubicBezTo>
                    <a:pt x="2797" y="2117"/>
                    <a:pt x="2816" y="2415"/>
                    <a:pt x="2797" y="2732"/>
                  </a:cubicBezTo>
                  <a:cubicBezTo>
                    <a:pt x="2777" y="3010"/>
                    <a:pt x="2717" y="3307"/>
                    <a:pt x="2658" y="3605"/>
                  </a:cubicBezTo>
                  <a:cubicBezTo>
                    <a:pt x="2578" y="3882"/>
                    <a:pt x="2479" y="4160"/>
                    <a:pt x="2380" y="4438"/>
                  </a:cubicBezTo>
                  <a:cubicBezTo>
                    <a:pt x="2321" y="4557"/>
                    <a:pt x="2261" y="4695"/>
                    <a:pt x="2222" y="4834"/>
                  </a:cubicBezTo>
                  <a:cubicBezTo>
                    <a:pt x="2162" y="4973"/>
                    <a:pt x="2103" y="5092"/>
                    <a:pt x="2043" y="5231"/>
                  </a:cubicBezTo>
                  <a:cubicBezTo>
                    <a:pt x="1785" y="5746"/>
                    <a:pt x="1508" y="6242"/>
                    <a:pt x="1230" y="6738"/>
                  </a:cubicBezTo>
                  <a:cubicBezTo>
                    <a:pt x="1091" y="6976"/>
                    <a:pt x="952" y="7234"/>
                    <a:pt x="794" y="7492"/>
                  </a:cubicBezTo>
                  <a:lnTo>
                    <a:pt x="576" y="7848"/>
                  </a:lnTo>
                  <a:cubicBezTo>
                    <a:pt x="536" y="7908"/>
                    <a:pt x="496" y="7967"/>
                    <a:pt x="457" y="8027"/>
                  </a:cubicBezTo>
                  <a:cubicBezTo>
                    <a:pt x="437" y="8106"/>
                    <a:pt x="397" y="8166"/>
                    <a:pt x="357" y="8225"/>
                  </a:cubicBezTo>
                  <a:cubicBezTo>
                    <a:pt x="298" y="8344"/>
                    <a:pt x="238" y="8483"/>
                    <a:pt x="179" y="8622"/>
                  </a:cubicBezTo>
                  <a:cubicBezTo>
                    <a:pt x="139" y="8761"/>
                    <a:pt x="80" y="8900"/>
                    <a:pt x="60" y="9058"/>
                  </a:cubicBezTo>
                  <a:cubicBezTo>
                    <a:pt x="20" y="9197"/>
                    <a:pt x="0" y="9356"/>
                    <a:pt x="0" y="9514"/>
                  </a:cubicBezTo>
                  <a:cubicBezTo>
                    <a:pt x="0" y="9574"/>
                    <a:pt x="0" y="9653"/>
                    <a:pt x="0" y="9713"/>
                  </a:cubicBezTo>
                  <a:cubicBezTo>
                    <a:pt x="0" y="9812"/>
                    <a:pt x="0" y="9911"/>
                    <a:pt x="20" y="10010"/>
                  </a:cubicBezTo>
                  <a:cubicBezTo>
                    <a:pt x="60" y="10208"/>
                    <a:pt x="159" y="10387"/>
                    <a:pt x="278" y="10565"/>
                  </a:cubicBezTo>
                  <a:cubicBezTo>
                    <a:pt x="397" y="10704"/>
                    <a:pt x="556" y="10823"/>
                    <a:pt x="734" y="10883"/>
                  </a:cubicBezTo>
                  <a:cubicBezTo>
                    <a:pt x="813" y="10922"/>
                    <a:pt x="893" y="10922"/>
                    <a:pt x="972" y="10942"/>
                  </a:cubicBezTo>
                  <a:lnTo>
                    <a:pt x="1230" y="10942"/>
                  </a:lnTo>
                  <a:cubicBezTo>
                    <a:pt x="1309" y="10922"/>
                    <a:pt x="1369" y="10903"/>
                    <a:pt x="1448" y="10863"/>
                  </a:cubicBezTo>
                  <a:cubicBezTo>
                    <a:pt x="1488" y="10843"/>
                    <a:pt x="1527" y="10843"/>
                    <a:pt x="1547" y="10823"/>
                  </a:cubicBezTo>
                  <a:lnTo>
                    <a:pt x="1607" y="10803"/>
                  </a:lnTo>
                  <a:lnTo>
                    <a:pt x="1646" y="10764"/>
                  </a:lnTo>
                  <a:cubicBezTo>
                    <a:pt x="1765" y="10704"/>
                    <a:pt x="1865" y="10625"/>
                    <a:pt x="1964" y="10526"/>
                  </a:cubicBezTo>
                  <a:cubicBezTo>
                    <a:pt x="2043" y="10427"/>
                    <a:pt x="2122" y="10327"/>
                    <a:pt x="2182" y="10228"/>
                  </a:cubicBezTo>
                  <a:cubicBezTo>
                    <a:pt x="2241" y="10129"/>
                    <a:pt x="2281" y="10030"/>
                    <a:pt x="2321" y="9931"/>
                  </a:cubicBezTo>
                  <a:cubicBezTo>
                    <a:pt x="2380" y="9772"/>
                    <a:pt x="2420" y="9613"/>
                    <a:pt x="2440" y="9435"/>
                  </a:cubicBezTo>
                  <a:lnTo>
                    <a:pt x="2440" y="9336"/>
                  </a:lnTo>
                  <a:cubicBezTo>
                    <a:pt x="2440" y="9316"/>
                    <a:pt x="2440" y="9296"/>
                    <a:pt x="2440" y="9257"/>
                  </a:cubicBezTo>
                  <a:cubicBezTo>
                    <a:pt x="2440" y="9237"/>
                    <a:pt x="2440" y="9217"/>
                    <a:pt x="2420" y="9177"/>
                  </a:cubicBezTo>
                  <a:cubicBezTo>
                    <a:pt x="2420" y="9157"/>
                    <a:pt x="2420" y="9138"/>
                    <a:pt x="2400" y="9118"/>
                  </a:cubicBezTo>
                  <a:cubicBezTo>
                    <a:pt x="2360" y="9058"/>
                    <a:pt x="2301" y="8999"/>
                    <a:pt x="2222" y="8999"/>
                  </a:cubicBezTo>
                  <a:cubicBezTo>
                    <a:pt x="2200" y="8993"/>
                    <a:pt x="2179" y="8991"/>
                    <a:pt x="2159" y="8991"/>
                  </a:cubicBezTo>
                  <a:cubicBezTo>
                    <a:pt x="2103" y="8991"/>
                    <a:pt x="2052" y="9009"/>
                    <a:pt x="2023" y="9038"/>
                  </a:cubicBezTo>
                  <a:cubicBezTo>
                    <a:pt x="2003" y="9058"/>
                    <a:pt x="1984" y="9078"/>
                    <a:pt x="1984" y="9078"/>
                  </a:cubicBezTo>
                  <a:cubicBezTo>
                    <a:pt x="1964" y="9098"/>
                    <a:pt x="1964" y="9118"/>
                    <a:pt x="1944" y="9138"/>
                  </a:cubicBezTo>
                  <a:cubicBezTo>
                    <a:pt x="1944" y="9157"/>
                    <a:pt x="1924" y="9177"/>
                    <a:pt x="1924" y="9197"/>
                  </a:cubicBezTo>
                  <a:cubicBezTo>
                    <a:pt x="1904" y="9217"/>
                    <a:pt x="1904" y="9237"/>
                    <a:pt x="1884" y="9257"/>
                  </a:cubicBezTo>
                  <a:cubicBezTo>
                    <a:pt x="1845" y="9356"/>
                    <a:pt x="1825" y="9494"/>
                    <a:pt x="1785" y="9633"/>
                  </a:cubicBezTo>
                  <a:cubicBezTo>
                    <a:pt x="1765" y="9713"/>
                    <a:pt x="1726" y="9792"/>
                    <a:pt x="1706" y="9871"/>
                  </a:cubicBezTo>
                  <a:cubicBezTo>
                    <a:pt x="1666" y="9951"/>
                    <a:pt x="1627" y="10030"/>
                    <a:pt x="1587" y="10109"/>
                  </a:cubicBezTo>
                  <a:cubicBezTo>
                    <a:pt x="1527" y="10208"/>
                    <a:pt x="1468" y="10268"/>
                    <a:pt x="1408" y="10347"/>
                  </a:cubicBezTo>
                  <a:lnTo>
                    <a:pt x="1369" y="10367"/>
                  </a:lnTo>
                  <a:lnTo>
                    <a:pt x="1349" y="10407"/>
                  </a:lnTo>
                  <a:cubicBezTo>
                    <a:pt x="1329" y="10427"/>
                    <a:pt x="1309" y="10427"/>
                    <a:pt x="1289" y="10446"/>
                  </a:cubicBezTo>
                  <a:cubicBezTo>
                    <a:pt x="1230" y="10486"/>
                    <a:pt x="1170" y="10506"/>
                    <a:pt x="1131" y="10546"/>
                  </a:cubicBezTo>
                  <a:cubicBezTo>
                    <a:pt x="1071" y="10565"/>
                    <a:pt x="1012" y="10565"/>
                    <a:pt x="952" y="10585"/>
                  </a:cubicBezTo>
                  <a:lnTo>
                    <a:pt x="774" y="10585"/>
                  </a:lnTo>
                  <a:cubicBezTo>
                    <a:pt x="635" y="10565"/>
                    <a:pt x="516" y="10506"/>
                    <a:pt x="417" y="10407"/>
                  </a:cubicBezTo>
                  <a:cubicBezTo>
                    <a:pt x="278" y="10288"/>
                    <a:pt x="179" y="10129"/>
                    <a:pt x="139" y="9970"/>
                  </a:cubicBezTo>
                  <a:cubicBezTo>
                    <a:pt x="100" y="9891"/>
                    <a:pt x="100" y="9792"/>
                    <a:pt x="80" y="9693"/>
                  </a:cubicBezTo>
                  <a:cubicBezTo>
                    <a:pt x="80" y="9633"/>
                    <a:pt x="80" y="9594"/>
                    <a:pt x="80" y="9534"/>
                  </a:cubicBezTo>
                  <a:cubicBezTo>
                    <a:pt x="80" y="9376"/>
                    <a:pt x="100" y="9237"/>
                    <a:pt x="139" y="9098"/>
                  </a:cubicBezTo>
                  <a:cubicBezTo>
                    <a:pt x="159" y="8939"/>
                    <a:pt x="219" y="8800"/>
                    <a:pt x="258" y="8681"/>
                  </a:cubicBezTo>
                  <a:cubicBezTo>
                    <a:pt x="318" y="8543"/>
                    <a:pt x="377" y="8404"/>
                    <a:pt x="437" y="8285"/>
                  </a:cubicBezTo>
                  <a:cubicBezTo>
                    <a:pt x="476" y="8225"/>
                    <a:pt x="496" y="8166"/>
                    <a:pt x="536" y="8086"/>
                  </a:cubicBezTo>
                  <a:cubicBezTo>
                    <a:pt x="576" y="8027"/>
                    <a:pt x="595" y="7967"/>
                    <a:pt x="635" y="7908"/>
                  </a:cubicBezTo>
                  <a:lnTo>
                    <a:pt x="853" y="7551"/>
                  </a:lnTo>
                  <a:cubicBezTo>
                    <a:pt x="1012" y="7313"/>
                    <a:pt x="1151" y="7055"/>
                    <a:pt x="1309" y="6797"/>
                  </a:cubicBezTo>
                  <a:cubicBezTo>
                    <a:pt x="1587" y="6302"/>
                    <a:pt x="1865" y="5806"/>
                    <a:pt x="2103" y="5290"/>
                  </a:cubicBezTo>
                  <a:cubicBezTo>
                    <a:pt x="2162" y="5151"/>
                    <a:pt x="2222" y="5032"/>
                    <a:pt x="2281" y="4894"/>
                  </a:cubicBezTo>
                  <a:cubicBezTo>
                    <a:pt x="2340" y="4755"/>
                    <a:pt x="2400" y="4616"/>
                    <a:pt x="2459" y="4477"/>
                  </a:cubicBezTo>
                  <a:cubicBezTo>
                    <a:pt x="2559" y="4200"/>
                    <a:pt x="2658" y="3922"/>
                    <a:pt x="2717" y="3644"/>
                  </a:cubicBezTo>
                  <a:cubicBezTo>
                    <a:pt x="2797" y="3347"/>
                    <a:pt x="2856" y="3049"/>
                    <a:pt x="2876" y="2752"/>
                  </a:cubicBezTo>
                  <a:cubicBezTo>
                    <a:pt x="2896" y="2435"/>
                    <a:pt x="2876" y="2117"/>
                    <a:pt x="2797" y="1820"/>
                  </a:cubicBezTo>
                  <a:cubicBezTo>
                    <a:pt x="2757" y="1621"/>
                    <a:pt x="2697" y="1443"/>
                    <a:pt x="2598" y="1265"/>
                  </a:cubicBezTo>
                  <a:cubicBezTo>
                    <a:pt x="2578" y="1185"/>
                    <a:pt x="2539" y="1106"/>
                    <a:pt x="2499" y="1046"/>
                  </a:cubicBezTo>
                  <a:cubicBezTo>
                    <a:pt x="2440" y="908"/>
                    <a:pt x="2360" y="769"/>
                    <a:pt x="2281" y="630"/>
                  </a:cubicBezTo>
                  <a:cubicBezTo>
                    <a:pt x="2202" y="531"/>
                    <a:pt x="2122" y="432"/>
                    <a:pt x="2043" y="332"/>
                  </a:cubicBezTo>
                  <a:cubicBezTo>
                    <a:pt x="1944" y="194"/>
                    <a:pt x="1825" y="94"/>
                    <a:pt x="1686" y="15"/>
                  </a:cubicBezTo>
                  <a:cubicBezTo>
                    <a:pt x="1661" y="5"/>
                    <a:pt x="1638" y="0"/>
                    <a:pt x="1615"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0"/>
            <p:cNvSpPr/>
            <p:nvPr/>
          </p:nvSpPr>
          <p:spPr>
            <a:xfrm>
              <a:off x="383875" y="2468175"/>
              <a:ext cx="69425" cy="297725"/>
            </a:xfrm>
            <a:custGeom>
              <a:avLst/>
              <a:gdLst/>
              <a:ahLst/>
              <a:cxnLst/>
              <a:rect l="l" t="t" r="r" b="b"/>
              <a:pathLst>
                <a:path w="2777" h="11909" extrusionOk="0">
                  <a:moveTo>
                    <a:pt x="1644" y="0"/>
                  </a:moveTo>
                  <a:cubicBezTo>
                    <a:pt x="1602" y="0"/>
                    <a:pt x="1557" y="5"/>
                    <a:pt x="1508" y="15"/>
                  </a:cubicBezTo>
                  <a:cubicBezTo>
                    <a:pt x="1428" y="15"/>
                    <a:pt x="1369" y="35"/>
                    <a:pt x="1289" y="74"/>
                  </a:cubicBezTo>
                  <a:cubicBezTo>
                    <a:pt x="1250" y="74"/>
                    <a:pt x="1230" y="94"/>
                    <a:pt x="1190" y="114"/>
                  </a:cubicBezTo>
                  <a:lnTo>
                    <a:pt x="1131" y="134"/>
                  </a:lnTo>
                  <a:lnTo>
                    <a:pt x="1091" y="174"/>
                  </a:lnTo>
                  <a:cubicBezTo>
                    <a:pt x="972" y="233"/>
                    <a:pt x="873" y="332"/>
                    <a:pt x="774" y="431"/>
                  </a:cubicBezTo>
                  <a:cubicBezTo>
                    <a:pt x="695" y="530"/>
                    <a:pt x="635" y="649"/>
                    <a:pt x="556" y="749"/>
                  </a:cubicBezTo>
                  <a:cubicBezTo>
                    <a:pt x="516" y="848"/>
                    <a:pt x="457" y="967"/>
                    <a:pt x="437" y="1066"/>
                  </a:cubicBezTo>
                  <a:cubicBezTo>
                    <a:pt x="377" y="1244"/>
                    <a:pt x="338" y="1423"/>
                    <a:pt x="318" y="1601"/>
                  </a:cubicBezTo>
                  <a:lnTo>
                    <a:pt x="318" y="1701"/>
                  </a:lnTo>
                  <a:cubicBezTo>
                    <a:pt x="318" y="1740"/>
                    <a:pt x="318" y="1760"/>
                    <a:pt x="318" y="1800"/>
                  </a:cubicBezTo>
                  <a:cubicBezTo>
                    <a:pt x="318" y="1820"/>
                    <a:pt x="338" y="1859"/>
                    <a:pt x="338" y="1879"/>
                  </a:cubicBezTo>
                  <a:cubicBezTo>
                    <a:pt x="338" y="1899"/>
                    <a:pt x="357" y="1919"/>
                    <a:pt x="357" y="1939"/>
                  </a:cubicBezTo>
                  <a:cubicBezTo>
                    <a:pt x="397" y="2018"/>
                    <a:pt x="476" y="2077"/>
                    <a:pt x="556" y="2097"/>
                  </a:cubicBezTo>
                  <a:cubicBezTo>
                    <a:pt x="576" y="2102"/>
                    <a:pt x="594" y="2105"/>
                    <a:pt x="612" y="2105"/>
                  </a:cubicBezTo>
                  <a:cubicBezTo>
                    <a:pt x="665" y="2105"/>
                    <a:pt x="709" y="2082"/>
                    <a:pt x="754" y="2038"/>
                  </a:cubicBezTo>
                  <a:cubicBezTo>
                    <a:pt x="774" y="2018"/>
                    <a:pt x="774" y="2018"/>
                    <a:pt x="794" y="1998"/>
                  </a:cubicBezTo>
                  <a:cubicBezTo>
                    <a:pt x="794" y="1978"/>
                    <a:pt x="814" y="1958"/>
                    <a:pt x="814" y="1939"/>
                  </a:cubicBezTo>
                  <a:cubicBezTo>
                    <a:pt x="833" y="1919"/>
                    <a:pt x="833" y="1899"/>
                    <a:pt x="853" y="1879"/>
                  </a:cubicBezTo>
                  <a:cubicBezTo>
                    <a:pt x="853" y="1859"/>
                    <a:pt x="873" y="1820"/>
                    <a:pt x="873" y="1800"/>
                  </a:cubicBezTo>
                  <a:cubicBezTo>
                    <a:pt x="913" y="1681"/>
                    <a:pt x="932" y="1542"/>
                    <a:pt x="972" y="1403"/>
                  </a:cubicBezTo>
                  <a:cubicBezTo>
                    <a:pt x="992" y="1324"/>
                    <a:pt x="1012" y="1225"/>
                    <a:pt x="1051" y="1145"/>
                  </a:cubicBezTo>
                  <a:cubicBezTo>
                    <a:pt x="1091" y="1066"/>
                    <a:pt x="1111" y="967"/>
                    <a:pt x="1170" y="887"/>
                  </a:cubicBezTo>
                  <a:cubicBezTo>
                    <a:pt x="1210" y="788"/>
                    <a:pt x="1270" y="709"/>
                    <a:pt x="1349" y="630"/>
                  </a:cubicBezTo>
                  <a:lnTo>
                    <a:pt x="1369" y="610"/>
                  </a:lnTo>
                  <a:lnTo>
                    <a:pt x="1389" y="570"/>
                  </a:lnTo>
                  <a:cubicBezTo>
                    <a:pt x="1408" y="550"/>
                    <a:pt x="1428" y="550"/>
                    <a:pt x="1468" y="530"/>
                  </a:cubicBezTo>
                  <a:cubicBezTo>
                    <a:pt x="1508" y="491"/>
                    <a:pt x="1547" y="471"/>
                    <a:pt x="1607" y="451"/>
                  </a:cubicBezTo>
                  <a:cubicBezTo>
                    <a:pt x="1646" y="431"/>
                    <a:pt x="1706" y="412"/>
                    <a:pt x="1765" y="392"/>
                  </a:cubicBezTo>
                  <a:lnTo>
                    <a:pt x="1944" y="392"/>
                  </a:lnTo>
                  <a:cubicBezTo>
                    <a:pt x="2083" y="431"/>
                    <a:pt x="2222" y="491"/>
                    <a:pt x="2321" y="590"/>
                  </a:cubicBezTo>
                  <a:cubicBezTo>
                    <a:pt x="2460" y="729"/>
                    <a:pt x="2559" y="887"/>
                    <a:pt x="2598" y="1086"/>
                  </a:cubicBezTo>
                  <a:cubicBezTo>
                    <a:pt x="2638" y="1165"/>
                    <a:pt x="2658" y="1264"/>
                    <a:pt x="2678" y="1363"/>
                  </a:cubicBezTo>
                  <a:lnTo>
                    <a:pt x="2678" y="1562"/>
                  </a:lnTo>
                  <a:cubicBezTo>
                    <a:pt x="2658" y="1720"/>
                    <a:pt x="2658" y="1879"/>
                    <a:pt x="2618" y="2038"/>
                  </a:cubicBezTo>
                  <a:cubicBezTo>
                    <a:pt x="2598" y="2196"/>
                    <a:pt x="2559" y="2335"/>
                    <a:pt x="2499" y="2494"/>
                  </a:cubicBezTo>
                  <a:cubicBezTo>
                    <a:pt x="2460" y="2633"/>
                    <a:pt x="2400" y="2771"/>
                    <a:pt x="2341" y="2910"/>
                  </a:cubicBezTo>
                  <a:cubicBezTo>
                    <a:pt x="2301" y="2990"/>
                    <a:pt x="2281" y="3049"/>
                    <a:pt x="2241" y="3109"/>
                  </a:cubicBezTo>
                  <a:cubicBezTo>
                    <a:pt x="2202" y="3188"/>
                    <a:pt x="2182" y="3247"/>
                    <a:pt x="2142" y="3307"/>
                  </a:cubicBezTo>
                  <a:lnTo>
                    <a:pt x="1924" y="3703"/>
                  </a:lnTo>
                  <a:cubicBezTo>
                    <a:pt x="1785" y="3961"/>
                    <a:pt x="1646" y="4219"/>
                    <a:pt x="1508" y="4497"/>
                  </a:cubicBezTo>
                  <a:cubicBezTo>
                    <a:pt x="1230" y="5012"/>
                    <a:pt x="952" y="5568"/>
                    <a:pt x="714" y="6123"/>
                  </a:cubicBezTo>
                  <a:cubicBezTo>
                    <a:pt x="655" y="6262"/>
                    <a:pt x="595" y="6420"/>
                    <a:pt x="536" y="6559"/>
                  </a:cubicBezTo>
                  <a:cubicBezTo>
                    <a:pt x="496" y="6698"/>
                    <a:pt x="437" y="6857"/>
                    <a:pt x="377" y="6995"/>
                  </a:cubicBezTo>
                  <a:cubicBezTo>
                    <a:pt x="278" y="7293"/>
                    <a:pt x="199" y="7610"/>
                    <a:pt x="139" y="7908"/>
                  </a:cubicBezTo>
                  <a:cubicBezTo>
                    <a:pt x="60" y="8225"/>
                    <a:pt x="20" y="8562"/>
                    <a:pt x="0" y="8879"/>
                  </a:cubicBezTo>
                  <a:cubicBezTo>
                    <a:pt x="0" y="9217"/>
                    <a:pt x="20" y="9554"/>
                    <a:pt x="100" y="9891"/>
                  </a:cubicBezTo>
                  <a:cubicBezTo>
                    <a:pt x="159" y="10109"/>
                    <a:pt x="219" y="10307"/>
                    <a:pt x="318" y="10506"/>
                  </a:cubicBezTo>
                  <a:cubicBezTo>
                    <a:pt x="357" y="10585"/>
                    <a:pt x="377" y="10664"/>
                    <a:pt x="417" y="10744"/>
                  </a:cubicBezTo>
                  <a:cubicBezTo>
                    <a:pt x="496" y="10902"/>
                    <a:pt x="576" y="11061"/>
                    <a:pt x="675" y="11200"/>
                  </a:cubicBezTo>
                  <a:cubicBezTo>
                    <a:pt x="734" y="11319"/>
                    <a:pt x="833" y="11438"/>
                    <a:pt x="913" y="11537"/>
                  </a:cubicBezTo>
                  <a:cubicBezTo>
                    <a:pt x="1012" y="11676"/>
                    <a:pt x="1151" y="11795"/>
                    <a:pt x="1289" y="11894"/>
                  </a:cubicBezTo>
                  <a:cubicBezTo>
                    <a:pt x="1314" y="11904"/>
                    <a:pt x="1338" y="11909"/>
                    <a:pt x="1360" y="11909"/>
                  </a:cubicBezTo>
                  <a:cubicBezTo>
                    <a:pt x="1426" y="11909"/>
                    <a:pt x="1478" y="11864"/>
                    <a:pt x="1508" y="11775"/>
                  </a:cubicBezTo>
                  <a:cubicBezTo>
                    <a:pt x="1567" y="11676"/>
                    <a:pt x="1547" y="11557"/>
                    <a:pt x="1468" y="11458"/>
                  </a:cubicBezTo>
                  <a:cubicBezTo>
                    <a:pt x="1369" y="11358"/>
                    <a:pt x="1250" y="11259"/>
                    <a:pt x="1111" y="11200"/>
                  </a:cubicBezTo>
                  <a:cubicBezTo>
                    <a:pt x="1032" y="11120"/>
                    <a:pt x="932" y="11061"/>
                    <a:pt x="853" y="10982"/>
                  </a:cubicBezTo>
                  <a:cubicBezTo>
                    <a:pt x="734" y="10882"/>
                    <a:pt x="635" y="10783"/>
                    <a:pt x="556" y="10664"/>
                  </a:cubicBezTo>
                  <a:cubicBezTo>
                    <a:pt x="496" y="10605"/>
                    <a:pt x="457" y="10525"/>
                    <a:pt x="417" y="10466"/>
                  </a:cubicBezTo>
                  <a:cubicBezTo>
                    <a:pt x="318" y="10268"/>
                    <a:pt x="258" y="10089"/>
                    <a:pt x="199" y="9871"/>
                  </a:cubicBezTo>
                  <a:cubicBezTo>
                    <a:pt x="139" y="9554"/>
                    <a:pt x="100" y="9236"/>
                    <a:pt x="119" y="8899"/>
                  </a:cubicBezTo>
                  <a:cubicBezTo>
                    <a:pt x="139" y="8582"/>
                    <a:pt x="179" y="8265"/>
                    <a:pt x="238" y="7947"/>
                  </a:cubicBezTo>
                  <a:cubicBezTo>
                    <a:pt x="318" y="7650"/>
                    <a:pt x="397" y="7352"/>
                    <a:pt x="496" y="7055"/>
                  </a:cubicBezTo>
                  <a:cubicBezTo>
                    <a:pt x="536" y="6896"/>
                    <a:pt x="595" y="6758"/>
                    <a:pt x="655" y="6619"/>
                  </a:cubicBezTo>
                  <a:cubicBezTo>
                    <a:pt x="714" y="6480"/>
                    <a:pt x="754" y="6341"/>
                    <a:pt x="814" y="6202"/>
                  </a:cubicBezTo>
                  <a:cubicBezTo>
                    <a:pt x="1071" y="5627"/>
                    <a:pt x="1309" y="5092"/>
                    <a:pt x="1607" y="4556"/>
                  </a:cubicBezTo>
                  <a:cubicBezTo>
                    <a:pt x="1746" y="4298"/>
                    <a:pt x="1884" y="4041"/>
                    <a:pt x="2023" y="3783"/>
                  </a:cubicBezTo>
                  <a:lnTo>
                    <a:pt x="2241" y="3386"/>
                  </a:lnTo>
                  <a:cubicBezTo>
                    <a:pt x="2281" y="3327"/>
                    <a:pt x="2301" y="3247"/>
                    <a:pt x="2341" y="3188"/>
                  </a:cubicBezTo>
                  <a:cubicBezTo>
                    <a:pt x="2380" y="3109"/>
                    <a:pt x="2400" y="3049"/>
                    <a:pt x="2440" y="2970"/>
                  </a:cubicBezTo>
                  <a:cubicBezTo>
                    <a:pt x="2499" y="2831"/>
                    <a:pt x="2559" y="2692"/>
                    <a:pt x="2618" y="2533"/>
                  </a:cubicBezTo>
                  <a:cubicBezTo>
                    <a:pt x="2658" y="2395"/>
                    <a:pt x="2697" y="2236"/>
                    <a:pt x="2737" y="2077"/>
                  </a:cubicBezTo>
                  <a:cubicBezTo>
                    <a:pt x="2757" y="1919"/>
                    <a:pt x="2777" y="1740"/>
                    <a:pt x="2777" y="1582"/>
                  </a:cubicBezTo>
                  <a:cubicBezTo>
                    <a:pt x="2777" y="1502"/>
                    <a:pt x="2777" y="1423"/>
                    <a:pt x="2777" y="1363"/>
                  </a:cubicBezTo>
                  <a:cubicBezTo>
                    <a:pt x="2777" y="1244"/>
                    <a:pt x="2757" y="1145"/>
                    <a:pt x="2737" y="1046"/>
                  </a:cubicBezTo>
                  <a:cubicBezTo>
                    <a:pt x="2697" y="828"/>
                    <a:pt x="2598" y="610"/>
                    <a:pt x="2479" y="431"/>
                  </a:cubicBezTo>
                  <a:cubicBezTo>
                    <a:pt x="2360" y="273"/>
                    <a:pt x="2202" y="154"/>
                    <a:pt x="2003" y="74"/>
                  </a:cubicBezTo>
                  <a:cubicBezTo>
                    <a:pt x="1924" y="35"/>
                    <a:pt x="1845" y="15"/>
                    <a:pt x="1765" y="15"/>
                  </a:cubicBezTo>
                  <a:cubicBezTo>
                    <a:pt x="1726" y="5"/>
                    <a:pt x="1686" y="0"/>
                    <a:pt x="164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0"/>
            <p:cNvSpPr/>
            <p:nvPr/>
          </p:nvSpPr>
          <p:spPr>
            <a:xfrm>
              <a:off x="390325" y="2194500"/>
              <a:ext cx="72900" cy="274050"/>
            </a:xfrm>
            <a:custGeom>
              <a:avLst/>
              <a:gdLst/>
              <a:ahLst/>
              <a:cxnLst/>
              <a:rect l="l" t="t" r="r" b="b"/>
              <a:pathLst>
                <a:path w="2916" h="10962" extrusionOk="0">
                  <a:moveTo>
                    <a:pt x="1618" y="0"/>
                  </a:moveTo>
                  <a:cubicBezTo>
                    <a:pt x="1557" y="0"/>
                    <a:pt x="1512" y="45"/>
                    <a:pt x="1468" y="134"/>
                  </a:cubicBezTo>
                  <a:cubicBezTo>
                    <a:pt x="1428" y="213"/>
                    <a:pt x="1428" y="332"/>
                    <a:pt x="1507" y="412"/>
                  </a:cubicBezTo>
                  <a:cubicBezTo>
                    <a:pt x="1607" y="511"/>
                    <a:pt x="1726" y="590"/>
                    <a:pt x="1864" y="650"/>
                  </a:cubicBezTo>
                  <a:cubicBezTo>
                    <a:pt x="1944" y="709"/>
                    <a:pt x="2043" y="769"/>
                    <a:pt x="2122" y="848"/>
                  </a:cubicBezTo>
                  <a:cubicBezTo>
                    <a:pt x="2221" y="927"/>
                    <a:pt x="2320" y="1026"/>
                    <a:pt x="2420" y="1126"/>
                  </a:cubicBezTo>
                  <a:cubicBezTo>
                    <a:pt x="2459" y="1185"/>
                    <a:pt x="2499" y="1264"/>
                    <a:pt x="2539" y="1324"/>
                  </a:cubicBezTo>
                  <a:cubicBezTo>
                    <a:pt x="2638" y="1483"/>
                    <a:pt x="2697" y="1661"/>
                    <a:pt x="2737" y="1839"/>
                  </a:cubicBezTo>
                  <a:cubicBezTo>
                    <a:pt x="2796" y="2137"/>
                    <a:pt x="2836" y="2434"/>
                    <a:pt x="2796" y="2732"/>
                  </a:cubicBezTo>
                  <a:cubicBezTo>
                    <a:pt x="2777" y="3029"/>
                    <a:pt x="2737" y="3327"/>
                    <a:pt x="2658" y="3624"/>
                  </a:cubicBezTo>
                  <a:cubicBezTo>
                    <a:pt x="2578" y="3902"/>
                    <a:pt x="2479" y="4180"/>
                    <a:pt x="2380" y="4457"/>
                  </a:cubicBezTo>
                  <a:cubicBezTo>
                    <a:pt x="2320" y="4596"/>
                    <a:pt x="2261" y="4735"/>
                    <a:pt x="2221" y="4854"/>
                  </a:cubicBezTo>
                  <a:cubicBezTo>
                    <a:pt x="2162" y="4993"/>
                    <a:pt x="2102" y="5131"/>
                    <a:pt x="2043" y="5250"/>
                  </a:cubicBezTo>
                  <a:cubicBezTo>
                    <a:pt x="1785" y="5766"/>
                    <a:pt x="1507" y="6282"/>
                    <a:pt x="1230" y="6758"/>
                  </a:cubicBezTo>
                  <a:cubicBezTo>
                    <a:pt x="1091" y="7015"/>
                    <a:pt x="952" y="7253"/>
                    <a:pt x="793" y="7511"/>
                  </a:cubicBezTo>
                  <a:lnTo>
                    <a:pt x="575" y="7868"/>
                  </a:lnTo>
                  <a:cubicBezTo>
                    <a:pt x="536" y="7928"/>
                    <a:pt x="496" y="7987"/>
                    <a:pt x="456" y="8067"/>
                  </a:cubicBezTo>
                  <a:cubicBezTo>
                    <a:pt x="437" y="8126"/>
                    <a:pt x="397" y="8186"/>
                    <a:pt x="357" y="8245"/>
                  </a:cubicBezTo>
                  <a:cubicBezTo>
                    <a:pt x="298" y="8384"/>
                    <a:pt x="238" y="8523"/>
                    <a:pt x="179" y="8661"/>
                  </a:cubicBezTo>
                  <a:cubicBezTo>
                    <a:pt x="139" y="8800"/>
                    <a:pt x="80" y="8939"/>
                    <a:pt x="60" y="9078"/>
                  </a:cubicBezTo>
                  <a:cubicBezTo>
                    <a:pt x="20" y="9237"/>
                    <a:pt x="0" y="9395"/>
                    <a:pt x="0" y="9534"/>
                  </a:cubicBezTo>
                  <a:cubicBezTo>
                    <a:pt x="0" y="9613"/>
                    <a:pt x="0" y="9673"/>
                    <a:pt x="0" y="9752"/>
                  </a:cubicBezTo>
                  <a:cubicBezTo>
                    <a:pt x="0" y="9831"/>
                    <a:pt x="0" y="9931"/>
                    <a:pt x="20" y="10030"/>
                  </a:cubicBezTo>
                  <a:cubicBezTo>
                    <a:pt x="60" y="10228"/>
                    <a:pt x="159" y="10426"/>
                    <a:pt x="278" y="10585"/>
                  </a:cubicBezTo>
                  <a:cubicBezTo>
                    <a:pt x="397" y="10724"/>
                    <a:pt x="556" y="10843"/>
                    <a:pt x="734" y="10902"/>
                  </a:cubicBezTo>
                  <a:cubicBezTo>
                    <a:pt x="813" y="10922"/>
                    <a:pt x="893" y="10942"/>
                    <a:pt x="992" y="10962"/>
                  </a:cubicBezTo>
                  <a:lnTo>
                    <a:pt x="1230" y="10962"/>
                  </a:lnTo>
                  <a:cubicBezTo>
                    <a:pt x="1309" y="10942"/>
                    <a:pt x="1388" y="10922"/>
                    <a:pt x="1448" y="10883"/>
                  </a:cubicBezTo>
                  <a:cubicBezTo>
                    <a:pt x="1488" y="10863"/>
                    <a:pt x="1527" y="10863"/>
                    <a:pt x="1547" y="10843"/>
                  </a:cubicBezTo>
                  <a:lnTo>
                    <a:pt x="1607" y="10803"/>
                  </a:lnTo>
                  <a:lnTo>
                    <a:pt x="1646" y="10783"/>
                  </a:lnTo>
                  <a:cubicBezTo>
                    <a:pt x="1765" y="10724"/>
                    <a:pt x="1864" y="10625"/>
                    <a:pt x="1964" y="10545"/>
                  </a:cubicBezTo>
                  <a:cubicBezTo>
                    <a:pt x="2043" y="10446"/>
                    <a:pt x="2122" y="10347"/>
                    <a:pt x="2182" y="10248"/>
                  </a:cubicBezTo>
                  <a:cubicBezTo>
                    <a:pt x="2241" y="10149"/>
                    <a:pt x="2281" y="10050"/>
                    <a:pt x="2320" y="9950"/>
                  </a:cubicBezTo>
                  <a:cubicBezTo>
                    <a:pt x="2380" y="9792"/>
                    <a:pt x="2420" y="9633"/>
                    <a:pt x="2439" y="9455"/>
                  </a:cubicBezTo>
                  <a:lnTo>
                    <a:pt x="2439" y="9356"/>
                  </a:lnTo>
                  <a:cubicBezTo>
                    <a:pt x="2439" y="9336"/>
                    <a:pt x="2439" y="9296"/>
                    <a:pt x="2439" y="9276"/>
                  </a:cubicBezTo>
                  <a:cubicBezTo>
                    <a:pt x="2439" y="9256"/>
                    <a:pt x="2420" y="9217"/>
                    <a:pt x="2420" y="9197"/>
                  </a:cubicBezTo>
                  <a:cubicBezTo>
                    <a:pt x="2420" y="9177"/>
                    <a:pt x="2400" y="9157"/>
                    <a:pt x="2400" y="9137"/>
                  </a:cubicBezTo>
                  <a:cubicBezTo>
                    <a:pt x="2360" y="9078"/>
                    <a:pt x="2301" y="9018"/>
                    <a:pt x="2221" y="9018"/>
                  </a:cubicBezTo>
                  <a:cubicBezTo>
                    <a:pt x="2200" y="9013"/>
                    <a:pt x="2179" y="9011"/>
                    <a:pt x="2158" y="9011"/>
                  </a:cubicBezTo>
                  <a:cubicBezTo>
                    <a:pt x="2101" y="9011"/>
                    <a:pt x="2047" y="9029"/>
                    <a:pt x="2003" y="9058"/>
                  </a:cubicBezTo>
                  <a:cubicBezTo>
                    <a:pt x="2003" y="9078"/>
                    <a:pt x="1983" y="9078"/>
                    <a:pt x="1983" y="9098"/>
                  </a:cubicBezTo>
                  <a:cubicBezTo>
                    <a:pt x="1964" y="9118"/>
                    <a:pt x="1944" y="9137"/>
                    <a:pt x="1944" y="9137"/>
                  </a:cubicBezTo>
                  <a:cubicBezTo>
                    <a:pt x="1924" y="9177"/>
                    <a:pt x="1924" y="9197"/>
                    <a:pt x="1904" y="9217"/>
                  </a:cubicBezTo>
                  <a:cubicBezTo>
                    <a:pt x="1904" y="9237"/>
                    <a:pt x="1904" y="9256"/>
                    <a:pt x="1884" y="9276"/>
                  </a:cubicBezTo>
                  <a:cubicBezTo>
                    <a:pt x="1845" y="9375"/>
                    <a:pt x="1825" y="9494"/>
                    <a:pt x="1785" y="9653"/>
                  </a:cubicBezTo>
                  <a:cubicBezTo>
                    <a:pt x="1745" y="9732"/>
                    <a:pt x="1726" y="9792"/>
                    <a:pt x="1706" y="9871"/>
                  </a:cubicBezTo>
                  <a:cubicBezTo>
                    <a:pt x="1666" y="9970"/>
                    <a:pt x="1626" y="10050"/>
                    <a:pt x="1587" y="10129"/>
                  </a:cubicBezTo>
                  <a:cubicBezTo>
                    <a:pt x="1527" y="10208"/>
                    <a:pt x="1468" y="10288"/>
                    <a:pt x="1388" y="10367"/>
                  </a:cubicBezTo>
                  <a:lnTo>
                    <a:pt x="1369" y="10387"/>
                  </a:lnTo>
                  <a:lnTo>
                    <a:pt x="1349" y="10407"/>
                  </a:lnTo>
                  <a:cubicBezTo>
                    <a:pt x="1329" y="10426"/>
                    <a:pt x="1289" y="10446"/>
                    <a:pt x="1269" y="10466"/>
                  </a:cubicBezTo>
                  <a:cubicBezTo>
                    <a:pt x="1230" y="10486"/>
                    <a:pt x="1190" y="10526"/>
                    <a:pt x="1131" y="10545"/>
                  </a:cubicBezTo>
                  <a:cubicBezTo>
                    <a:pt x="1091" y="10565"/>
                    <a:pt x="1031" y="10585"/>
                    <a:pt x="972" y="10585"/>
                  </a:cubicBezTo>
                  <a:cubicBezTo>
                    <a:pt x="942" y="10595"/>
                    <a:pt x="912" y="10600"/>
                    <a:pt x="883" y="10600"/>
                  </a:cubicBezTo>
                  <a:cubicBezTo>
                    <a:pt x="853" y="10600"/>
                    <a:pt x="823" y="10595"/>
                    <a:pt x="793" y="10585"/>
                  </a:cubicBezTo>
                  <a:cubicBezTo>
                    <a:pt x="655" y="10565"/>
                    <a:pt x="536" y="10506"/>
                    <a:pt x="417" y="10407"/>
                  </a:cubicBezTo>
                  <a:cubicBezTo>
                    <a:pt x="298" y="10288"/>
                    <a:pt x="199" y="10149"/>
                    <a:pt x="159" y="9970"/>
                  </a:cubicBezTo>
                  <a:cubicBezTo>
                    <a:pt x="119" y="9891"/>
                    <a:pt x="99" y="9792"/>
                    <a:pt x="99" y="9713"/>
                  </a:cubicBezTo>
                  <a:cubicBezTo>
                    <a:pt x="99" y="9653"/>
                    <a:pt x="99" y="9594"/>
                    <a:pt x="99" y="9534"/>
                  </a:cubicBezTo>
                  <a:cubicBezTo>
                    <a:pt x="99" y="9375"/>
                    <a:pt x="119" y="9237"/>
                    <a:pt x="159" y="9098"/>
                  </a:cubicBezTo>
                  <a:cubicBezTo>
                    <a:pt x="179" y="8959"/>
                    <a:pt x="218" y="8820"/>
                    <a:pt x="278" y="8681"/>
                  </a:cubicBezTo>
                  <a:cubicBezTo>
                    <a:pt x="318" y="8542"/>
                    <a:pt x="377" y="8404"/>
                    <a:pt x="456" y="8285"/>
                  </a:cubicBezTo>
                  <a:cubicBezTo>
                    <a:pt x="476" y="8225"/>
                    <a:pt x="516" y="8166"/>
                    <a:pt x="556" y="8106"/>
                  </a:cubicBezTo>
                  <a:cubicBezTo>
                    <a:pt x="575" y="8027"/>
                    <a:pt x="615" y="7967"/>
                    <a:pt x="655" y="7908"/>
                  </a:cubicBezTo>
                  <a:lnTo>
                    <a:pt x="873" y="7551"/>
                  </a:lnTo>
                  <a:cubicBezTo>
                    <a:pt x="1031" y="7313"/>
                    <a:pt x="1170" y="7055"/>
                    <a:pt x="1309" y="6817"/>
                  </a:cubicBezTo>
                  <a:cubicBezTo>
                    <a:pt x="1607" y="6321"/>
                    <a:pt x="1884" y="5826"/>
                    <a:pt x="2122" y="5290"/>
                  </a:cubicBezTo>
                  <a:cubicBezTo>
                    <a:pt x="2182" y="5151"/>
                    <a:pt x="2241" y="5032"/>
                    <a:pt x="2301" y="4894"/>
                  </a:cubicBezTo>
                  <a:cubicBezTo>
                    <a:pt x="2360" y="4755"/>
                    <a:pt x="2420" y="4616"/>
                    <a:pt x="2479" y="4497"/>
                  </a:cubicBezTo>
                  <a:cubicBezTo>
                    <a:pt x="2578" y="4219"/>
                    <a:pt x="2677" y="3922"/>
                    <a:pt x="2737" y="3644"/>
                  </a:cubicBezTo>
                  <a:cubicBezTo>
                    <a:pt x="2816" y="3347"/>
                    <a:pt x="2876" y="3049"/>
                    <a:pt x="2896" y="2752"/>
                  </a:cubicBezTo>
                  <a:cubicBezTo>
                    <a:pt x="2915" y="2434"/>
                    <a:pt x="2896" y="2117"/>
                    <a:pt x="2816" y="1820"/>
                  </a:cubicBezTo>
                  <a:cubicBezTo>
                    <a:pt x="2777" y="1621"/>
                    <a:pt x="2717" y="1443"/>
                    <a:pt x="2618" y="1264"/>
                  </a:cubicBezTo>
                  <a:cubicBezTo>
                    <a:pt x="2598" y="1185"/>
                    <a:pt x="2558" y="1106"/>
                    <a:pt x="2519" y="1046"/>
                  </a:cubicBezTo>
                  <a:cubicBezTo>
                    <a:pt x="2459" y="907"/>
                    <a:pt x="2380" y="769"/>
                    <a:pt x="2301" y="630"/>
                  </a:cubicBezTo>
                  <a:cubicBezTo>
                    <a:pt x="2221" y="531"/>
                    <a:pt x="2142" y="431"/>
                    <a:pt x="2063" y="332"/>
                  </a:cubicBezTo>
                  <a:cubicBezTo>
                    <a:pt x="1964" y="194"/>
                    <a:pt x="1845" y="94"/>
                    <a:pt x="1686" y="15"/>
                  </a:cubicBezTo>
                  <a:cubicBezTo>
                    <a:pt x="1661" y="5"/>
                    <a:pt x="1639" y="0"/>
                    <a:pt x="161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0"/>
            <p:cNvSpPr/>
            <p:nvPr/>
          </p:nvSpPr>
          <p:spPr>
            <a:xfrm>
              <a:off x="390325" y="2027775"/>
              <a:ext cx="72900" cy="274075"/>
            </a:xfrm>
            <a:custGeom>
              <a:avLst/>
              <a:gdLst/>
              <a:ahLst/>
              <a:cxnLst/>
              <a:rect l="l" t="t" r="r" b="b"/>
              <a:pathLst>
                <a:path w="2916" h="10963" extrusionOk="0">
                  <a:moveTo>
                    <a:pt x="1686" y="1"/>
                  </a:moveTo>
                  <a:cubicBezTo>
                    <a:pt x="1607" y="21"/>
                    <a:pt x="1527" y="41"/>
                    <a:pt x="1468" y="60"/>
                  </a:cubicBezTo>
                  <a:cubicBezTo>
                    <a:pt x="1428" y="80"/>
                    <a:pt x="1388" y="100"/>
                    <a:pt x="1369" y="120"/>
                  </a:cubicBezTo>
                  <a:lnTo>
                    <a:pt x="1309" y="140"/>
                  </a:lnTo>
                  <a:lnTo>
                    <a:pt x="1269" y="160"/>
                  </a:lnTo>
                  <a:cubicBezTo>
                    <a:pt x="1150" y="239"/>
                    <a:pt x="1031" y="318"/>
                    <a:pt x="952" y="417"/>
                  </a:cubicBezTo>
                  <a:cubicBezTo>
                    <a:pt x="873" y="497"/>
                    <a:pt x="793" y="616"/>
                    <a:pt x="734" y="715"/>
                  </a:cubicBezTo>
                  <a:cubicBezTo>
                    <a:pt x="674" y="814"/>
                    <a:pt x="635" y="913"/>
                    <a:pt x="595" y="1012"/>
                  </a:cubicBezTo>
                  <a:cubicBezTo>
                    <a:pt x="516" y="1171"/>
                    <a:pt x="476" y="1330"/>
                    <a:pt x="476" y="1508"/>
                  </a:cubicBezTo>
                  <a:lnTo>
                    <a:pt x="476" y="1587"/>
                  </a:lnTo>
                  <a:cubicBezTo>
                    <a:pt x="476" y="1627"/>
                    <a:pt x="476" y="1647"/>
                    <a:pt x="476" y="1687"/>
                  </a:cubicBezTo>
                  <a:cubicBezTo>
                    <a:pt x="476" y="1706"/>
                    <a:pt x="476" y="1726"/>
                    <a:pt x="496" y="1746"/>
                  </a:cubicBezTo>
                  <a:cubicBezTo>
                    <a:pt x="496" y="1766"/>
                    <a:pt x="496" y="1786"/>
                    <a:pt x="516" y="1806"/>
                  </a:cubicBezTo>
                  <a:cubicBezTo>
                    <a:pt x="556" y="1885"/>
                    <a:pt x="615" y="1944"/>
                    <a:pt x="694" y="1944"/>
                  </a:cubicBezTo>
                  <a:cubicBezTo>
                    <a:pt x="716" y="1950"/>
                    <a:pt x="735" y="1952"/>
                    <a:pt x="754" y="1952"/>
                  </a:cubicBezTo>
                  <a:cubicBezTo>
                    <a:pt x="806" y="1952"/>
                    <a:pt x="849" y="1934"/>
                    <a:pt x="893" y="1905"/>
                  </a:cubicBezTo>
                  <a:cubicBezTo>
                    <a:pt x="912" y="1885"/>
                    <a:pt x="932" y="1865"/>
                    <a:pt x="932" y="1865"/>
                  </a:cubicBezTo>
                  <a:cubicBezTo>
                    <a:pt x="952" y="1845"/>
                    <a:pt x="952" y="1825"/>
                    <a:pt x="972" y="1806"/>
                  </a:cubicBezTo>
                  <a:cubicBezTo>
                    <a:pt x="972" y="1786"/>
                    <a:pt x="992" y="1766"/>
                    <a:pt x="992" y="1746"/>
                  </a:cubicBezTo>
                  <a:cubicBezTo>
                    <a:pt x="1012" y="1726"/>
                    <a:pt x="1012" y="1706"/>
                    <a:pt x="1031" y="1687"/>
                  </a:cubicBezTo>
                  <a:cubicBezTo>
                    <a:pt x="1051" y="1587"/>
                    <a:pt x="1091" y="1449"/>
                    <a:pt x="1131" y="1310"/>
                  </a:cubicBezTo>
                  <a:cubicBezTo>
                    <a:pt x="1150" y="1230"/>
                    <a:pt x="1190" y="1151"/>
                    <a:pt x="1210" y="1072"/>
                  </a:cubicBezTo>
                  <a:cubicBezTo>
                    <a:pt x="1250" y="992"/>
                    <a:pt x="1289" y="913"/>
                    <a:pt x="1329" y="834"/>
                  </a:cubicBezTo>
                  <a:cubicBezTo>
                    <a:pt x="1388" y="735"/>
                    <a:pt x="1448" y="655"/>
                    <a:pt x="1507" y="596"/>
                  </a:cubicBezTo>
                  <a:lnTo>
                    <a:pt x="1547" y="556"/>
                  </a:lnTo>
                  <a:lnTo>
                    <a:pt x="1567" y="536"/>
                  </a:lnTo>
                  <a:cubicBezTo>
                    <a:pt x="1587" y="517"/>
                    <a:pt x="1607" y="517"/>
                    <a:pt x="1626" y="497"/>
                  </a:cubicBezTo>
                  <a:cubicBezTo>
                    <a:pt x="1666" y="457"/>
                    <a:pt x="1726" y="437"/>
                    <a:pt x="1765" y="417"/>
                  </a:cubicBezTo>
                  <a:cubicBezTo>
                    <a:pt x="1825" y="398"/>
                    <a:pt x="1884" y="378"/>
                    <a:pt x="1944" y="378"/>
                  </a:cubicBezTo>
                  <a:cubicBezTo>
                    <a:pt x="1973" y="368"/>
                    <a:pt x="2003" y="363"/>
                    <a:pt x="2033" y="363"/>
                  </a:cubicBezTo>
                  <a:cubicBezTo>
                    <a:pt x="2063" y="363"/>
                    <a:pt x="2092" y="368"/>
                    <a:pt x="2122" y="378"/>
                  </a:cubicBezTo>
                  <a:cubicBezTo>
                    <a:pt x="2261" y="378"/>
                    <a:pt x="2380" y="457"/>
                    <a:pt x="2479" y="536"/>
                  </a:cubicBezTo>
                  <a:cubicBezTo>
                    <a:pt x="2618" y="655"/>
                    <a:pt x="2717" y="794"/>
                    <a:pt x="2757" y="973"/>
                  </a:cubicBezTo>
                  <a:cubicBezTo>
                    <a:pt x="2796" y="1052"/>
                    <a:pt x="2816" y="1151"/>
                    <a:pt x="2816" y="1230"/>
                  </a:cubicBezTo>
                  <a:cubicBezTo>
                    <a:pt x="2816" y="1290"/>
                    <a:pt x="2816" y="1349"/>
                    <a:pt x="2816" y="1409"/>
                  </a:cubicBezTo>
                  <a:cubicBezTo>
                    <a:pt x="2816" y="1548"/>
                    <a:pt x="2796" y="1706"/>
                    <a:pt x="2757" y="1845"/>
                  </a:cubicBezTo>
                  <a:cubicBezTo>
                    <a:pt x="2737" y="1984"/>
                    <a:pt x="2697" y="2123"/>
                    <a:pt x="2638" y="2262"/>
                  </a:cubicBezTo>
                  <a:cubicBezTo>
                    <a:pt x="2598" y="2400"/>
                    <a:pt x="2539" y="2519"/>
                    <a:pt x="2459" y="2658"/>
                  </a:cubicBezTo>
                  <a:cubicBezTo>
                    <a:pt x="2439" y="2718"/>
                    <a:pt x="2400" y="2777"/>
                    <a:pt x="2360" y="2837"/>
                  </a:cubicBezTo>
                  <a:cubicBezTo>
                    <a:pt x="2340" y="2896"/>
                    <a:pt x="2301" y="2956"/>
                    <a:pt x="2261" y="3035"/>
                  </a:cubicBezTo>
                  <a:lnTo>
                    <a:pt x="2043" y="3392"/>
                  </a:lnTo>
                  <a:cubicBezTo>
                    <a:pt x="1884" y="3630"/>
                    <a:pt x="1745" y="3888"/>
                    <a:pt x="1607" y="4126"/>
                  </a:cubicBezTo>
                  <a:cubicBezTo>
                    <a:pt x="1309" y="4622"/>
                    <a:pt x="1051" y="5117"/>
                    <a:pt x="793" y="5653"/>
                  </a:cubicBezTo>
                  <a:cubicBezTo>
                    <a:pt x="734" y="5772"/>
                    <a:pt x="674" y="5911"/>
                    <a:pt x="615" y="6049"/>
                  </a:cubicBezTo>
                  <a:cubicBezTo>
                    <a:pt x="556" y="6188"/>
                    <a:pt x="496" y="6307"/>
                    <a:pt x="437" y="6446"/>
                  </a:cubicBezTo>
                  <a:cubicBezTo>
                    <a:pt x="337" y="6724"/>
                    <a:pt x="258" y="7001"/>
                    <a:pt x="179" y="7299"/>
                  </a:cubicBezTo>
                  <a:cubicBezTo>
                    <a:pt x="99" y="7596"/>
                    <a:pt x="40" y="7894"/>
                    <a:pt x="20" y="8191"/>
                  </a:cubicBezTo>
                  <a:cubicBezTo>
                    <a:pt x="0" y="8508"/>
                    <a:pt x="20" y="8826"/>
                    <a:pt x="99" y="9123"/>
                  </a:cubicBezTo>
                  <a:cubicBezTo>
                    <a:pt x="139" y="9322"/>
                    <a:pt x="218" y="9500"/>
                    <a:pt x="298" y="9679"/>
                  </a:cubicBezTo>
                  <a:cubicBezTo>
                    <a:pt x="318" y="9758"/>
                    <a:pt x="357" y="9817"/>
                    <a:pt x="397" y="9897"/>
                  </a:cubicBezTo>
                  <a:cubicBezTo>
                    <a:pt x="456" y="10036"/>
                    <a:pt x="536" y="10174"/>
                    <a:pt x="615" y="10293"/>
                  </a:cubicBezTo>
                  <a:cubicBezTo>
                    <a:pt x="694" y="10412"/>
                    <a:pt x="774" y="10531"/>
                    <a:pt x="853" y="10630"/>
                  </a:cubicBezTo>
                  <a:cubicBezTo>
                    <a:pt x="952" y="10769"/>
                    <a:pt x="1071" y="10868"/>
                    <a:pt x="1230" y="10948"/>
                  </a:cubicBezTo>
                  <a:cubicBezTo>
                    <a:pt x="1255" y="10958"/>
                    <a:pt x="1277" y="10963"/>
                    <a:pt x="1297" y="10963"/>
                  </a:cubicBezTo>
                  <a:cubicBezTo>
                    <a:pt x="1359" y="10963"/>
                    <a:pt x="1403" y="10918"/>
                    <a:pt x="1448" y="10829"/>
                  </a:cubicBezTo>
                  <a:cubicBezTo>
                    <a:pt x="1488" y="10749"/>
                    <a:pt x="1488" y="10630"/>
                    <a:pt x="1408" y="10551"/>
                  </a:cubicBezTo>
                  <a:cubicBezTo>
                    <a:pt x="1309" y="10452"/>
                    <a:pt x="1190" y="10373"/>
                    <a:pt x="1051" y="10313"/>
                  </a:cubicBezTo>
                  <a:cubicBezTo>
                    <a:pt x="972" y="10254"/>
                    <a:pt x="873" y="10194"/>
                    <a:pt x="793" y="10115"/>
                  </a:cubicBezTo>
                  <a:cubicBezTo>
                    <a:pt x="694" y="10036"/>
                    <a:pt x="595" y="9936"/>
                    <a:pt x="496" y="9837"/>
                  </a:cubicBezTo>
                  <a:cubicBezTo>
                    <a:pt x="456" y="9778"/>
                    <a:pt x="417" y="9698"/>
                    <a:pt x="377" y="9639"/>
                  </a:cubicBezTo>
                  <a:cubicBezTo>
                    <a:pt x="278" y="9480"/>
                    <a:pt x="218" y="9302"/>
                    <a:pt x="179" y="9123"/>
                  </a:cubicBezTo>
                  <a:cubicBezTo>
                    <a:pt x="119" y="8826"/>
                    <a:pt x="99" y="8528"/>
                    <a:pt x="119" y="8231"/>
                  </a:cubicBezTo>
                  <a:cubicBezTo>
                    <a:pt x="139" y="7933"/>
                    <a:pt x="179" y="7636"/>
                    <a:pt x="258" y="7338"/>
                  </a:cubicBezTo>
                  <a:cubicBezTo>
                    <a:pt x="337" y="7061"/>
                    <a:pt x="417" y="6783"/>
                    <a:pt x="516" y="6506"/>
                  </a:cubicBezTo>
                  <a:cubicBezTo>
                    <a:pt x="575" y="6387"/>
                    <a:pt x="635" y="6248"/>
                    <a:pt x="694" y="6109"/>
                  </a:cubicBezTo>
                  <a:cubicBezTo>
                    <a:pt x="754" y="5970"/>
                    <a:pt x="813" y="5851"/>
                    <a:pt x="873" y="5712"/>
                  </a:cubicBezTo>
                  <a:cubicBezTo>
                    <a:pt x="1111" y="5197"/>
                    <a:pt x="1388" y="4701"/>
                    <a:pt x="1666" y="4205"/>
                  </a:cubicBezTo>
                  <a:cubicBezTo>
                    <a:pt x="1825" y="3967"/>
                    <a:pt x="1964" y="3709"/>
                    <a:pt x="2102" y="3471"/>
                  </a:cubicBezTo>
                  <a:lnTo>
                    <a:pt x="2340" y="3095"/>
                  </a:lnTo>
                  <a:cubicBezTo>
                    <a:pt x="2360" y="3035"/>
                    <a:pt x="2400" y="2976"/>
                    <a:pt x="2439" y="2916"/>
                  </a:cubicBezTo>
                  <a:cubicBezTo>
                    <a:pt x="2479" y="2857"/>
                    <a:pt x="2519" y="2777"/>
                    <a:pt x="2539" y="2718"/>
                  </a:cubicBezTo>
                  <a:cubicBezTo>
                    <a:pt x="2598" y="2599"/>
                    <a:pt x="2658" y="2460"/>
                    <a:pt x="2717" y="2321"/>
                  </a:cubicBezTo>
                  <a:cubicBezTo>
                    <a:pt x="2777" y="2182"/>
                    <a:pt x="2816" y="2044"/>
                    <a:pt x="2856" y="1885"/>
                  </a:cubicBezTo>
                  <a:cubicBezTo>
                    <a:pt x="2876" y="1746"/>
                    <a:pt x="2896" y="1587"/>
                    <a:pt x="2915" y="1429"/>
                  </a:cubicBezTo>
                  <a:cubicBezTo>
                    <a:pt x="2915" y="1369"/>
                    <a:pt x="2915" y="1290"/>
                    <a:pt x="2915" y="1230"/>
                  </a:cubicBezTo>
                  <a:cubicBezTo>
                    <a:pt x="2896" y="1131"/>
                    <a:pt x="2896" y="1032"/>
                    <a:pt x="2876" y="933"/>
                  </a:cubicBezTo>
                  <a:cubicBezTo>
                    <a:pt x="2836" y="735"/>
                    <a:pt x="2757" y="556"/>
                    <a:pt x="2618" y="378"/>
                  </a:cubicBezTo>
                  <a:cubicBezTo>
                    <a:pt x="2519" y="239"/>
                    <a:pt x="2360" y="120"/>
                    <a:pt x="2182" y="60"/>
                  </a:cubicBezTo>
                  <a:cubicBezTo>
                    <a:pt x="2102" y="21"/>
                    <a:pt x="2023" y="21"/>
                    <a:pt x="1924"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0"/>
            <p:cNvSpPr/>
            <p:nvPr/>
          </p:nvSpPr>
          <p:spPr>
            <a:xfrm>
              <a:off x="392800" y="1740075"/>
              <a:ext cx="72400" cy="274225"/>
            </a:xfrm>
            <a:custGeom>
              <a:avLst/>
              <a:gdLst/>
              <a:ahLst/>
              <a:cxnLst/>
              <a:rect l="l" t="t" r="r" b="b"/>
              <a:pathLst>
                <a:path w="2896" h="10969" extrusionOk="0">
                  <a:moveTo>
                    <a:pt x="1627" y="0"/>
                  </a:moveTo>
                  <a:cubicBezTo>
                    <a:pt x="1561" y="0"/>
                    <a:pt x="1515" y="32"/>
                    <a:pt x="1468" y="126"/>
                  </a:cubicBezTo>
                  <a:cubicBezTo>
                    <a:pt x="1408" y="225"/>
                    <a:pt x="1428" y="344"/>
                    <a:pt x="1488" y="403"/>
                  </a:cubicBezTo>
                  <a:cubicBezTo>
                    <a:pt x="1607" y="503"/>
                    <a:pt x="1726" y="602"/>
                    <a:pt x="1845" y="661"/>
                  </a:cubicBezTo>
                  <a:cubicBezTo>
                    <a:pt x="1944" y="721"/>
                    <a:pt x="2023" y="780"/>
                    <a:pt x="2122" y="840"/>
                  </a:cubicBezTo>
                  <a:cubicBezTo>
                    <a:pt x="2221" y="939"/>
                    <a:pt x="2321" y="1038"/>
                    <a:pt x="2400" y="1137"/>
                  </a:cubicBezTo>
                  <a:cubicBezTo>
                    <a:pt x="2459" y="1197"/>
                    <a:pt x="2499" y="1256"/>
                    <a:pt x="2539" y="1316"/>
                  </a:cubicBezTo>
                  <a:cubicBezTo>
                    <a:pt x="2618" y="1494"/>
                    <a:pt x="2678" y="1673"/>
                    <a:pt x="2737" y="1851"/>
                  </a:cubicBezTo>
                  <a:cubicBezTo>
                    <a:pt x="2797" y="2149"/>
                    <a:pt x="2816" y="2446"/>
                    <a:pt x="2797" y="2743"/>
                  </a:cubicBezTo>
                  <a:cubicBezTo>
                    <a:pt x="2777" y="3041"/>
                    <a:pt x="2737" y="3338"/>
                    <a:pt x="2658" y="3616"/>
                  </a:cubicBezTo>
                  <a:cubicBezTo>
                    <a:pt x="2578" y="3894"/>
                    <a:pt x="2479" y="4171"/>
                    <a:pt x="2380" y="4449"/>
                  </a:cubicBezTo>
                  <a:cubicBezTo>
                    <a:pt x="2321" y="4588"/>
                    <a:pt x="2281" y="4727"/>
                    <a:pt x="2221" y="4846"/>
                  </a:cubicBezTo>
                  <a:cubicBezTo>
                    <a:pt x="2162" y="4984"/>
                    <a:pt x="2103" y="5123"/>
                    <a:pt x="2043" y="5242"/>
                  </a:cubicBezTo>
                  <a:cubicBezTo>
                    <a:pt x="1785" y="5758"/>
                    <a:pt x="1527" y="6273"/>
                    <a:pt x="1230" y="6769"/>
                  </a:cubicBezTo>
                  <a:cubicBezTo>
                    <a:pt x="1091" y="7007"/>
                    <a:pt x="952" y="7245"/>
                    <a:pt x="794" y="7503"/>
                  </a:cubicBezTo>
                  <a:lnTo>
                    <a:pt x="575" y="7860"/>
                  </a:lnTo>
                  <a:cubicBezTo>
                    <a:pt x="536" y="7919"/>
                    <a:pt x="496" y="7999"/>
                    <a:pt x="476" y="8058"/>
                  </a:cubicBezTo>
                  <a:cubicBezTo>
                    <a:pt x="437" y="8118"/>
                    <a:pt x="397" y="8177"/>
                    <a:pt x="357" y="8237"/>
                  </a:cubicBezTo>
                  <a:cubicBezTo>
                    <a:pt x="298" y="8376"/>
                    <a:pt x="238" y="8514"/>
                    <a:pt x="199" y="8653"/>
                  </a:cubicBezTo>
                  <a:cubicBezTo>
                    <a:pt x="139" y="8792"/>
                    <a:pt x="100" y="8931"/>
                    <a:pt x="60" y="9070"/>
                  </a:cubicBezTo>
                  <a:cubicBezTo>
                    <a:pt x="20" y="9228"/>
                    <a:pt x="0" y="9387"/>
                    <a:pt x="0" y="9526"/>
                  </a:cubicBezTo>
                  <a:cubicBezTo>
                    <a:pt x="0" y="9605"/>
                    <a:pt x="0" y="9665"/>
                    <a:pt x="0" y="9744"/>
                  </a:cubicBezTo>
                  <a:cubicBezTo>
                    <a:pt x="0" y="9843"/>
                    <a:pt x="20" y="9922"/>
                    <a:pt x="40" y="10022"/>
                  </a:cubicBezTo>
                  <a:cubicBezTo>
                    <a:pt x="60" y="10220"/>
                    <a:pt x="159" y="10418"/>
                    <a:pt x="278" y="10577"/>
                  </a:cubicBezTo>
                  <a:cubicBezTo>
                    <a:pt x="397" y="10735"/>
                    <a:pt x="556" y="10835"/>
                    <a:pt x="734" y="10914"/>
                  </a:cubicBezTo>
                  <a:cubicBezTo>
                    <a:pt x="813" y="10934"/>
                    <a:pt x="893" y="10954"/>
                    <a:pt x="972" y="10954"/>
                  </a:cubicBezTo>
                  <a:cubicBezTo>
                    <a:pt x="1022" y="10964"/>
                    <a:pt x="1066" y="10968"/>
                    <a:pt x="1108" y="10968"/>
                  </a:cubicBezTo>
                  <a:cubicBezTo>
                    <a:pt x="1151" y="10968"/>
                    <a:pt x="1190" y="10964"/>
                    <a:pt x="1230" y="10954"/>
                  </a:cubicBezTo>
                  <a:cubicBezTo>
                    <a:pt x="1309" y="10934"/>
                    <a:pt x="1369" y="10914"/>
                    <a:pt x="1448" y="10874"/>
                  </a:cubicBezTo>
                  <a:cubicBezTo>
                    <a:pt x="1468" y="10874"/>
                    <a:pt x="1508" y="10854"/>
                    <a:pt x="1547" y="10835"/>
                  </a:cubicBezTo>
                  <a:lnTo>
                    <a:pt x="1587" y="10815"/>
                  </a:lnTo>
                  <a:lnTo>
                    <a:pt x="1646" y="10795"/>
                  </a:lnTo>
                  <a:cubicBezTo>
                    <a:pt x="1746" y="10716"/>
                    <a:pt x="1865" y="10636"/>
                    <a:pt x="1944" y="10537"/>
                  </a:cubicBezTo>
                  <a:cubicBezTo>
                    <a:pt x="2043" y="10438"/>
                    <a:pt x="2103" y="10339"/>
                    <a:pt x="2182" y="10240"/>
                  </a:cubicBezTo>
                  <a:cubicBezTo>
                    <a:pt x="2221" y="10141"/>
                    <a:pt x="2281" y="10061"/>
                    <a:pt x="2321" y="9962"/>
                  </a:cubicBezTo>
                  <a:cubicBezTo>
                    <a:pt x="2380" y="9803"/>
                    <a:pt x="2420" y="9625"/>
                    <a:pt x="2440" y="9466"/>
                  </a:cubicBezTo>
                  <a:lnTo>
                    <a:pt x="2440" y="9367"/>
                  </a:lnTo>
                  <a:cubicBezTo>
                    <a:pt x="2440" y="9327"/>
                    <a:pt x="2440" y="9308"/>
                    <a:pt x="2440" y="9268"/>
                  </a:cubicBezTo>
                  <a:cubicBezTo>
                    <a:pt x="2420" y="9248"/>
                    <a:pt x="2420" y="9228"/>
                    <a:pt x="2420" y="9208"/>
                  </a:cubicBezTo>
                  <a:cubicBezTo>
                    <a:pt x="2400" y="9189"/>
                    <a:pt x="2400" y="9169"/>
                    <a:pt x="2380" y="9149"/>
                  </a:cubicBezTo>
                  <a:cubicBezTo>
                    <a:pt x="2360" y="9070"/>
                    <a:pt x="2281" y="9030"/>
                    <a:pt x="2202" y="9010"/>
                  </a:cubicBezTo>
                  <a:cubicBezTo>
                    <a:pt x="2187" y="9005"/>
                    <a:pt x="2171" y="9003"/>
                    <a:pt x="2154" y="9003"/>
                  </a:cubicBezTo>
                  <a:cubicBezTo>
                    <a:pt x="2104" y="9003"/>
                    <a:pt x="2048" y="9025"/>
                    <a:pt x="2003" y="9070"/>
                  </a:cubicBezTo>
                  <a:cubicBezTo>
                    <a:pt x="1984" y="9070"/>
                    <a:pt x="1984" y="9089"/>
                    <a:pt x="1964" y="9109"/>
                  </a:cubicBezTo>
                  <a:cubicBezTo>
                    <a:pt x="1964" y="9109"/>
                    <a:pt x="1944" y="9129"/>
                    <a:pt x="1944" y="9149"/>
                  </a:cubicBezTo>
                  <a:cubicBezTo>
                    <a:pt x="1924" y="9169"/>
                    <a:pt x="1904" y="9189"/>
                    <a:pt x="1904" y="9208"/>
                  </a:cubicBezTo>
                  <a:cubicBezTo>
                    <a:pt x="1904" y="9228"/>
                    <a:pt x="1884" y="9248"/>
                    <a:pt x="1884" y="9288"/>
                  </a:cubicBezTo>
                  <a:cubicBezTo>
                    <a:pt x="1845" y="9387"/>
                    <a:pt x="1805" y="9506"/>
                    <a:pt x="1765" y="9645"/>
                  </a:cubicBezTo>
                  <a:cubicBezTo>
                    <a:pt x="1746" y="9724"/>
                    <a:pt x="1726" y="9803"/>
                    <a:pt x="1686" y="9883"/>
                  </a:cubicBezTo>
                  <a:cubicBezTo>
                    <a:pt x="1646" y="9962"/>
                    <a:pt x="1607" y="10061"/>
                    <a:pt x="1567" y="10141"/>
                  </a:cubicBezTo>
                  <a:cubicBezTo>
                    <a:pt x="1527" y="10220"/>
                    <a:pt x="1468" y="10299"/>
                    <a:pt x="1389" y="10359"/>
                  </a:cubicBezTo>
                  <a:lnTo>
                    <a:pt x="1369" y="10398"/>
                  </a:lnTo>
                  <a:lnTo>
                    <a:pt x="1329" y="10418"/>
                  </a:lnTo>
                  <a:cubicBezTo>
                    <a:pt x="1309" y="10438"/>
                    <a:pt x="1289" y="10458"/>
                    <a:pt x="1270" y="10458"/>
                  </a:cubicBezTo>
                  <a:cubicBezTo>
                    <a:pt x="1230" y="10497"/>
                    <a:pt x="1170" y="10517"/>
                    <a:pt x="1131" y="10537"/>
                  </a:cubicBezTo>
                  <a:cubicBezTo>
                    <a:pt x="1071" y="10557"/>
                    <a:pt x="1012" y="10577"/>
                    <a:pt x="972" y="10597"/>
                  </a:cubicBezTo>
                  <a:lnTo>
                    <a:pt x="794" y="10597"/>
                  </a:lnTo>
                  <a:cubicBezTo>
                    <a:pt x="655" y="10577"/>
                    <a:pt x="516" y="10517"/>
                    <a:pt x="417" y="10418"/>
                  </a:cubicBezTo>
                  <a:cubicBezTo>
                    <a:pt x="278" y="10299"/>
                    <a:pt x="199" y="10141"/>
                    <a:pt x="139" y="9982"/>
                  </a:cubicBezTo>
                  <a:cubicBezTo>
                    <a:pt x="119" y="9883"/>
                    <a:pt x="100" y="9803"/>
                    <a:pt x="80" y="9704"/>
                  </a:cubicBezTo>
                  <a:cubicBezTo>
                    <a:pt x="80" y="9645"/>
                    <a:pt x="80" y="9585"/>
                    <a:pt x="80" y="9526"/>
                  </a:cubicBezTo>
                  <a:cubicBezTo>
                    <a:pt x="100" y="9387"/>
                    <a:pt x="119" y="9248"/>
                    <a:pt x="139" y="9089"/>
                  </a:cubicBezTo>
                  <a:cubicBezTo>
                    <a:pt x="179" y="8951"/>
                    <a:pt x="219" y="8812"/>
                    <a:pt x="278" y="8673"/>
                  </a:cubicBezTo>
                  <a:cubicBezTo>
                    <a:pt x="318" y="8554"/>
                    <a:pt x="377" y="8415"/>
                    <a:pt x="437" y="8296"/>
                  </a:cubicBezTo>
                  <a:cubicBezTo>
                    <a:pt x="476" y="8217"/>
                    <a:pt x="516" y="8157"/>
                    <a:pt x="536" y="8098"/>
                  </a:cubicBezTo>
                  <a:cubicBezTo>
                    <a:pt x="575" y="8038"/>
                    <a:pt x="615" y="7979"/>
                    <a:pt x="655" y="7919"/>
                  </a:cubicBezTo>
                  <a:lnTo>
                    <a:pt x="873" y="7562"/>
                  </a:lnTo>
                  <a:cubicBezTo>
                    <a:pt x="1012" y="7305"/>
                    <a:pt x="1170" y="7067"/>
                    <a:pt x="1309" y="6809"/>
                  </a:cubicBezTo>
                  <a:cubicBezTo>
                    <a:pt x="1587" y="6313"/>
                    <a:pt x="1865" y="5817"/>
                    <a:pt x="2122" y="5302"/>
                  </a:cubicBezTo>
                  <a:cubicBezTo>
                    <a:pt x="2182" y="5163"/>
                    <a:pt x="2241" y="5024"/>
                    <a:pt x="2301" y="4905"/>
                  </a:cubicBezTo>
                  <a:cubicBezTo>
                    <a:pt x="2360" y="4766"/>
                    <a:pt x="2400" y="4627"/>
                    <a:pt x="2459" y="4489"/>
                  </a:cubicBezTo>
                  <a:cubicBezTo>
                    <a:pt x="2578" y="4211"/>
                    <a:pt x="2658" y="3933"/>
                    <a:pt x="2737" y="3656"/>
                  </a:cubicBezTo>
                  <a:cubicBezTo>
                    <a:pt x="2816" y="3358"/>
                    <a:pt x="2856" y="3061"/>
                    <a:pt x="2876" y="2743"/>
                  </a:cubicBezTo>
                  <a:cubicBezTo>
                    <a:pt x="2896" y="2446"/>
                    <a:pt x="2876" y="2129"/>
                    <a:pt x="2816" y="1831"/>
                  </a:cubicBezTo>
                  <a:cubicBezTo>
                    <a:pt x="2757" y="1633"/>
                    <a:pt x="2697" y="1435"/>
                    <a:pt x="2618" y="1276"/>
                  </a:cubicBezTo>
                  <a:cubicBezTo>
                    <a:pt x="2578" y="1197"/>
                    <a:pt x="2559" y="1117"/>
                    <a:pt x="2519" y="1038"/>
                  </a:cubicBezTo>
                  <a:cubicBezTo>
                    <a:pt x="2440" y="899"/>
                    <a:pt x="2360" y="780"/>
                    <a:pt x="2281" y="641"/>
                  </a:cubicBezTo>
                  <a:cubicBezTo>
                    <a:pt x="2221" y="542"/>
                    <a:pt x="2142" y="423"/>
                    <a:pt x="2063" y="344"/>
                  </a:cubicBezTo>
                  <a:cubicBezTo>
                    <a:pt x="1964" y="205"/>
                    <a:pt x="1825" y="86"/>
                    <a:pt x="1686" y="7"/>
                  </a:cubicBezTo>
                  <a:cubicBezTo>
                    <a:pt x="1665" y="2"/>
                    <a:pt x="1645" y="0"/>
                    <a:pt x="1627"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394275" y="1260125"/>
              <a:ext cx="87300" cy="298675"/>
            </a:xfrm>
            <a:custGeom>
              <a:avLst/>
              <a:gdLst/>
              <a:ahLst/>
              <a:cxnLst/>
              <a:rect l="l" t="t" r="r" b="b"/>
              <a:pathLst>
                <a:path w="3492" h="11947" extrusionOk="0">
                  <a:moveTo>
                    <a:pt x="2393" y="1"/>
                  </a:moveTo>
                  <a:cubicBezTo>
                    <a:pt x="2333" y="1"/>
                    <a:pt x="2283" y="45"/>
                    <a:pt x="2242" y="127"/>
                  </a:cubicBezTo>
                  <a:cubicBezTo>
                    <a:pt x="2182" y="226"/>
                    <a:pt x="2182" y="345"/>
                    <a:pt x="2242" y="444"/>
                  </a:cubicBezTo>
                  <a:cubicBezTo>
                    <a:pt x="2341" y="563"/>
                    <a:pt x="2460" y="663"/>
                    <a:pt x="2579" y="762"/>
                  </a:cubicBezTo>
                  <a:cubicBezTo>
                    <a:pt x="2658" y="821"/>
                    <a:pt x="2757" y="920"/>
                    <a:pt x="2817" y="1000"/>
                  </a:cubicBezTo>
                  <a:cubicBezTo>
                    <a:pt x="2936" y="1099"/>
                    <a:pt x="3015" y="1218"/>
                    <a:pt x="3095" y="1357"/>
                  </a:cubicBezTo>
                  <a:cubicBezTo>
                    <a:pt x="3134" y="1416"/>
                    <a:pt x="3174" y="1495"/>
                    <a:pt x="3214" y="1575"/>
                  </a:cubicBezTo>
                  <a:cubicBezTo>
                    <a:pt x="3273" y="1773"/>
                    <a:pt x="3333" y="1971"/>
                    <a:pt x="3352" y="2170"/>
                  </a:cubicBezTo>
                  <a:cubicBezTo>
                    <a:pt x="3392" y="2507"/>
                    <a:pt x="3392" y="2844"/>
                    <a:pt x="3352" y="3161"/>
                  </a:cubicBezTo>
                  <a:cubicBezTo>
                    <a:pt x="3313" y="3498"/>
                    <a:pt x="3233" y="3796"/>
                    <a:pt x="3134" y="4113"/>
                  </a:cubicBezTo>
                  <a:cubicBezTo>
                    <a:pt x="3035" y="4411"/>
                    <a:pt x="2936" y="4708"/>
                    <a:pt x="2797" y="5006"/>
                  </a:cubicBezTo>
                  <a:cubicBezTo>
                    <a:pt x="2738" y="5144"/>
                    <a:pt x="2678" y="5283"/>
                    <a:pt x="2599" y="5422"/>
                  </a:cubicBezTo>
                  <a:cubicBezTo>
                    <a:pt x="2539" y="5561"/>
                    <a:pt x="2460" y="5700"/>
                    <a:pt x="2381" y="5838"/>
                  </a:cubicBezTo>
                  <a:cubicBezTo>
                    <a:pt x="2103" y="6374"/>
                    <a:pt x="1786" y="6890"/>
                    <a:pt x="1449" y="7385"/>
                  </a:cubicBezTo>
                  <a:cubicBezTo>
                    <a:pt x="1290" y="7643"/>
                    <a:pt x="1131" y="7901"/>
                    <a:pt x="953" y="8139"/>
                  </a:cubicBezTo>
                  <a:lnTo>
                    <a:pt x="715" y="8516"/>
                  </a:lnTo>
                  <a:cubicBezTo>
                    <a:pt x="675" y="8575"/>
                    <a:pt x="635" y="8635"/>
                    <a:pt x="596" y="8694"/>
                  </a:cubicBezTo>
                  <a:cubicBezTo>
                    <a:pt x="556" y="8774"/>
                    <a:pt x="516" y="8833"/>
                    <a:pt x="477" y="8892"/>
                  </a:cubicBezTo>
                  <a:cubicBezTo>
                    <a:pt x="398" y="9031"/>
                    <a:pt x="318" y="9170"/>
                    <a:pt x="259" y="9329"/>
                  </a:cubicBezTo>
                  <a:cubicBezTo>
                    <a:pt x="199" y="9468"/>
                    <a:pt x="140" y="9626"/>
                    <a:pt x="100" y="9785"/>
                  </a:cubicBezTo>
                  <a:cubicBezTo>
                    <a:pt x="60" y="9944"/>
                    <a:pt x="21" y="10102"/>
                    <a:pt x="1" y="10281"/>
                  </a:cubicBezTo>
                  <a:cubicBezTo>
                    <a:pt x="1" y="10340"/>
                    <a:pt x="1" y="10420"/>
                    <a:pt x="1" y="10499"/>
                  </a:cubicBezTo>
                  <a:cubicBezTo>
                    <a:pt x="1" y="10598"/>
                    <a:pt x="1" y="10697"/>
                    <a:pt x="1" y="10816"/>
                  </a:cubicBezTo>
                  <a:cubicBezTo>
                    <a:pt x="21" y="11034"/>
                    <a:pt x="100" y="11252"/>
                    <a:pt x="219" y="11451"/>
                  </a:cubicBezTo>
                  <a:cubicBezTo>
                    <a:pt x="318" y="11609"/>
                    <a:pt x="457" y="11748"/>
                    <a:pt x="635" y="11847"/>
                  </a:cubicBezTo>
                  <a:cubicBezTo>
                    <a:pt x="715" y="11887"/>
                    <a:pt x="794" y="11907"/>
                    <a:pt x="893" y="11927"/>
                  </a:cubicBezTo>
                  <a:cubicBezTo>
                    <a:pt x="973" y="11947"/>
                    <a:pt x="1052" y="11947"/>
                    <a:pt x="1131" y="11947"/>
                  </a:cubicBezTo>
                  <a:cubicBezTo>
                    <a:pt x="1211" y="11947"/>
                    <a:pt x="1270" y="11947"/>
                    <a:pt x="1349" y="11927"/>
                  </a:cubicBezTo>
                  <a:cubicBezTo>
                    <a:pt x="1369" y="11927"/>
                    <a:pt x="1409" y="11907"/>
                    <a:pt x="1449" y="11887"/>
                  </a:cubicBezTo>
                  <a:lnTo>
                    <a:pt x="1488" y="11867"/>
                  </a:lnTo>
                  <a:lnTo>
                    <a:pt x="1548" y="11847"/>
                  </a:lnTo>
                  <a:cubicBezTo>
                    <a:pt x="1667" y="11788"/>
                    <a:pt x="1786" y="11709"/>
                    <a:pt x="1885" y="11609"/>
                  </a:cubicBezTo>
                  <a:cubicBezTo>
                    <a:pt x="1984" y="11510"/>
                    <a:pt x="2063" y="11411"/>
                    <a:pt x="2123" y="11312"/>
                  </a:cubicBezTo>
                  <a:cubicBezTo>
                    <a:pt x="2202" y="11213"/>
                    <a:pt x="2242" y="11114"/>
                    <a:pt x="2301" y="10995"/>
                  </a:cubicBezTo>
                  <a:cubicBezTo>
                    <a:pt x="2381" y="10836"/>
                    <a:pt x="2420" y="10657"/>
                    <a:pt x="2460" y="10479"/>
                  </a:cubicBezTo>
                  <a:lnTo>
                    <a:pt x="2460" y="10380"/>
                  </a:lnTo>
                  <a:cubicBezTo>
                    <a:pt x="2460" y="10340"/>
                    <a:pt x="2460" y="10301"/>
                    <a:pt x="2460" y="10281"/>
                  </a:cubicBezTo>
                  <a:cubicBezTo>
                    <a:pt x="2460" y="10241"/>
                    <a:pt x="2460" y="10221"/>
                    <a:pt x="2460" y="10201"/>
                  </a:cubicBezTo>
                  <a:cubicBezTo>
                    <a:pt x="2440" y="10162"/>
                    <a:pt x="2440" y="10142"/>
                    <a:pt x="2440" y="10122"/>
                  </a:cubicBezTo>
                  <a:cubicBezTo>
                    <a:pt x="2400" y="10043"/>
                    <a:pt x="2341" y="9983"/>
                    <a:pt x="2262" y="9963"/>
                  </a:cubicBezTo>
                  <a:cubicBezTo>
                    <a:pt x="2231" y="9948"/>
                    <a:pt x="2201" y="9942"/>
                    <a:pt x="2173" y="9942"/>
                  </a:cubicBezTo>
                  <a:cubicBezTo>
                    <a:pt x="2128" y="9942"/>
                    <a:pt x="2088" y="9959"/>
                    <a:pt x="2063" y="9983"/>
                  </a:cubicBezTo>
                  <a:cubicBezTo>
                    <a:pt x="2044" y="10003"/>
                    <a:pt x="2024" y="10003"/>
                    <a:pt x="2024" y="10023"/>
                  </a:cubicBezTo>
                  <a:cubicBezTo>
                    <a:pt x="2004" y="10043"/>
                    <a:pt x="1984" y="10063"/>
                    <a:pt x="1984" y="10082"/>
                  </a:cubicBezTo>
                  <a:cubicBezTo>
                    <a:pt x="1964" y="10102"/>
                    <a:pt x="1944" y="10122"/>
                    <a:pt x="1944" y="10142"/>
                  </a:cubicBezTo>
                  <a:cubicBezTo>
                    <a:pt x="1925" y="10162"/>
                    <a:pt x="1925" y="10182"/>
                    <a:pt x="1905" y="10221"/>
                  </a:cubicBezTo>
                  <a:cubicBezTo>
                    <a:pt x="1865" y="10320"/>
                    <a:pt x="1825" y="10459"/>
                    <a:pt x="1766" y="10618"/>
                  </a:cubicBezTo>
                  <a:cubicBezTo>
                    <a:pt x="1746" y="10697"/>
                    <a:pt x="1706" y="10776"/>
                    <a:pt x="1667" y="10856"/>
                  </a:cubicBezTo>
                  <a:cubicBezTo>
                    <a:pt x="1627" y="10955"/>
                    <a:pt x="1587" y="11034"/>
                    <a:pt x="1528" y="11114"/>
                  </a:cubicBezTo>
                  <a:cubicBezTo>
                    <a:pt x="1468" y="11193"/>
                    <a:pt x="1409" y="11272"/>
                    <a:pt x="1330" y="11352"/>
                  </a:cubicBezTo>
                  <a:lnTo>
                    <a:pt x="1310" y="11371"/>
                  </a:lnTo>
                  <a:lnTo>
                    <a:pt x="1270" y="11391"/>
                  </a:lnTo>
                  <a:cubicBezTo>
                    <a:pt x="1250" y="11411"/>
                    <a:pt x="1230" y="11431"/>
                    <a:pt x="1211" y="11451"/>
                  </a:cubicBezTo>
                  <a:cubicBezTo>
                    <a:pt x="1151" y="11471"/>
                    <a:pt x="1111" y="11490"/>
                    <a:pt x="1052" y="11510"/>
                  </a:cubicBezTo>
                  <a:cubicBezTo>
                    <a:pt x="992" y="11530"/>
                    <a:pt x="933" y="11530"/>
                    <a:pt x="893" y="11550"/>
                  </a:cubicBezTo>
                  <a:cubicBezTo>
                    <a:pt x="834" y="11550"/>
                    <a:pt x="754" y="11530"/>
                    <a:pt x="715" y="11530"/>
                  </a:cubicBezTo>
                  <a:cubicBezTo>
                    <a:pt x="556" y="11471"/>
                    <a:pt x="437" y="11391"/>
                    <a:pt x="358" y="11272"/>
                  </a:cubicBezTo>
                  <a:cubicBezTo>
                    <a:pt x="239" y="11114"/>
                    <a:pt x="160" y="10955"/>
                    <a:pt x="120" y="10757"/>
                  </a:cubicBezTo>
                  <a:cubicBezTo>
                    <a:pt x="100" y="10657"/>
                    <a:pt x="80" y="10558"/>
                    <a:pt x="80" y="10459"/>
                  </a:cubicBezTo>
                  <a:lnTo>
                    <a:pt x="80" y="10261"/>
                  </a:lnTo>
                  <a:cubicBezTo>
                    <a:pt x="100" y="10102"/>
                    <a:pt x="140" y="9944"/>
                    <a:pt x="179" y="9785"/>
                  </a:cubicBezTo>
                  <a:cubicBezTo>
                    <a:pt x="219" y="9646"/>
                    <a:pt x="279" y="9507"/>
                    <a:pt x="358" y="9368"/>
                  </a:cubicBezTo>
                  <a:cubicBezTo>
                    <a:pt x="417" y="9210"/>
                    <a:pt x="477" y="9091"/>
                    <a:pt x="556" y="8952"/>
                  </a:cubicBezTo>
                  <a:cubicBezTo>
                    <a:pt x="596" y="8873"/>
                    <a:pt x="635" y="8813"/>
                    <a:pt x="675" y="8754"/>
                  </a:cubicBezTo>
                  <a:cubicBezTo>
                    <a:pt x="715" y="8694"/>
                    <a:pt x="754" y="8635"/>
                    <a:pt x="794" y="8575"/>
                  </a:cubicBezTo>
                  <a:lnTo>
                    <a:pt x="1032" y="8198"/>
                  </a:lnTo>
                  <a:cubicBezTo>
                    <a:pt x="1211" y="7941"/>
                    <a:pt x="1369" y="7703"/>
                    <a:pt x="1528" y="7445"/>
                  </a:cubicBezTo>
                  <a:cubicBezTo>
                    <a:pt x="1865" y="6949"/>
                    <a:pt x="2182" y="6433"/>
                    <a:pt x="2460" y="5878"/>
                  </a:cubicBezTo>
                  <a:cubicBezTo>
                    <a:pt x="2539" y="5739"/>
                    <a:pt x="2619" y="5601"/>
                    <a:pt x="2678" y="5462"/>
                  </a:cubicBezTo>
                  <a:cubicBezTo>
                    <a:pt x="2757" y="5323"/>
                    <a:pt x="2817" y="5184"/>
                    <a:pt x="2876" y="5045"/>
                  </a:cubicBezTo>
                  <a:cubicBezTo>
                    <a:pt x="3015" y="4748"/>
                    <a:pt x="3134" y="4450"/>
                    <a:pt x="3233" y="4153"/>
                  </a:cubicBezTo>
                  <a:cubicBezTo>
                    <a:pt x="3333" y="3836"/>
                    <a:pt x="3412" y="3498"/>
                    <a:pt x="3452" y="3181"/>
                  </a:cubicBezTo>
                  <a:cubicBezTo>
                    <a:pt x="3491" y="2844"/>
                    <a:pt x="3491" y="2487"/>
                    <a:pt x="3452" y="2150"/>
                  </a:cubicBezTo>
                  <a:cubicBezTo>
                    <a:pt x="3412" y="1932"/>
                    <a:pt x="3372" y="1714"/>
                    <a:pt x="3293" y="1515"/>
                  </a:cubicBezTo>
                  <a:cubicBezTo>
                    <a:pt x="3273" y="1416"/>
                    <a:pt x="3253" y="1337"/>
                    <a:pt x="3214" y="1257"/>
                  </a:cubicBezTo>
                  <a:cubicBezTo>
                    <a:pt x="3154" y="1099"/>
                    <a:pt x="3095" y="940"/>
                    <a:pt x="3015" y="782"/>
                  </a:cubicBezTo>
                  <a:cubicBezTo>
                    <a:pt x="2956" y="663"/>
                    <a:pt x="2896" y="544"/>
                    <a:pt x="2817" y="425"/>
                  </a:cubicBezTo>
                  <a:cubicBezTo>
                    <a:pt x="2738" y="266"/>
                    <a:pt x="2619" y="127"/>
                    <a:pt x="2480" y="28"/>
                  </a:cubicBezTo>
                  <a:cubicBezTo>
                    <a:pt x="2449" y="10"/>
                    <a:pt x="2420" y="1"/>
                    <a:pt x="2393"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386350" y="1564850"/>
              <a:ext cx="69925" cy="298225"/>
            </a:xfrm>
            <a:custGeom>
              <a:avLst/>
              <a:gdLst/>
              <a:ahLst/>
              <a:cxnLst/>
              <a:rect l="l" t="t" r="r" b="b"/>
              <a:pathLst>
                <a:path w="2797" h="11929" extrusionOk="0">
                  <a:moveTo>
                    <a:pt x="1629" y="0"/>
                  </a:moveTo>
                  <a:cubicBezTo>
                    <a:pt x="1587" y="0"/>
                    <a:pt x="1547" y="5"/>
                    <a:pt x="1508" y="15"/>
                  </a:cubicBezTo>
                  <a:cubicBezTo>
                    <a:pt x="1428" y="35"/>
                    <a:pt x="1369" y="55"/>
                    <a:pt x="1309" y="75"/>
                  </a:cubicBezTo>
                  <a:cubicBezTo>
                    <a:pt x="1270" y="95"/>
                    <a:pt x="1230" y="95"/>
                    <a:pt x="1190" y="114"/>
                  </a:cubicBezTo>
                  <a:lnTo>
                    <a:pt x="1151" y="154"/>
                  </a:lnTo>
                  <a:lnTo>
                    <a:pt x="1111" y="174"/>
                  </a:lnTo>
                  <a:cubicBezTo>
                    <a:pt x="992" y="253"/>
                    <a:pt x="873" y="333"/>
                    <a:pt x="794" y="452"/>
                  </a:cubicBezTo>
                  <a:cubicBezTo>
                    <a:pt x="715" y="551"/>
                    <a:pt x="635" y="650"/>
                    <a:pt x="576" y="769"/>
                  </a:cubicBezTo>
                  <a:cubicBezTo>
                    <a:pt x="516" y="868"/>
                    <a:pt x="477" y="967"/>
                    <a:pt x="437" y="1086"/>
                  </a:cubicBezTo>
                  <a:cubicBezTo>
                    <a:pt x="377" y="1245"/>
                    <a:pt x="338" y="1423"/>
                    <a:pt x="338" y="1602"/>
                  </a:cubicBezTo>
                  <a:lnTo>
                    <a:pt x="338" y="1721"/>
                  </a:lnTo>
                  <a:cubicBezTo>
                    <a:pt x="338" y="1741"/>
                    <a:pt x="338" y="1780"/>
                    <a:pt x="338" y="1800"/>
                  </a:cubicBezTo>
                  <a:cubicBezTo>
                    <a:pt x="338" y="1820"/>
                    <a:pt x="338" y="1860"/>
                    <a:pt x="358" y="1879"/>
                  </a:cubicBezTo>
                  <a:cubicBezTo>
                    <a:pt x="358" y="1899"/>
                    <a:pt x="358" y="1919"/>
                    <a:pt x="377" y="1939"/>
                  </a:cubicBezTo>
                  <a:cubicBezTo>
                    <a:pt x="417" y="2018"/>
                    <a:pt x="477" y="2078"/>
                    <a:pt x="556" y="2098"/>
                  </a:cubicBezTo>
                  <a:cubicBezTo>
                    <a:pt x="576" y="2103"/>
                    <a:pt x="596" y="2105"/>
                    <a:pt x="615" y="2105"/>
                  </a:cubicBezTo>
                  <a:cubicBezTo>
                    <a:pt x="674" y="2105"/>
                    <a:pt x="729" y="2083"/>
                    <a:pt x="774" y="2038"/>
                  </a:cubicBezTo>
                  <a:cubicBezTo>
                    <a:pt x="774" y="2038"/>
                    <a:pt x="794" y="2018"/>
                    <a:pt x="794" y="1998"/>
                  </a:cubicBezTo>
                  <a:cubicBezTo>
                    <a:pt x="814" y="1979"/>
                    <a:pt x="833" y="1959"/>
                    <a:pt x="833" y="1939"/>
                  </a:cubicBezTo>
                  <a:cubicBezTo>
                    <a:pt x="853" y="1919"/>
                    <a:pt x="853" y="1899"/>
                    <a:pt x="853" y="1879"/>
                  </a:cubicBezTo>
                  <a:cubicBezTo>
                    <a:pt x="873" y="1860"/>
                    <a:pt x="873" y="1840"/>
                    <a:pt x="893" y="1800"/>
                  </a:cubicBezTo>
                  <a:cubicBezTo>
                    <a:pt x="913" y="1701"/>
                    <a:pt x="952" y="1562"/>
                    <a:pt x="992" y="1404"/>
                  </a:cubicBezTo>
                  <a:cubicBezTo>
                    <a:pt x="1012" y="1324"/>
                    <a:pt x="1032" y="1245"/>
                    <a:pt x="1052" y="1146"/>
                  </a:cubicBezTo>
                  <a:cubicBezTo>
                    <a:pt x="1091" y="1066"/>
                    <a:pt x="1131" y="967"/>
                    <a:pt x="1171" y="888"/>
                  </a:cubicBezTo>
                  <a:cubicBezTo>
                    <a:pt x="1230" y="809"/>
                    <a:pt x="1290" y="709"/>
                    <a:pt x="1349" y="650"/>
                  </a:cubicBezTo>
                  <a:lnTo>
                    <a:pt x="1369" y="610"/>
                  </a:lnTo>
                  <a:lnTo>
                    <a:pt x="1409" y="590"/>
                  </a:lnTo>
                  <a:cubicBezTo>
                    <a:pt x="1428" y="571"/>
                    <a:pt x="1448" y="551"/>
                    <a:pt x="1468" y="531"/>
                  </a:cubicBezTo>
                  <a:cubicBezTo>
                    <a:pt x="1508" y="491"/>
                    <a:pt x="1567" y="471"/>
                    <a:pt x="1607" y="452"/>
                  </a:cubicBezTo>
                  <a:cubicBezTo>
                    <a:pt x="1666" y="432"/>
                    <a:pt x="1726" y="412"/>
                    <a:pt x="1785" y="412"/>
                  </a:cubicBezTo>
                  <a:cubicBezTo>
                    <a:pt x="1815" y="402"/>
                    <a:pt x="1845" y="397"/>
                    <a:pt x="1875" y="397"/>
                  </a:cubicBezTo>
                  <a:cubicBezTo>
                    <a:pt x="1904" y="397"/>
                    <a:pt x="1934" y="402"/>
                    <a:pt x="1964" y="412"/>
                  </a:cubicBezTo>
                  <a:cubicBezTo>
                    <a:pt x="2103" y="432"/>
                    <a:pt x="2222" y="491"/>
                    <a:pt x="2341" y="610"/>
                  </a:cubicBezTo>
                  <a:cubicBezTo>
                    <a:pt x="2460" y="729"/>
                    <a:pt x="2559" y="908"/>
                    <a:pt x="2618" y="1086"/>
                  </a:cubicBezTo>
                  <a:cubicBezTo>
                    <a:pt x="2638" y="1185"/>
                    <a:pt x="2658" y="1285"/>
                    <a:pt x="2678" y="1384"/>
                  </a:cubicBezTo>
                  <a:lnTo>
                    <a:pt x="2678" y="1562"/>
                  </a:lnTo>
                  <a:cubicBezTo>
                    <a:pt x="2678" y="1721"/>
                    <a:pt x="2658" y="1879"/>
                    <a:pt x="2638" y="2038"/>
                  </a:cubicBezTo>
                  <a:cubicBezTo>
                    <a:pt x="2598" y="2197"/>
                    <a:pt x="2559" y="2355"/>
                    <a:pt x="2519" y="2494"/>
                  </a:cubicBezTo>
                  <a:cubicBezTo>
                    <a:pt x="2460" y="2633"/>
                    <a:pt x="2420" y="2772"/>
                    <a:pt x="2341" y="2911"/>
                  </a:cubicBezTo>
                  <a:cubicBezTo>
                    <a:pt x="2321" y="2990"/>
                    <a:pt x="2281" y="3050"/>
                    <a:pt x="2261" y="3129"/>
                  </a:cubicBezTo>
                  <a:cubicBezTo>
                    <a:pt x="2222" y="3188"/>
                    <a:pt x="2182" y="3248"/>
                    <a:pt x="2142" y="3307"/>
                  </a:cubicBezTo>
                  <a:lnTo>
                    <a:pt x="1924" y="3704"/>
                  </a:lnTo>
                  <a:cubicBezTo>
                    <a:pt x="1785" y="3962"/>
                    <a:pt x="1647" y="4239"/>
                    <a:pt x="1508" y="4497"/>
                  </a:cubicBezTo>
                  <a:cubicBezTo>
                    <a:pt x="1230" y="5033"/>
                    <a:pt x="972" y="5568"/>
                    <a:pt x="734" y="6143"/>
                  </a:cubicBezTo>
                  <a:cubicBezTo>
                    <a:pt x="675" y="6282"/>
                    <a:pt x="615" y="6421"/>
                    <a:pt x="556" y="6560"/>
                  </a:cubicBezTo>
                  <a:cubicBezTo>
                    <a:pt x="496" y="6698"/>
                    <a:pt x="437" y="6857"/>
                    <a:pt x="397" y="6996"/>
                  </a:cubicBezTo>
                  <a:cubicBezTo>
                    <a:pt x="298" y="7293"/>
                    <a:pt x="219" y="7611"/>
                    <a:pt x="139" y="7908"/>
                  </a:cubicBezTo>
                  <a:cubicBezTo>
                    <a:pt x="80" y="8245"/>
                    <a:pt x="40" y="8563"/>
                    <a:pt x="20" y="8900"/>
                  </a:cubicBezTo>
                  <a:cubicBezTo>
                    <a:pt x="1" y="9237"/>
                    <a:pt x="40" y="9574"/>
                    <a:pt x="120" y="9911"/>
                  </a:cubicBezTo>
                  <a:cubicBezTo>
                    <a:pt x="159" y="10109"/>
                    <a:pt x="239" y="10328"/>
                    <a:pt x="338" y="10526"/>
                  </a:cubicBezTo>
                  <a:cubicBezTo>
                    <a:pt x="358" y="10605"/>
                    <a:pt x="397" y="10685"/>
                    <a:pt x="437" y="10764"/>
                  </a:cubicBezTo>
                  <a:cubicBezTo>
                    <a:pt x="496" y="10923"/>
                    <a:pt x="576" y="11061"/>
                    <a:pt x="675" y="11220"/>
                  </a:cubicBezTo>
                  <a:cubicBezTo>
                    <a:pt x="754" y="11319"/>
                    <a:pt x="833" y="11438"/>
                    <a:pt x="933" y="11557"/>
                  </a:cubicBezTo>
                  <a:cubicBezTo>
                    <a:pt x="1032" y="11696"/>
                    <a:pt x="1151" y="11815"/>
                    <a:pt x="1309" y="11914"/>
                  </a:cubicBezTo>
                  <a:cubicBezTo>
                    <a:pt x="1334" y="11924"/>
                    <a:pt x="1357" y="11929"/>
                    <a:pt x="1377" y="11929"/>
                  </a:cubicBezTo>
                  <a:cubicBezTo>
                    <a:pt x="1438" y="11929"/>
                    <a:pt x="1483" y="11884"/>
                    <a:pt x="1528" y="11795"/>
                  </a:cubicBezTo>
                  <a:cubicBezTo>
                    <a:pt x="1567" y="11676"/>
                    <a:pt x="1567" y="11557"/>
                    <a:pt x="1488" y="11478"/>
                  </a:cubicBezTo>
                  <a:cubicBezTo>
                    <a:pt x="1389" y="11379"/>
                    <a:pt x="1270" y="11279"/>
                    <a:pt x="1131" y="11200"/>
                  </a:cubicBezTo>
                  <a:cubicBezTo>
                    <a:pt x="1032" y="11141"/>
                    <a:pt x="952" y="11081"/>
                    <a:pt x="853" y="11002"/>
                  </a:cubicBezTo>
                  <a:cubicBezTo>
                    <a:pt x="754" y="10903"/>
                    <a:pt x="655" y="10784"/>
                    <a:pt x="556" y="10685"/>
                  </a:cubicBezTo>
                  <a:cubicBezTo>
                    <a:pt x="516" y="10605"/>
                    <a:pt x="457" y="10546"/>
                    <a:pt x="417" y="10466"/>
                  </a:cubicBezTo>
                  <a:cubicBezTo>
                    <a:pt x="338" y="10288"/>
                    <a:pt x="258" y="10090"/>
                    <a:pt x="219" y="9891"/>
                  </a:cubicBezTo>
                  <a:cubicBezTo>
                    <a:pt x="139" y="9574"/>
                    <a:pt x="120" y="9237"/>
                    <a:pt x="139" y="8920"/>
                  </a:cubicBezTo>
                  <a:cubicBezTo>
                    <a:pt x="139" y="8602"/>
                    <a:pt x="179" y="8285"/>
                    <a:pt x="258" y="7968"/>
                  </a:cubicBezTo>
                  <a:cubicBezTo>
                    <a:pt x="318" y="7650"/>
                    <a:pt x="397" y="7353"/>
                    <a:pt x="516" y="7055"/>
                  </a:cubicBezTo>
                  <a:cubicBezTo>
                    <a:pt x="556" y="6917"/>
                    <a:pt x="615" y="6778"/>
                    <a:pt x="655" y="6639"/>
                  </a:cubicBezTo>
                  <a:cubicBezTo>
                    <a:pt x="715" y="6480"/>
                    <a:pt x="774" y="6341"/>
                    <a:pt x="833" y="6203"/>
                  </a:cubicBezTo>
                  <a:cubicBezTo>
                    <a:pt x="1091" y="5647"/>
                    <a:pt x="1329" y="5112"/>
                    <a:pt x="1607" y="4577"/>
                  </a:cubicBezTo>
                  <a:cubicBezTo>
                    <a:pt x="1746" y="4319"/>
                    <a:pt x="1885" y="4041"/>
                    <a:pt x="2043" y="3783"/>
                  </a:cubicBezTo>
                  <a:lnTo>
                    <a:pt x="2261" y="3387"/>
                  </a:lnTo>
                  <a:cubicBezTo>
                    <a:pt x="2281" y="3327"/>
                    <a:pt x="2321" y="3268"/>
                    <a:pt x="2361" y="3188"/>
                  </a:cubicBezTo>
                  <a:cubicBezTo>
                    <a:pt x="2380" y="3129"/>
                    <a:pt x="2420" y="3050"/>
                    <a:pt x="2460" y="2990"/>
                  </a:cubicBezTo>
                  <a:cubicBezTo>
                    <a:pt x="2519" y="2851"/>
                    <a:pt x="2579" y="2693"/>
                    <a:pt x="2618" y="2554"/>
                  </a:cubicBezTo>
                  <a:cubicBezTo>
                    <a:pt x="2678" y="2395"/>
                    <a:pt x="2717" y="2236"/>
                    <a:pt x="2737" y="2078"/>
                  </a:cubicBezTo>
                  <a:cubicBezTo>
                    <a:pt x="2777" y="1919"/>
                    <a:pt x="2797" y="1760"/>
                    <a:pt x="2797" y="1582"/>
                  </a:cubicBezTo>
                  <a:cubicBezTo>
                    <a:pt x="2797" y="1522"/>
                    <a:pt x="2797" y="1443"/>
                    <a:pt x="2797" y="1364"/>
                  </a:cubicBezTo>
                  <a:cubicBezTo>
                    <a:pt x="2797" y="1265"/>
                    <a:pt x="2777" y="1166"/>
                    <a:pt x="2757" y="1066"/>
                  </a:cubicBezTo>
                  <a:cubicBezTo>
                    <a:pt x="2717" y="828"/>
                    <a:pt x="2618" y="630"/>
                    <a:pt x="2479" y="452"/>
                  </a:cubicBezTo>
                  <a:cubicBezTo>
                    <a:pt x="2361" y="273"/>
                    <a:pt x="2202" y="154"/>
                    <a:pt x="2004" y="75"/>
                  </a:cubicBezTo>
                  <a:cubicBezTo>
                    <a:pt x="1924" y="35"/>
                    <a:pt x="1845" y="15"/>
                    <a:pt x="1766" y="15"/>
                  </a:cubicBezTo>
                  <a:cubicBezTo>
                    <a:pt x="1716" y="5"/>
                    <a:pt x="1671" y="0"/>
                    <a:pt x="1629"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0"/>
            <p:cNvSpPr/>
            <p:nvPr/>
          </p:nvSpPr>
          <p:spPr>
            <a:xfrm>
              <a:off x="476100" y="1074400"/>
              <a:ext cx="253350" cy="200500"/>
            </a:xfrm>
            <a:custGeom>
              <a:avLst/>
              <a:gdLst/>
              <a:ahLst/>
              <a:cxnLst/>
              <a:rect l="l" t="t" r="r" b="b"/>
              <a:pathLst>
                <a:path w="10134" h="8020" extrusionOk="0">
                  <a:moveTo>
                    <a:pt x="9043" y="0"/>
                  </a:moveTo>
                  <a:cubicBezTo>
                    <a:pt x="8904" y="0"/>
                    <a:pt x="8785" y="20"/>
                    <a:pt x="8647" y="40"/>
                  </a:cubicBezTo>
                  <a:cubicBezTo>
                    <a:pt x="8528" y="60"/>
                    <a:pt x="8428" y="100"/>
                    <a:pt x="8309" y="139"/>
                  </a:cubicBezTo>
                  <a:cubicBezTo>
                    <a:pt x="8131" y="199"/>
                    <a:pt x="7972" y="278"/>
                    <a:pt x="7814" y="397"/>
                  </a:cubicBezTo>
                  <a:lnTo>
                    <a:pt x="7734" y="456"/>
                  </a:lnTo>
                  <a:cubicBezTo>
                    <a:pt x="7714" y="496"/>
                    <a:pt x="7675" y="516"/>
                    <a:pt x="7655" y="536"/>
                  </a:cubicBezTo>
                  <a:cubicBezTo>
                    <a:pt x="7635" y="556"/>
                    <a:pt x="7615" y="575"/>
                    <a:pt x="7615" y="595"/>
                  </a:cubicBezTo>
                  <a:cubicBezTo>
                    <a:pt x="7595" y="615"/>
                    <a:pt x="7576" y="635"/>
                    <a:pt x="7576" y="675"/>
                  </a:cubicBezTo>
                  <a:cubicBezTo>
                    <a:pt x="7536" y="754"/>
                    <a:pt x="7536" y="833"/>
                    <a:pt x="7576" y="913"/>
                  </a:cubicBezTo>
                  <a:cubicBezTo>
                    <a:pt x="7595" y="992"/>
                    <a:pt x="7655" y="1032"/>
                    <a:pt x="7734" y="1051"/>
                  </a:cubicBezTo>
                  <a:lnTo>
                    <a:pt x="7853" y="1051"/>
                  </a:lnTo>
                  <a:lnTo>
                    <a:pt x="7933" y="1032"/>
                  </a:lnTo>
                  <a:lnTo>
                    <a:pt x="7992" y="992"/>
                  </a:lnTo>
                  <a:cubicBezTo>
                    <a:pt x="8111" y="952"/>
                    <a:pt x="8250" y="873"/>
                    <a:pt x="8389" y="813"/>
                  </a:cubicBezTo>
                  <a:cubicBezTo>
                    <a:pt x="8468" y="774"/>
                    <a:pt x="8547" y="734"/>
                    <a:pt x="8647" y="714"/>
                  </a:cubicBezTo>
                  <a:cubicBezTo>
                    <a:pt x="8726" y="675"/>
                    <a:pt x="8825" y="635"/>
                    <a:pt x="8924" y="635"/>
                  </a:cubicBezTo>
                  <a:cubicBezTo>
                    <a:pt x="9023" y="595"/>
                    <a:pt x="9142" y="595"/>
                    <a:pt x="9241" y="595"/>
                  </a:cubicBezTo>
                  <a:lnTo>
                    <a:pt x="9321" y="595"/>
                  </a:lnTo>
                  <a:lnTo>
                    <a:pt x="9400" y="615"/>
                  </a:lnTo>
                  <a:cubicBezTo>
                    <a:pt x="9460" y="635"/>
                    <a:pt x="9499" y="655"/>
                    <a:pt x="9559" y="675"/>
                  </a:cubicBezTo>
                  <a:cubicBezTo>
                    <a:pt x="9598" y="694"/>
                    <a:pt x="9658" y="734"/>
                    <a:pt x="9698" y="774"/>
                  </a:cubicBezTo>
                  <a:cubicBezTo>
                    <a:pt x="9737" y="813"/>
                    <a:pt x="9777" y="873"/>
                    <a:pt x="9797" y="913"/>
                  </a:cubicBezTo>
                  <a:cubicBezTo>
                    <a:pt x="9876" y="1051"/>
                    <a:pt x="9896" y="1210"/>
                    <a:pt x="9876" y="1349"/>
                  </a:cubicBezTo>
                  <a:cubicBezTo>
                    <a:pt x="9836" y="1547"/>
                    <a:pt x="9757" y="1726"/>
                    <a:pt x="9658" y="1884"/>
                  </a:cubicBezTo>
                  <a:cubicBezTo>
                    <a:pt x="9598" y="1964"/>
                    <a:pt x="9519" y="2063"/>
                    <a:pt x="9440" y="2142"/>
                  </a:cubicBezTo>
                  <a:cubicBezTo>
                    <a:pt x="9400" y="2182"/>
                    <a:pt x="9341" y="2221"/>
                    <a:pt x="9301" y="2261"/>
                  </a:cubicBezTo>
                  <a:cubicBezTo>
                    <a:pt x="9162" y="2360"/>
                    <a:pt x="9023" y="2459"/>
                    <a:pt x="8884" y="2539"/>
                  </a:cubicBezTo>
                  <a:cubicBezTo>
                    <a:pt x="8746" y="2618"/>
                    <a:pt x="8587" y="2678"/>
                    <a:pt x="8448" y="2737"/>
                  </a:cubicBezTo>
                  <a:cubicBezTo>
                    <a:pt x="8290" y="2797"/>
                    <a:pt x="8151" y="2836"/>
                    <a:pt x="7992" y="2876"/>
                  </a:cubicBezTo>
                  <a:lnTo>
                    <a:pt x="7774" y="2935"/>
                  </a:lnTo>
                  <a:cubicBezTo>
                    <a:pt x="7695" y="2955"/>
                    <a:pt x="7615" y="2975"/>
                    <a:pt x="7556" y="2995"/>
                  </a:cubicBezTo>
                  <a:lnTo>
                    <a:pt x="7100" y="3054"/>
                  </a:lnTo>
                  <a:cubicBezTo>
                    <a:pt x="6782" y="3114"/>
                    <a:pt x="6485" y="3173"/>
                    <a:pt x="6187" y="3253"/>
                  </a:cubicBezTo>
                  <a:cubicBezTo>
                    <a:pt x="5592" y="3372"/>
                    <a:pt x="4978" y="3511"/>
                    <a:pt x="4383" y="3689"/>
                  </a:cubicBezTo>
                  <a:cubicBezTo>
                    <a:pt x="4224" y="3748"/>
                    <a:pt x="4065" y="3788"/>
                    <a:pt x="3927" y="3848"/>
                  </a:cubicBezTo>
                  <a:cubicBezTo>
                    <a:pt x="3768" y="3887"/>
                    <a:pt x="3609" y="3947"/>
                    <a:pt x="3471" y="4006"/>
                  </a:cubicBezTo>
                  <a:cubicBezTo>
                    <a:pt x="3153" y="4105"/>
                    <a:pt x="2856" y="4244"/>
                    <a:pt x="2578" y="4403"/>
                  </a:cubicBezTo>
                  <a:cubicBezTo>
                    <a:pt x="2261" y="4542"/>
                    <a:pt x="1983" y="4720"/>
                    <a:pt x="1706" y="4919"/>
                  </a:cubicBezTo>
                  <a:cubicBezTo>
                    <a:pt x="1408" y="5137"/>
                    <a:pt x="1150" y="5394"/>
                    <a:pt x="932" y="5672"/>
                  </a:cubicBezTo>
                  <a:cubicBezTo>
                    <a:pt x="793" y="5851"/>
                    <a:pt x="674" y="6029"/>
                    <a:pt x="575" y="6247"/>
                  </a:cubicBezTo>
                  <a:cubicBezTo>
                    <a:pt x="516" y="6327"/>
                    <a:pt x="476" y="6406"/>
                    <a:pt x="436" y="6485"/>
                  </a:cubicBezTo>
                  <a:cubicBezTo>
                    <a:pt x="357" y="6644"/>
                    <a:pt x="278" y="6802"/>
                    <a:pt x="218" y="6961"/>
                  </a:cubicBezTo>
                  <a:cubicBezTo>
                    <a:pt x="159" y="7100"/>
                    <a:pt x="119" y="7239"/>
                    <a:pt x="79" y="7378"/>
                  </a:cubicBezTo>
                  <a:cubicBezTo>
                    <a:pt x="20" y="7536"/>
                    <a:pt x="0" y="7715"/>
                    <a:pt x="20" y="7893"/>
                  </a:cubicBezTo>
                  <a:cubicBezTo>
                    <a:pt x="47" y="7975"/>
                    <a:pt x="84" y="8020"/>
                    <a:pt x="150" y="8020"/>
                  </a:cubicBezTo>
                  <a:cubicBezTo>
                    <a:pt x="180" y="8020"/>
                    <a:pt x="215" y="8011"/>
                    <a:pt x="258" y="7992"/>
                  </a:cubicBezTo>
                  <a:cubicBezTo>
                    <a:pt x="377" y="7973"/>
                    <a:pt x="456" y="7873"/>
                    <a:pt x="476" y="7774"/>
                  </a:cubicBezTo>
                  <a:cubicBezTo>
                    <a:pt x="496" y="7616"/>
                    <a:pt x="496" y="7457"/>
                    <a:pt x="476" y="7298"/>
                  </a:cubicBezTo>
                  <a:cubicBezTo>
                    <a:pt x="476" y="7179"/>
                    <a:pt x="476" y="7060"/>
                    <a:pt x="476" y="6941"/>
                  </a:cubicBezTo>
                  <a:cubicBezTo>
                    <a:pt x="496" y="6703"/>
                    <a:pt x="555" y="6485"/>
                    <a:pt x="654" y="6267"/>
                  </a:cubicBezTo>
                  <a:cubicBezTo>
                    <a:pt x="734" y="6069"/>
                    <a:pt x="853" y="5890"/>
                    <a:pt x="992" y="5712"/>
                  </a:cubicBezTo>
                  <a:cubicBezTo>
                    <a:pt x="1210" y="5454"/>
                    <a:pt x="1448" y="5216"/>
                    <a:pt x="1725" y="5018"/>
                  </a:cubicBezTo>
                  <a:cubicBezTo>
                    <a:pt x="2003" y="4819"/>
                    <a:pt x="2281" y="4641"/>
                    <a:pt x="2578" y="4482"/>
                  </a:cubicBezTo>
                  <a:cubicBezTo>
                    <a:pt x="2876" y="4343"/>
                    <a:pt x="3173" y="4205"/>
                    <a:pt x="3471" y="4105"/>
                  </a:cubicBezTo>
                  <a:cubicBezTo>
                    <a:pt x="3629" y="4046"/>
                    <a:pt x="3768" y="3986"/>
                    <a:pt x="3927" y="3947"/>
                  </a:cubicBezTo>
                  <a:cubicBezTo>
                    <a:pt x="4085" y="3887"/>
                    <a:pt x="4224" y="3848"/>
                    <a:pt x="4383" y="3808"/>
                  </a:cubicBezTo>
                  <a:cubicBezTo>
                    <a:pt x="4978" y="3629"/>
                    <a:pt x="5573" y="3471"/>
                    <a:pt x="6187" y="3352"/>
                  </a:cubicBezTo>
                  <a:cubicBezTo>
                    <a:pt x="6485" y="3292"/>
                    <a:pt x="6782" y="3233"/>
                    <a:pt x="7080" y="3173"/>
                  </a:cubicBezTo>
                  <a:lnTo>
                    <a:pt x="7536" y="3094"/>
                  </a:lnTo>
                  <a:cubicBezTo>
                    <a:pt x="7595" y="3074"/>
                    <a:pt x="7675" y="3054"/>
                    <a:pt x="7754" y="3035"/>
                  </a:cubicBezTo>
                  <a:cubicBezTo>
                    <a:pt x="7833" y="3015"/>
                    <a:pt x="7913" y="2995"/>
                    <a:pt x="7972" y="2975"/>
                  </a:cubicBezTo>
                  <a:cubicBezTo>
                    <a:pt x="8131" y="2935"/>
                    <a:pt x="8290" y="2896"/>
                    <a:pt x="8448" y="2836"/>
                  </a:cubicBezTo>
                  <a:cubicBezTo>
                    <a:pt x="8587" y="2777"/>
                    <a:pt x="8746" y="2697"/>
                    <a:pt x="8884" y="2618"/>
                  </a:cubicBezTo>
                  <a:cubicBezTo>
                    <a:pt x="9043" y="2539"/>
                    <a:pt x="9182" y="2440"/>
                    <a:pt x="9321" y="2340"/>
                  </a:cubicBezTo>
                  <a:cubicBezTo>
                    <a:pt x="9380" y="2281"/>
                    <a:pt x="9440" y="2241"/>
                    <a:pt x="9499" y="2182"/>
                  </a:cubicBezTo>
                  <a:cubicBezTo>
                    <a:pt x="9579" y="2122"/>
                    <a:pt x="9658" y="2043"/>
                    <a:pt x="9737" y="1964"/>
                  </a:cubicBezTo>
                  <a:cubicBezTo>
                    <a:pt x="9876" y="1765"/>
                    <a:pt x="9995" y="1567"/>
                    <a:pt x="10074" y="1329"/>
                  </a:cubicBezTo>
                  <a:cubicBezTo>
                    <a:pt x="10114" y="1131"/>
                    <a:pt x="10134" y="932"/>
                    <a:pt x="10074" y="734"/>
                  </a:cubicBezTo>
                  <a:cubicBezTo>
                    <a:pt x="10035" y="556"/>
                    <a:pt x="9955" y="417"/>
                    <a:pt x="9836" y="298"/>
                  </a:cubicBezTo>
                  <a:cubicBezTo>
                    <a:pt x="9777" y="238"/>
                    <a:pt x="9717" y="199"/>
                    <a:pt x="9658" y="159"/>
                  </a:cubicBezTo>
                  <a:cubicBezTo>
                    <a:pt x="9618" y="139"/>
                    <a:pt x="9598" y="119"/>
                    <a:pt x="9559" y="119"/>
                  </a:cubicBezTo>
                  <a:lnTo>
                    <a:pt x="9499" y="80"/>
                  </a:lnTo>
                  <a:lnTo>
                    <a:pt x="9460" y="60"/>
                  </a:lnTo>
                  <a:cubicBezTo>
                    <a:pt x="9321" y="20"/>
                    <a:pt x="9182" y="0"/>
                    <a:pt x="9043"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0"/>
            <p:cNvSpPr/>
            <p:nvPr/>
          </p:nvSpPr>
          <p:spPr>
            <a:xfrm>
              <a:off x="7141400" y="1242775"/>
              <a:ext cx="87775" cy="299675"/>
            </a:xfrm>
            <a:custGeom>
              <a:avLst/>
              <a:gdLst/>
              <a:ahLst/>
              <a:cxnLst/>
              <a:rect l="l" t="t" r="r" b="b"/>
              <a:pathLst>
                <a:path w="3511" h="11987" extrusionOk="0">
                  <a:moveTo>
                    <a:pt x="1114" y="0"/>
                  </a:moveTo>
                  <a:cubicBezTo>
                    <a:pt x="1090" y="0"/>
                    <a:pt x="1063" y="9"/>
                    <a:pt x="1032" y="28"/>
                  </a:cubicBezTo>
                  <a:cubicBezTo>
                    <a:pt x="893" y="127"/>
                    <a:pt x="774" y="266"/>
                    <a:pt x="675" y="424"/>
                  </a:cubicBezTo>
                  <a:cubicBezTo>
                    <a:pt x="616" y="543"/>
                    <a:pt x="536" y="662"/>
                    <a:pt x="477" y="801"/>
                  </a:cubicBezTo>
                  <a:cubicBezTo>
                    <a:pt x="417" y="940"/>
                    <a:pt x="338" y="1099"/>
                    <a:pt x="298" y="1257"/>
                  </a:cubicBezTo>
                  <a:cubicBezTo>
                    <a:pt x="259" y="1337"/>
                    <a:pt x="239" y="1416"/>
                    <a:pt x="219" y="1515"/>
                  </a:cubicBezTo>
                  <a:cubicBezTo>
                    <a:pt x="140" y="1713"/>
                    <a:pt x="80" y="1932"/>
                    <a:pt x="60" y="2150"/>
                  </a:cubicBezTo>
                  <a:cubicBezTo>
                    <a:pt x="1" y="2487"/>
                    <a:pt x="1" y="2844"/>
                    <a:pt x="60" y="3181"/>
                  </a:cubicBezTo>
                  <a:cubicBezTo>
                    <a:pt x="100" y="3498"/>
                    <a:pt x="179" y="3835"/>
                    <a:pt x="278" y="4153"/>
                  </a:cubicBezTo>
                  <a:cubicBezTo>
                    <a:pt x="378" y="4450"/>
                    <a:pt x="497" y="4748"/>
                    <a:pt x="616" y="5045"/>
                  </a:cubicBezTo>
                  <a:cubicBezTo>
                    <a:pt x="695" y="5184"/>
                    <a:pt x="754" y="5323"/>
                    <a:pt x="834" y="5462"/>
                  </a:cubicBezTo>
                  <a:cubicBezTo>
                    <a:pt x="893" y="5600"/>
                    <a:pt x="973" y="5739"/>
                    <a:pt x="1032" y="5878"/>
                  </a:cubicBezTo>
                  <a:cubicBezTo>
                    <a:pt x="1330" y="6433"/>
                    <a:pt x="1647" y="6949"/>
                    <a:pt x="1964" y="7445"/>
                  </a:cubicBezTo>
                  <a:cubicBezTo>
                    <a:pt x="2143" y="7703"/>
                    <a:pt x="2301" y="7941"/>
                    <a:pt x="2460" y="8198"/>
                  </a:cubicBezTo>
                  <a:lnTo>
                    <a:pt x="2718" y="8575"/>
                  </a:lnTo>
                  <a:cubicBezTo>
                    <a:pt x="2757" y="8635"/>
                    <a:pt x="2797" y="8694"/>
                    <a:pt x="2837" y="8754"/>
                  </a:cubicBezTo>
                  <a:cubicBezTo>
                    <a:pt x="2876" y="8813"/>
                    <a:pt x="2916" y="8892"/>
                    <a:pt x="2956" y="8952"/>
                  </a:cubicBezTo>
                  <a:cubicBezTo>
                    <a:pt x="3035" y="9091"/>
                    <a:pt x="3094" y="9230"/>
                    <a:pt x="3154" y="9368"/>
                  </a:cubicBezTo>
                  <a:cubicBezTo>
                    <a:pt x="3213" y="9507"/>
                    <a:pt x="3273" y="9646"/>
                    <a:pt x="3313" y="9805"/>
                  </a:cubicBezTo>
                  <a:cubicBezTo>
                    <a:pt x="3372" y="9963"/>
                    <a:pt x="3392" y="10122"/>
                    <a:pt x="3412" y="10281"/>
                  </a:cubicBezTo>
                  <a:lnTo>
                    <a:pt x="3412" y="10479"/>
                  </a:lnTo>
                  <a:cubicBezTo>
                    <a:pt x="3412" y="10578"/>
                    <a:pt x="3392" y="10677"/>
                    <a:pt x="3372" y="10776"/>
                  </a:cubicBezTo>
                  <a:cubicBezTo>
                    <a:pt x="3332" y="10975"/>
                    <a:pt x="3253" y="11133"/>
                    <a:pt x="3134" y="11292"/>
                  </a:cubicBezTo>
                  <a:cubicBezTo>
                    <a:pt x="3055" y="11411"/>
                    <a:pt x="2936" y="11490"/>
                    <a:pt x="2797" y="11530"/>
                  </a:cubicBezTo>
                  <a:cubicBezTo>
                    <a:pt x="2755" y="11544"/>
                    <a:pt x="2713" y="11558"/>
                    <a:pt x="2664" y="11558"/>
                  </a:cubicBezTo>
                  <a:cubicBezTo>
                    <a:pt x="2643" y="11558"/>
                    <a:pt x="2622" y="11556"/>
                    <a:pt x="2599" y="11550"/>
                  </a:cubicBezTo>
                  <a:cubicBezTo>
                    <a:pt x="2559" y="11550"/>
                    <a:pt x="2500" y="11550"/>
                    <a:pt x="2440" y="11530"/>
                  </a:cubicBezTo>
                  <a:cubicBezTo>
                    <a:pt x="2400" y="11510"/>
                    <a:pt x="2341" y="11490"/>
                    <a:pt x="2301" y="11451"/>
                  </a:cubicBezTo>
                  <a:cubicBezTo>
                    <a:pt x="2281" y="11451"/>
                    <a:pt x="2242" y="11431"/>
                    <a:pt x="2222" y="11411"/>
                  </a:cubicBezTo>
                  <a:lnTo>
                    <a:pt x="2202" y="11391"/>
                  </a:lnTo>
                  <a:lnTo>
                    <a:pt x="2162" y="11351"/>
                  </a:lnTo>
                  <a:cubicBezTo>
                    <a:pt x="2083" y="11292"/>
                    <a:pt x="2024" y="11213"/>
                    <a:pt x="1964" y="11133"/>
                  </a:cubicBezTo>
                  <a:cubicBezTo>
                    <a:pt x="1905" y="11054"/>
                    <a:pt x="1865" y="10955"/>
                    <a:pt x="1825" y="10876"/>
                  </a:cubicBezTo>
                  <a:cubicBezTo>
                    <a:pt x="1786" y="10796"/>
                    <a:pt x="1746" y="10697"/>
                    <a:pt x="1726" y="10638"/>
                  </a:cubicBezTo>
                  <a:cubicBezTo>
                    <a:pt x="1667" y="10479"/>
                    <a:pt x="1627" y="10340"/>
                    <a:pt x="1587" y="10241"/>
                  </a:cubicBezTo>
                  <a:cubicBezTo>
                    <a:pt x="1567" y="10201"/>
                    <a:pt x="1567" y="10181"/>
                    <a:pt x="1548" y="10162"/>
                  </a:cubicBezTo>
                  <a:cubicBezTo>
                    <a:pt x="1548" y="10142"/>
                    <a:pt x="1528" y="10122"/>
                    <a:pt x="1508" y="10102"/>
                  </a:cubicBezTo>
                  <a:cubicBezTo>
                    <a:pt x="1508" y="10082"/>
                    <a:pt x="1488" y="10062"/>
                    <a:pt x="1488" y="10043"/>
                  </a:cubicBezTo>
                  <a:cubicBezTo>
                    <a:pt x="1468" y="10023"/>
                    <a:pt x="1448" y="10023"/>
                    <a:pt x="1448" y="10003"/>
                  </a:cubicBezTo>
                  <a:cubicBezTo>
                    <a:pt x="1412" y="9978"/>
                    <a:pt x="1367" y="9962"/>
                    <a:pt x="1320" y="9962"/>
                  </a:cubicBezTo>
                  <a:cubicBezTo>
                    <a:pt x="1291" y="9962"/>
                    <a:pt x="1261" y="9968"/>
                    <a:pt x="1230" y="9983"/>
                  </a:cubicBezTo>
                  <a:cubicBezTo>
                    <a:pt x="1151" y="10003"/>
                    <a:pt x="1092" y="10062"/>
                    <a:pt x="1052" y="10142"/>
                  </a:cubicBezTo>
                  <a:cubicBezTo>
                    <a:pt x="1052" y="10162"/>
                    <a:pt x="1052" y="10181"/>
                    <a:pt x="1032" y="10221"/>
                  </a:cubicBezTo>
                  <a:cubicBezTo>
                    <a:pt x="1032" y="10241"/>
                    <a:pt x="1032" y="10261"/>
                    <a:pt x="1032" y="10300"/>
                  </a:cubicBezTo>
                  <a:cubicBezTo>
                    <a:pt x="1032" y="10320"/>
                    <a:pt x="1032" y="10360"/>
                    <a:pt x="1032" y="10380"/>
                  </a:cubicBezTo>
                  <a:lnTo>
                    <a:pt x="1032" y="10499"/>
                  </a:lnTo>
                  <a:cubicBezTo>
                    <a:pt x="1072" y="10677"/>
                    <a:pt x="1131" y="10856"/>
                    <a:pt x="1191" y="11014"/>
                  </a:cubicBezTo>
                  <a:cubicBezTo>
                    <a:pt x="1250" y="11114"/>
                    <a:pt x="1310" y="11232"/>
                    <a:pt x="1369" y="11312"/>
                  </a:cubicBezTo>
                  <a:cubicBezTo>
                    <a:pt x="1429" y="11431"/>
                    <a:pt x="1528" y="11530"/>
                    <a:pt x="1607" y="11609"/>
                  </a:cubicBezTo>
                  <a:cubicBezTo>
                    <a:pt x="1706" y="11708"/>
                    <a:pt x="1825" y="11808"/>
                    <a:pt x="1944" y="11867"/>
                  </a:cubicBezTo>
                  <a:lnTo>
                    <a:pt x="2004" y="11887"/>
                  </a:lnTo>
                  <a:lnTo>
                    <a:pt x="2043" y="11907"/>
                  </a:lnTo>
                  <a:cubicBezTo>
                    <a:pt x="2083" y="11927"/>
                    <a:pt x="2123" y="11927"/>
                    <a:pt x="2143" y="11946"/>
                  </a:cubicBezTo>
                  <a:cubicBezTo>
                    <a:pt x="2222" y="11966"/>
                    <a:pt x="2301" y="11986"/>
                    <a:pt x="2381" y="11986"/>
                  </a:cubicBezTo>
                  <a:cubicBezTo>
                    <a:pt x="2460" y="11986"/>
                    <a:pt x="2539" y="11986"/>
                    <a:pt x="2619" y="11966"/>
                  </a:cubicBezTo>
                  <a:cubicBezTo>
                    <a:pt x="2718" y="11946"/>
                    <a:pt x="2797" y="11907"/>
                    <a:pt x="2876" y="11867"/>
                  </a:cubicBezTo>
                  <a:cubicBezTo>
                    <a:pt x="3055" y="11768"/>
                    <a:pt x="3194" y="11629"/>
                    <a:pt x="3293" y="11470"/>
                  </a:cubicBezTo>
                  <a:cubicBezTo>
                    <a:pt x="3412" y="11272"/>
                    <a:pt x="3491" y="11034"/>
                    <a:pt x="3511" y="10816"/>
                  </a:cubicBezTo>
                  <a:cubicBezTo>
                    <a:pt x="3511" y="10717"/>
                    <a:pt x="3511" y="10598"/>
                    <a:pt x="3511" y="10499"/>
                  </a:cubicBezTo>
                  <a:cubicBezTo>
                    <a:pt x="3511" y="10419"/>
                    <a:pt x="3511" y="10340"/>
                    <a:pt x="3511" y="10281"/>
                  </a:cubicBezTo>
                  <a:cubicBezTo>
                    <a:pt x="3491" y="10102"/>
                    <a:pt x="3451" y="9943"/>
                    <a:pt x="3412" y="9785"/>
                  </a:cubicBezTo>
                  <a:cubicBezTo>
                    <a:pt x="3352" y="9626"/>
                    <a:pt x="3313" y="9468"/>
                    <a:pt x="3253" y="9329"/>
                  </a:cubicBezTo>
                  <a:cubicBezTo>
                    <a:pt x="3174" y="9170"/>
                    <a:pt x="3114" y="9031"/>
                    <a:pt x="3035" y="8892"/>
                  </a:cubicBezTo>
                  <a:cubicBezTo>
                    <a:pt x="2995" y="8833"/>
                    <a:pt x="2956" y="8773"/>
                    <a:pt x="2916" y="8694"/>
                  </a:cubicBezTo>
                  <a:cubicBezTo>
                    <a:pt x="2876" y="8635"/>
                    <a:pt x="2837" y="8575"/>
                    <a:pt x="2797" y="8516"/>
                  </a:cubicBezTo>
                  <a:lnTo>
                    <a:pt x="2539" y="8139"/>
                  </a:lnTo>
                  <a:cubicBezTo>
                    <a:pt x="2381" y="7901"/>
                    <a:pt x="2222" y="7643"/>
                    <a:pt x="2043" y="7405"/>
                  </a:cubicBezTo>
                  <a:cubicBezTo>
                    <a:pt x="1726" y="6889"/>
                    <a:pt x="1409" y="6374"/>
                    <a:pt x="1111" y="5838"/>
                  </a:cubicBezTo>
                  <a:cubicBezTo>
                    <a:pt x="1052" y="5700"/>
                    <a:pt x="973" y="5561"/>
                    <a:pt x="913" y="5422"/>
                  </a:cubicBezTo>
                  <a:cubicBezTo>
                    <a:pt x="834" y="5283"/>
                    <a:pt x="774" y="5144"/>
                    <a:pt x="715" y="5005"/>
                  </a:cubicBezTo>
                  <a:cubicBezTo>
                    <a:pt x="576" y="4708"/>
                    <a:pt x="457" y="4411"/>
                    <a:pt x="378" y="4113"/>
                  </a:cubicBezTo>
                  <a:cubicBezTo>
                    <a:pt x="259" y="3816"/>
                    <a:pt x="199" y="3498"/>
                    <a:pt x="159" y="3181"/>
                  </a:cubicBezTo>
                  <a:cubicBezTo>
                    <a:pt x="100" y="2844"/>
                    <a:pt x="100" y="2507"/>
                    <a:pt x="159" y="2189"/>
                  </a:cubicBezTo>
                  <a:cubicBezTo>
                    <a:pt x="179" y="1971"/>
                    <a:pt x="219" y="1773"/>
                    <a:pt x="298" y="1575"/>
                  </a:cubicBezTo>
                  <a:cubicBezTo>
                    <a:pt x="338" y="1495"/>
                    <a:pt x="378" y="1436"/>
                    <a:pt x="417" y="1357"/>
                  </a:cubicBezTo>
                  <a:cubicBezTo>
                    <a:pt x="497" y="1238"/>
                    <a:pt x="576" y="1119"/>
                    <a:pt x="675" y="1000"/>
                  </a:cubicBezTo>
                  <a:cubicBezTo>
                    <a:pt x="754" y="920"/>
                    <a:pt x="834" y="841"/>
                    <a:pt x="933" y="762"/>
                  </a:cubicBezTo>
                  <a:cubicBezTo>
                    <a:pt x="1052" y="662"/>
                    <a:pt x="1151" y="563"/>
                    <a:pt x="1250" y="444"/>
                  </a:cubicBezTo>
                  <a:cubicBezTo>
                    <a:pt x="1330" y="345"/>
                    <a:pt x="1330" y="226"/>
                    <a:pt x="1250" y="127"/>
                  </a:cubicBezTo>
                  <a:cubicBezTo>
                    <a:pt x="1209" y="45"/>
                    <a:pt x="1168" y="0"/>
                    <a:pt x="111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0"/>
            <p:cNvSpPr/>
            <p:nvPr/>
          </p:nvSpPr>
          <p:spPr>
            <a:xfrm>
              <a:off x="6893525" y="1057550"/>
              <a:ext cx="252875" cy="200775"/>
            </a:xfrm>
            <a:custGeom>
              <a:avLst/>
              <a:gdLst/>
              <a:ahLst/>
              <a:cxnLst/>
              <a:rect l="l" t="t" r="r" b="b"/>
              <a:pathLst>
                <a:path w="10115" h="8031" extrusionOk="0">
                  <a:moveTo>
                    <a:pt x="1091" y="0"/>
                  </a:moveTo>
                  <a:cubicBezTo>
                    <a:pt x="952" y="0"/>
                    <a:pt x="813" y="20"/>
                    <a:pt x="694" y="60"/>
                  </a:cubicBezTo>
                  <a:lnTo>
                    <a:pt x="635" y="79"/>
                  </a:lnTo>
                  <a:lnTo>
                    <a:pt x="575" y="99"/>
                  </a:lnTo>
                  <a:cubicBezTo>
                    <a:pt x="555" y="119"/>
                    <a:pt x="516" y="139"/>
                    <a:pt x="476" y="159"/>
                  </a:cubicBezTo>
                  <a:cubicBezTo>
                    <a:pt x="417" y="198"/>
                    <a:pt x="357" y="258"/>
                    <a:pt x="298" y="317"/>
                  </a:cubicBezTo>
                  <a:cubicBezTo>
                    <a:pt x="179" y="436"/>
                    <a:pt x="79" y="595"/>
                    <a:pt x="40" y="754"/>
                  </a:cubicBezTo>
                  <a:cubicBezTo>
                    <a:pt x="0" y="952"/>
                    <a:pt x="0" y="1170"/>
                    <a:pt x="60" y="1349"/>
                  </a:cubicBezTo>
                  <a:cubicBezTo>
                    <a:pt x="119" y="1587"/>
                    <a:pt x="238" y="1785"/>
                    <a:pt x="397" y="1963"/>
                  </a:cubicBezTo>
                  <a:cubicBezTo>
                    <a:pt x="456" y="2063"/>
                    <a:pt x="536" y="2142"/>
                    <a:pt x="615" y="2201"/>
                  </a:cubicBezTo>
                  <a:cubicBezTo>
                    <a:pt x="674" y="2261"/>
                    <a:pt x="734" y="2301"/>
                    <a:pt x="793" y="2360"/>
                  </a:cubicBezTo>
                  <a:cubicBezTo>
                    <a:pt x="932" y="2459"/>
                    <a:pt x="1071" y="2558"/>
                    <a:pt x="1230" y="2638"/>
                  </a:cubicBezTo>
                  <a:cubicBezTo>
                    <a:pt x="1388" y="2717"/>
                    <a:pt x="1527" y="2796"/>
                    <a:pt x="1686" y="2856"/>
                  </a:cubicBezTo>
                  <a:cubicBezTo>
                    <a:pt x="1844" y="2915"/>
                    <a:pt x="1983" y="2955"/>
                    <a:pt x="2142" y="2995"/>
                  </a:cubicBezTo>
                  <a:cubicBezTo>
                    <a:pt x="2221" y="3014"/>
                    <a:pt x="2301" y="3034"/>
                    <a:pt x="2360" y="3054"/>
                  </a:cubicBezTo>
                  <a:cubicBezTo>
                    <a:pt x="2439" y="3074"/>
                    <a:pt x="2519" y="3094"/>
                    <a:pt x="2598" y="3094"/>
                  </a:cubicBezTo>
                  <a:lnTo>
                    <a:pt x="3054" y="3193"/>
                  </a:lnTo>
                  <a:cubicBezTo>
                    <a:pt x="3352" y="3252"/>
                    <a:pt x="3649" y="3312"/>
                    <a:pt x="3947" y="3371"/>
                  </a:cubicBezTo>
                  <a:cubicBezTo>
                    <a:pt x="4542" y="3490"/>
                    <a:pt x="5136" y="3629"/>
                    <a:pt x="5751" y="3808"/>
                  </a:cubicBezTo>
                  <a:cubicBezTo>
                    <a:pt x="5890" y="3867"/>
                    <a:pt x="6049" y="3907"/>
                    <a:pt x="6207" y="3966"/>
                  </a:cubicBezTo>
                  <a:cubicBezTo>
                    <a:pt x="6346" y="4006"/>
                    <a:pt x="6505" y="4066"/>
                    <a:pt x="6644" y="4125"/>
                  </a:cubicBezTo>
                  <a:cubicBezTo>
                    <a:pt x="6961" y="4224"/>
                    <a:pt x="7258" y="4363"/>
                    <a:pt x="7536" y="4502"/>
                  </a:cubicBezTo>
                  <a:cubicBezTo>
                    <a:pt x="7834" y="4660"/>
                    <a:pt x="8131" y="4839"/>
                    <a:pt x="8389" y="5017"/>
                  </a:cubicBezTo>
                  <a:cubicBezTo>
                    <a:pt x="8666" y="5236"/>
                    <a:pt x="8924" y="5474"/>
                    <a:pt x="9142" y="5731"/>
                  </a:cubicBezTo>
                  <a:cubicBezTo>
                    <a:pt x="9261" y="5910"/>
                    <a:pt x="9380" y="6088"/>
                    <a:pt x="9480" y="6267"/>
                  </a:cubicBezTo>
                  <a:cubicBezTo>
                    <a:pt x="9559" y="6505"/>
                    <a:pt x="9618" y="6723"/>
                    <a:pt x="9638" y="6961"/>
                  </a:cubicBezTo>
                  <a:cubicBezTo>
                    <a:pt x="9638" y="7080"/>
                    <a:pt x="9638" y="7199"/>
                    <a:pt x="9638" y="7318"/>
                  </a:cubicBezTo>
                  <a:cubicBezTo>
                    <a:pt x="9618" y="7476"/>
                    <a:pt x="9618" y="7635"/>
                    <a:pt x="9638" y="7774"/>
                  </a:cubicBezTo>
                  <a:cubicBezTo>
                    <a:pt x="9658" y="7893"/>
                    <a:pt x="9757" y="7992"/>
                    <a:pt x="9856" y="8012"/>
                  </a:cubicBezTo>
                  <a:cubicBezTo>
                    <a:pt x="9898" y="8024"/>
                    <a:pt x="9935" y="8031"/>
                    <a:pt x="9966" y="8031"/>
                  </a:cubicBezTo>
                  <a:cubicBezTo>
                    <a:pt x="10038" y="8031"/>
                    <a:pt x="10080" y="7996"/>
                    <a:pt x="10094" y="7913"/>
                  </a:cubicBezTo>
                  <a:cubicBezTo>
                    <a:pt x="10114" y="7734"/>
                    <a:pt x="10094" y="7556"/>
                    <a:pt x="10035" y="7377"/>
                  </a:cubicBezTo>
                  <a:cubicBezTo>
                    <a:pt x="10015" y="7239"/>
                    <a:pt x="9955" y="7100"/>
                    <a:pt x="9916" y="6981"/>
                  </a:cubicBezTo>
                  <a:cubicBezTo>
                    <a:pt x="9856" y="6802"/>
                    <a:pt x="9777" y="6644"/>
                    <a:pt x="9698" y="6505"/>
                  </a:cubicBezTo>
                  <a:cubicBezTo>
                    <a:pt x="9658" y="6406"/>
                    <a:pt x="9618" y="6326"/>
                    <a:pt x="9559" y="6247"/>
                  </a:cubicBezTo>
                  <a:cubicBezTo>
                    <a:pt x="9460" y="6049"/>
                    <a:pt x="9341" y="5850"/>
                    <a:pt x="9202" y="5672"/>
                  </a:cubicBezTo>
                  <a:cubicBezTo>
                    <a:pt x="8984" y="5394"/>
                    <a:pt x="8706" y="5156"/>
                    <a:pt x="8428" y="4938"/>
                  </a:cubicBezTo>
                  <a:cubicBezTo>
                    <a:pt x="8151" y="4740"/>
                    <a:pt x="7853" y="4561"/>
                    <a:pt x="7556" y="4403"/>
                  </a:cubicBezTo>
                  <a:cubicBezTo>
                    <a:pt x="7258" y="4264"/>
                    <a:pt x="6961" y="4125"/>
                    <a:pt x="6663" y="4006"/>
                  </a:cubicBezTo>
                  <a:cubicBezTo>
                    <a:pt x="6505" y="3947"/>
                    <a:pt x="6366" y="3907"/>
                    <a:pt x="6207" y="3847"/>
                  </a:cubicBezTo>
                  <a:cubicBezTo>
                    <a:pt x="6049" y="3788"/>
                    <a:pt x="5910" y="3748"/>
                    <a:pt x="5751" y="3709"/>
                  </a:cubicBezTo>
                  <a:cubicBezTo>
                    <a:pt x="5156" y="3530"/>
                    <a:pt x="4542" y="3371"/>
                    <a:pt x="3947" y="3252"/>
                  </a:cubicBezTo>
                  <a:cubicBezTo>
                    <a:pt x="3629" y="3193"/>
                    <a:pt x="3332" y="3133"/>
                    <a:pt x="3034" y="3074"/>
                  </a:cubicBezTo>
                  <a:lnTo>
                    <a:pt x="2598" y="2995"/>
                  </a:lnTo>
                  <a:cubicBezTo>
                    <a:pt x="2519" y="2975"/>
                    <a:pt x="2439" y="2955"/>
                    <a:pt x="2360" y="2935"/>
                  </a:cubicBezTo>
                  <a:lnTo>
                    <a:pt x="2142" y="2876"/>
                  </a:lnTo>
                  <a:cubicBezTo>
                    <a:pt x="2003" y="2836"/>
                    <a:pt x="1844" y="2796"/>
                    <a:pt x="1706" y="2737"/>
                  </a:cubicBezTo>
                  <a:cubicBezTo>
                    <a:pt x="1547" y="2677"/>
                    <a:pt x="1408" y="2618"/>
                    <a:pt x="1250" y="2539"/>
                  </a:cubicBezTo>
                  <a:cubicBezTo>
                    <a:pt x="1111" y="2459"/>
                    <a:pt x="972" y="2360"/>
                    <a:pt x="833" y="2261"/>
                  </a:cubicBezTo>
                  <a:cubicBezTo>
                    <a:pt x="793" y="2221"/>
                    <a:pt x="734" y="2182"/>
                    <a:pt x="694" y="2142"/>
                  </a:cubicBezTo>
                  <a:cubicBezTo>
                    <a:pt x="615" y="2063"/>
                    <a:pt x="555" y="1963"/>
                    <a:pt x="496" y="1884"/>
                  </a:cubicBezTo>
                  <a:cubicBezTo>
                    <a:pt x="377" y="1725"/>
                    <a:pt x="298" y="1547"/>
                    <a:pt x="278" y="1349"/>
                  </a:cubicBezTo>
                  <a:cubicBezTo>
                    <a:pt x="238" y="1210"/>
                    <a:pt x="278" y="1051"/>
                    <a:pt x="337" y="912"/>
                  </a:cubicBezTo>
                  <a:cubicBezTo>
                    <a:pt x="377" y="873"/>
                    <a:pt x="397" y="813"/>
                    <a:pt x="456" y="774"/>
                  </a:cubicBezTo>
                  <a:cubicBezTo>
                    <a:pt x="496" y="734"/>
                    <a:pt x="536" y="694"/>
                    <a:pt x="595" y="674"/>
                  </a:cubicBezTo>
                  <a:cubicBezTo>
                    <a:pt x="635" y="655"/>
                    <a:pt x="694" y="635"/>
                    <a:pt x="734" y="615"/>
                  </a:cubicBezTo>
                  <a:lnTo>
                    <a:pt x="813" y="595"/>
                  </a:lnTo>
                  <a:lnTo>
                    <a:pt x="893" y="595"/>
                  </a:lnTo>
                  <a:cubicBezTo>
                    <a:pt x="1012" y="595"/>
                    <a:pt x="1111" y="595"/>
                    <a:pt x="1210" y="615"/>
                  </a:cubicBezTo>
                  <a:cubicBezTo>
                    <a:pt x="1309" y="635"/>
                    <a:pt x="1408" y="674"/>
                    <a:pt x="1507" y="714"/>
                  </a:cubicBezTo>
                  <a:cubicBezTo>
                    <a:pt x="1587" y="734"/>
                    <a:pt x="1666" y="774"/>
                    <a:pt x="1745" y="813"/>
                  </a:cubicBezTo>
                  <a:cubicBezTo>
                    <a:pt x="1884" y="873"/>
                    <a:pt x="2023" y="952"/>
                    <a:pt x="2142" y="992"/>
                  </a:cubicBezTo>
                  <a:lnTo>
                    <a:pt x="2221" y="1012"/>
                  </a:lnTo>
                  <a:lnTo>
                    <a:pt x="2281" y="1051"/>
                  </a:lnTo>
                  <a:lnTo>
                    <a:pt x="2400" y="1051"/>
                  </a:lnTo>
                  <a:cubicBezTo>
                    <a:pt x="2479" y="1031"/>
                    <a:pt x="2539" y="992"/>
                    <a:pt x="2578" y="912"/>
                  </a:cubicBezTo>
                  <a:cubicBezTo>
                    <a:pt x="2618" y="833"/>
                    <a:pt x="2618" y="734"/>
                    <a:pt x="2578" y="655"/>
                  </a:cubicBezTo>
                  <a:cubicBezTo>
                    <a:pt x="2558" y="635"/>
                    <a:pt x="2539" y="615"/>
                    <a:pt x="2539" y="595"/>
                  </a:cubicBezTo>
                  <a:cubicBezTo>
                    <a:pt x="2519" y="575"/>
                    <a:pt x="2499" y="555"/>
                    <a:pt x="2479" y="536"/>
                  </a:cubicBezTo>
                  <a:cubicBezTo>
                    <a:pt x="2459" y="516"/>
                    <a:pt x="2439" y="476"/>
                    <a:pt x="2400" y="456"/>
                  </a:cubicBezTo>
                  <a:lnTo>
                    <a:pt x="2320" y="397"/>
                  </a:lnTo>
                  <a:cubicBezTo>
                    <a:pt x="2162" y="278"/>
                    <a:pt x="2003" y="198"/>
                    <a:pt x="1825" y="139"/>
                  </a:cubicBezTo>
                  <a:cubicBezTo>
                    <a:pt x="1725" y="99"/>
                    <a:pt x="1606" y="60"/>
                    <a:pt x="1487" y="40"/>
                  </a:cubicBezTo>
                  <a:cubicBezTo>
                    <a:pt x="1368" y="0"/>
                    <a:pt x="1230" y="0"/>
                    <a:pt x="1091"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0"/>
            <p:cNvSpPr/>
            <p:nvPr/>
          </p:nvSpPr>
          <p:spPr>
            <a:xfrm>
              <a:off x="2016000" y="4607825"/>
              <a:ext cx="274675" cy="73100"/>
            </a:xfrm>
            <a:custGeom>
              <a:avLst/>
              <a:gdLst/>
              <a:ahLst/>
              <a:cxnLst/>
              <a:rect l="l" t="t" r="r" b="b"/>
              <a:pathLst>
                <a:path w="10987" h="2924" extrusionOk="0">
                  <a:moveTo>
                    <a:pt x="1250" y="1"/>
                  </a:moveTo>
                  <a:cubicBezTo>
                    <a:pt x="1150" y="21"/>
                    <a:pt x="1051" y="21"/>
                    <a:pt x="952" y="40"/>
                  </a:cubicBezTo>
                  <a:cubicBezTo>
                    <a:pt x="754" y="80"/>
                    <a:pt x="556" y="159"/>
                    <a:pt x="397" y="298"/>
                  </a:cubicBezTo>
                  <a:cubicBezTo>
                    <a:pt x="258" y="397"/>
                    <a:pt x="139" y="556"/>
                    <a:pt x="80" y="735"/>
                  </a:cubicBezTo>
                  <a:cubicBezTo>
                    <a:pt x="40" y="814"/>
                    <a:pt x="20" y="893"/>
                    <a:pt x="20" y="992"/>
                  </a:cubicBezTo>
                  <a:cubicBezTo>
                    <a:pt x="0" y="1072"/>
                    <a:pt x="0" y="1151"/>
                    <a:pt x="20" y="1230"/>
                  </a:cubicBezTo>
                  <a:cubicBezTo>
                    <a:pt x="40" y="1310"/>
                    <a:pt x="60" y="1389"/>
                    <a:pt x="99" y="1468"/>
                  </a:cubicBezTo>
                  <a:cubicBezTo>
                    <a:pt x="99" y="1508"/>
                    <a:pt x="119" y="1528"/>
                    <a:pt x="139" y="1567"/>
                  </a:cubicBezTo>
                  <a:lnTo>
                    <a:pt x="159" y="1607"/>
                  </a:lnTo>
                  <a:lnTo>
                    <a:pt x="179" y="1667"/>
                  </a:lnTo>
                  <a:cubicBezTo>
                    <a:pt x="258" y="1786"/>
                    <a:pt x="337" y="1885"/>
                    <a:pt x="437" y="1984"/>
                  </a:cubicBezTo>
                  <a:cubicBezTo>
                    <a:pt x="516" y="2063"/>
                    <a:pt x="615" y="2143"/>
                    <a:pt x="734" y="2202"/>
                  </a:cubicBezTo>
                  <a:cubicBezTo>
                    <a:pt x="813" y="2262"/>
                    <a:pt x="912" y="2301"/>
                    <a:pt x="1012" y="2341"/>
                  </a:cubicBezTo>
                  <a:cubicBezTo>
                    <a:pt x="1170" y="2400"/>
                    <a:pt x="1349" y="2440"/>
                    <a:pt x="1507" y="2460"/>
                  </a:cubicBezTo>
                  <a:lnTo>
                    <a:pt x="1706" y="2460"/>
                  </a:lnTo>
                  <a:lnTo>
                    <a:pt x="1765" y="2440"/>
                  </a:lnTo>
                  <a:lnTo>
                    <a:pt x="1825" y="2420"/>
                  </a:lnTo>
                  <a:cubicBezTo>
                    <a:pt x="1904" y="2381"/>
                    <a:pt x="1944" y="2301"/>
                    <a:pt x="1964" y="2222"/>
                  </a:cubicBezTo>
                  <a:cubicBezTo>
                    <a:pt x="1983" y="2162"/>
                    <a:pt x="1964" y="2083"/>
                    <a:pt x="1904" y="2024"/>
                  </a:cubicBezTo>
                  <a:cubicBezTo>
                    <a:pt x="1904" y="2024"/>
                    <a:pt x="1884" y="2004"/>
                    <a:pt x="1864" y="1984"/>
                  </a:cubicBezTo>
                  <a:lnTo>
                    <a:pt x="1825" y="1964"/>
                  </a:lnTo>
                  <a:lnTo>
                    <a:pt x="1765" y="1924"/>
                  </a:lnTo>
                  <a:lnTo>
                    <a:pt x="1686" y="1905"/>
                  </a:lnTo>
                  <a:cubicBezTo>
                    <a:pt x="1587" y="1865"/>
                    <a:pt x="1468" y="1845"/>
                    <a:pt x="1329" y="1786"/>
                  </a:cubicBezTo>
                  <a:cubicBezTo>
                    <a:pt x="1250" y="1766"/>
                    <a:pt x="1170" y="1746"/>
                    <a:pt x="1091" y="1706"/>
                  </a:cubicBezTo>
                  <a:cubicBezTo>
                    <a:pt x="1012" y="1686"/>
                    <a:pt x="912" y="1647"/>
                    <a:pt x="833" y="1587"/>
                  </a:cubicBezTo>
                  <a:cubicBezTo>
                    <a:pt x="754" y="1548"/>
                    <a:pt x="675" y="1488"/>
                    <a:pt x="615" y="1409"/>
                  </a:cubicBezTo>
                  <a:lnTo>
                    <a:pt x="575" y="1389"/>
                  </a:lnTo>
                  <a:lnTo>
                    <a:pt x="556" y="1349"/>
                  </a:lnTo>
                  <a:cubicBezTo>
                    <a:pt x="536" y="1329"/>
                    <a:pt x="516" y="1310"/>
                    <a:pt x="516" y="1290"/>
                  </a:cubicBezTo>
                  <a:cubicBezTo>
                    <a:pt x="476" y="1250"/>
                    <a:pt x="456" y="1210"/>
                    <a:pt x="437" y="1151"/>
                  </a:cubicBezTo>
                  <a:cubicBezTo>
                    <a:pt x="417" y="1091"/>
                    <a:pt x="397" y="1052"/>
                    <a:pt x="377" y="992"/>
                  </a:cubicBezTo>
                  <a:cubicBezTo>
                    <a:pt x="377" y="933"/>
                    <a:pt x="377" y="873"/>
                    <a:pt x="377" y="814"/>
                  </a:cubicBezTo>
                  <a:cubicBezTo>
                    <a:pt x="397" y="675"/>
                    <a:pt x="456" y="536"/>
                    <a:pt x="556" y="437"/>
                  </a:cubicBezTo>
                  <a:cubicBezTo>
                    <a:pt x="675" y="318"/>
                    <a:pt x="833" y="219"/>
                    <a:pt x="992" y="159"/>
                  </a:cubicBezTo>
                  <a:cubicBezTo>
                    <a:pt x="1071" y="140"/>
                    <a:pt x="1170" y="120"/>
                    <a:pt x="1269" y="120"/>
                  </a:cubicBezTo>
                  <a:cubicBezTo>
                    <a:pt x="1299" y="110"/>
                    <a:pt x="1329" y="105"/>
                    <a:pt x="1359" y="105"/>
                  </a:cubicBezTo>
                  <a:cubicBezTo>
                    <a:pt x="1388" y="105"/>
                    <a:pt x="1418" y="110"/>
                    <a:pt x="1448" y="120"/>
                  </a:cubicBezTo>
                  <a:cubicBezTo>
                    <a:pt x="1587" y="120"/>
                    <a:pt x="1726" y="140"/>
                    <a:pt x="1884" y="159"/>
                  </a:cubicBezTo>
                  <a:cubicBezTo>
                    <a:pt x="2023" y="199"/>
                    <a:pt x="2162" y="239"/>
                    <a:pt x="2301" y="298"/>
                  </a:cubicBezTo>
                  <a:cubicBezTo>
                    <a:pt x="2420" y="338"/>
                    <a:pt x="2558" y="397"/>
                    <a:pt x="2677" y="457"/>
                  </a:cubicBezTo>
                  <a:cubicBezTo>
                    <a:pt x="2737" y="497"/>
                    <a:pt x="2816" y="536"/>
                    <a:pt x="2876" y="556"/>
                  </a:cubicBezTo>
                  <a:cubicBezTo>
                    <a:pt x="2935" y="596"/>
                    <a:pt x="2995" y="635"/>
                    <a:pt x="3054" y="675"/>
                  </a:cubicBezTo>
                  <a:lnTo>
                    <a:pt x="3411" y="893"/>
                  </a:lnTo>
                  <a:cubicBezTo>
                    <a:pt x="3669" y="1052"/>
                    <a:pt x="3907" y="1191"/>
                    <a:pt x="4165" y="1329"/>
                  </a:cubicBezTo>
                  <a:cubicBezTo>
                    <a:pt x="4661" y="1607"/>
                    <a:pt x="5156" y="1885"/>
                    <a:pt x="5672" y="2143"/>
                  </a:cubicBezTo>
                  <a:cubicBezTo>
                    <a:pt x="5811" y="2202"/>
                    <a:pt x="5950" y="2262"/>
                    <a:pt x="6069" y="2321"/>
                  </a:cubicBezTo>
                  <a:cubicBezTo>
                    <a:pt x="6207" y="2381"/>
                    <a:pt x="6346" y="2440"/>
                    <a:pt x="6485" y="2480"/>
                  </a:cubicBezTo>
                  <a:cubicBezTo>
                    <a:pt x="6763" y="2599"/>
                    <a:pt x="7040" y="2678"/>
                    <a:pt x="7318" y="2757"/>
                  </a:cubicBezTo>
                  <a:cubicBezTo>
                    <a:pt x="7615" y="2837"/>
                    <a:pt x="7913" y="2896"/>
                    <a:pt x="8230" y="2916"/>
                  </a:cubicBezTo>
                  <a:cubicBezTo>
                    <a:pt x="8300" y="2921"/>
                    <a:pt x="8372" y="2923"/>
                    <a:pt x="8444" y="2923"/>
                  </a:cubicBezTo>
                  <a:cubicBezTo>
                    <a:pt x="8676" y="2923"/>
                    <a:pt x="8915" y="2897"/>
                    <a:pt x="9142" y="2837"/>
                  </a:cubicBezTo>
                  <a:cubicBezTo>
                    <a:pt x="9341" y="2777"/>
                    <a:pt x="9519" y="2718"/>
                    <a:pt x="9698" y="2619"/>
                  </a:cubicBezTo>
                  <a:cubicBezTo>
                    <a:pt x="9777" y="2599"/>
                    <a:pt x="9856" y="2559"/>
                    <a:pt x="9916" y="2519"/>
                  </a:cubicBezTo>
                  <a:cubicBezTo>
                    <a:pt x="10055" y="2460"/>
                    <a:pt x="10194" y="2381"/>
                    <a:pt x="10332" y="2301"/>
                  </a:cubicBezTo>
                  <a:cubicBezTo>
                    <a:pt x="10432" y="2222"/>
                    <a:pt x="10531" y="2143"/>
                    <a:pt x="10630" y="2063"/>
                  </a:cubicBezTo>
                  <a:cubicBezTo>
                    <a:pt x="10769" y="1964"/>
                    <a:pt x="10868" y="1845"/>
                    <a:pt x="10947" y="1686"/>
                  </a:cubicBezTo>
                  <a:cubicBezTo>
                    <a:pt x="10987" y="1587"/>
                    <a:pt x="10947" y="1528"/>
                    <a:pt x="10828" y="1468"/>
                  </a:cubicBezTo>
                  <a:cubicBezTo>
                    <a:pt x="10795" y="1452"/>
                    <a:pt x="10756" y="1442"/>
                    <a:pt x="10715" y="1442"/>
                  </a:cubicBezTo>
                  <a:cubicBezTo>
                    <a:pt x="10657" y="1442"/>
                    <a:pt x="10597" y="1461"/>
                    <a:pt x="10551" y="1508"/>
                  </a:cubicBezTo>
                  <a:cubicBezTo>
                    <a:pt x="10451" y="1607"/>
                    <a:pt x="10372" y="1726"/>
                    <a:pt x="10313" y="1865"/>
                  </a:cubicBezTo>
                  <a:cubicBezTo>
                    <a:pt x="10253" y="1944"/>
                    <a:pt x="10194" y="2043"/>
                    <a:pt x="10114" y="2123"/>
                  </a:cubicBezTo>
                  <a:cubicBezTo>
                    <a:pt x="10035" y="2222"/>
                    <a:pt x="9936" y="2321"/>
                    <a:pt x="9837" y="2420"/>
                  </a:cubicBezTo>
                  <a:cubicBezTo>
                    <a:pt x="9777" y="2460"/>
                    <a:pt x="9718" y="2500"/>
                    <a:pt x="9638" y="2539"/>
                  </a:cubicBezTo>
                  <a:cubicBezTo>
                    <a:pt x="9480" y="2638"/>
                    <a:pt x="9301" y="2698"/>
                    <a:pt x="9123" y="2737"/>
                  </a:cubicBezTo>
                  <a:cubicBezTo>
                    <a:pt x="8900" y="2782"/>
                    <a:pt x="8676" y="2804"/>
                    <a:pt x="8453" y="2804"/>
                  </a:cubicBezTo>
                  <a:cubicBezTo>
                    <a:pt x="8379" y="2804"/>
                    <a:pt x="8305" y="2802"/>
                    <a:pt x="8230" y="2797"/>
                  </a:cubicBezTo>
                  <a:cubicBezTo>
                    <a:pt x="7933" y="2777"/>
                    <a:pt x="7635" y="2737"/>
                    <a:pt x="7358" y="2658"/>
                  </a:cubicBezTo>
                  <a:cubicBezTo>
                    <a:pt x="7060" y="2579"/>
                    <a:pt x="6783" y="2500"/>
                    <a:pt x="6505" y="2381"/>
                  </a:cubicBezTo>
                  <a:cubicBezTo>
                    <a:pt x="6386" y="2341"/>
                    <a:pt x="6247" y="2281"/>
                    <a:pt x="6108" y="2222"/>
                  </a:cubicBezTo>
                  <a:cubicBezTo>
                    <a:pt x="5989" y="2162"/>
                    <a:pt x="5850" y="2103"/>
                    <a:pt x="5732" y="2043"/>
                  </a:cubicBezTo>
                  <a:cubicBezTo>
                    <a:pt x="5216" y="1805"/>
                    <a:pt x="4720" y="1528"/>
                    <a:pt x="4224" y="1250"/>
                  </a:cubicBezTo>
                  <a:cubicBezTo>
                    <a:pt x="3967" y="1091"/>
                    <a:pt x="3729" y="953"/>
                    <a:pt x="3471" y="814"/>
                  </a:cubicBezTo>
                  <a:lnTo>
                    <a:pt x="3114" y="576"/>
                  </a:lnTo>
                  <a:cubicBezTo>
                    <a:pt x="3054" y="556"/>
                    <a:pt x="2995" y="516"/>
                    <a:pt x="2915" y="477"/>
                  </a:cubicBezTo>
                  <a:cubicBezTo>
                    <a:pt x="2856" y="437"/>
                    <a:pt x="2796" y="397"/>
                    <a:pt x="2737" y="378"/>
                  </a:cubicBezTo>
                  <a:cubicBezTo>
                    <a:pt x="2598" y="318"/>
                    <a:pt x="2479" y="259"/>
                    <a:pt x="2340" y="199"/>
                  </a:cubicBezTo>
                  <a:cubicBezTo>
                    <a:pt x="2202" y="140"/>
                    <a:pt x="2043" y="100"/>
                    <a:pt x="1904" y="60"/>
                  </a:cubicBezTo>
                  <a:cubicBezTo>
                    <a:pt x="1745" y="40"/>
                    <a:pt x="1607" y="21"/>
                    <a:pt x="144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2167200" y="4603675"/>
              <a:ext cx="274700" cy="72600"/>
            </a:xfrm>
            <a:custGeom>
              <a:avLst/>
              <a:gdLst/>
              <a:ahLst/>
              <a:cxnLst/>
              <a:rect l="l" t="t" r="r" b="b"/>
              <a:pathLst>
                <a:path w="10988" h="2904" extrusionOk="0">
                  <a:moveTo>
                    <a:pt x="2553" y="1"/>
                  </a:moveTo>
                  <a:cubicBezTo>
                    <a:pt x="2311" y="1"/>
                    <a:pt x="2072" y="27"/>
                    <a:pt x="1845" y="87"/>
                  </a:cubicBezTo>
                  <a:cubicBezTo>
                    <a:pt x="1647" y="127"/>
                    <a:pt x="1468" y="206"/>
                    <a:pt x="1290" y="286"/>
                  </a:cubicBezTo>
                  <a:cubicBezTo>
                    <a:pt x="1211" y="325"/>
                    <a:pt x="1131" y="345"/>
                    <a:pt x="1072" y="385"/>
                  </a:cubicBezTo>
                  <a:cubicBezTo>
                    <a:pt x="913" y="444"/>
                    <a:pt x="794" y="524"/>
                    <a:pt x="655" y="623"/>
                  </a:cubicBezTo>
                  <a:cubicBezTo>
                    <a:pt x="556" y="682"/>
                    <a:pt x="457" y="762"/>
                    <a:pt x="358" y="841"/>
                  </a:cubicBezTo>
                  <a:cubicBezTo>
                    <a:pt x="219" y="940"/>
                    <a:pt x="100" y="1059"/>
                    <a:pt x="21" y="1218"/>
                  </a:cubicBezTo>
                  <a:cubicBezTo>
                    <a:pt x="1" y="1317"/>
                    <a:pt x="21" y="1376"/>
                    <a:pt x="140" y="1436"/>
                  </a:cubicBezTo>
                  <a:cubicBezTo>
                    <a:pt x="181" y="1452"/>
                    <a:pt x="225" y="1462"/>
                    <a:pt x="269" y="1462"/>
                  </a:cubicBezTo>
                  <a:cubicBezTo>
                    <a:pt x="331" y="1462"/>
                    <a:pt x="391" y="1443"/>
                    <a:pt x="437" y="1396"/>
                  </a:cubicBezTo>
                  <a:cubicBezTo>
                    <a:pt x="516" y="1297"/>
                    <a:pt x="616" y="1178"/>
                    <a:pt x="675" y="1059"/>
                  </a:cubicBezTo>
                  <a:cubicBezTo>
                    <a:pt x="735" y="960"/>
                    <a:pt x="794" y="861"/>
                    <a:pt x="873" y="782"/>
                  </a:cubicBezTo>
                  <a:cubicBezTo>
                    <a:pt x="953" y="682"/>
                    <a:pt x="1052" y="583"/>
                    <a:pt x="1151" y="484"/>
                  </a:cubicBezTo>
                  <a:cubicBezTo>
                    <a:pt x="1211" y="444"/>
                    <a:pt x="1270" y="405"/>
                    <a:pt x="1349" y="365"/>
                  </a:cubicBezTo>
                  <a:cubicBezTo>
                    <a:pt x="1508" y="266"/>
                    <a:pt x="1686" y="206"/>
                    <a:pt x="1865" y="167"/>
                  </a:cubicBezTo>
                  <a:cubicBezTo>
                    <a:pt x="2088" y="122"/>
                    <a:pt x="2311" y="100"/>
                    <a:pt x="2534" y="100"/>
                  </a:cubicBezTo>
                  <a:cubicBezTo>
                    <a:pt x="2609" y="100"/>
                    <a:pt x="2683" y="102"/>
                    <a:pt x="2757" y="107"/>
                  </a:cubicBezTo>
                  <a:cubicBezTo>
                    <a:pt x="3055" y="127"/>
                    <a:pt x="3352" y="167"/>
                    <a:pt x="3630" y="246"/>
                  </a:cubicBezTo>
                  <a:cubicBezTo>
                    <a:pt x="3927" y="325"/>
                    <a:pt x="4205" y="405"/>
                    <a:pt x="4463" y="524"/>
                  </a:cubicBezTo>
                  <a:cubicBezTo>
                    <a:pt x="4602" y="563"/>
                    <a:pt x="4741" y="623"/>
                    <a:pt x="4879" y="682"/>
                  </a:cubicBezTo>
                  <a:cubicBezTo>
                    <a:pt x="4998" y="742"/>
                    <a:pt x="5137" y="801"/>
                    <a:pt x="5256" y="861"/>
                  </a:cubicBezTo>
                  <a:cubicBezTo>
                    <a:pt x="5792" y="1099"/>
                    <a:pt x="6287" y="1376"/>
                    <a:pt x="6783" y="1654"/>
                  </a:cubicBezTo>
                  <a:cubicBezTo>
                    <a:pt x="7021" y="1813"/>
                    <a:pt x="7279" y="1952"/>
                    <a:pt x="7517" y="2090"/>
                  </a:cubicBezTo>
                  <a:lnTo>
                    <a:pt x="7894" y="2328"/>
                  </a:lnTo>
                  <a:cubicBezTo>
                    <a:pt x="7953" y="2368"/>
                    <a:pt x="8013" y="2388"/>
                    <a:pt x="8072" y="2428"/>
                  </a:cubicBezTo>
                  <a:cubicBezTo>
                    <a:pt x="8132" y="2467"/>
                    <a:pt x="8191" y="2507"/>
                    <a:pt x="8270" y="2527"/>
                  </a:cubicBezTo>
                  <a:cubicBezTo>
                    <a:pt x="8389" y="2606"/>
                    <a:pt x="8528" y="2666"/>
                    <a:pt x="8667" y="2705"/>
                  </a:cubicBezTo>
                  <a:cubicBezTo>
                    <a:pt x="8806" y="2765"/>
                    <a:pt x="8945" y="2804"/>
                    <a:pt x="9103" y="2844"/>
                  </a:cubicBezTo>
                  <a:cubicBezTo>
                    <a:pt x="9242" y="2864"/>
                    <a:pt x="9401" y="2884"/>
                    <a:pt x="9560" y="2903"/>
                  </a:cubicBezTo>
                  <a:lnTo>
                    <a:pt x="9758" y="2903"/>
                  </a:lnTo>
                  <a:cubicBezTo>
                    <a:pt x="9857" y="2884"/>
                    <a:pt x="9936" y="2884"/>
                    <a:pt x="10035" y="2864"/>
                  </a:cubicBezTo>
                  <a:cubicBezTo>
                    <a:pt x="10234" y="2824"/>
                    <a:pt x="10432" y="2745"/>
                    <a:pt x="10591" y="2626"/>
                  </a:cubicBezTo>
                  <a:cubicBezTo>
                    <a:pt x="10749" y="2507"/>
                    <a:pt x="10849" y="2348"/>
                    <a:pt x="10928" y="2170"/>
                  </a:cubicBezTo>
                  <a:cubicBezTo>
                    <a:pt x="10948" y="2090"/>
                    <a:pt x="10968" y="2011"/>
                    <a:pt x="10987" y="1912"/>
                  </a:cubicBezTo>
                  <a:cubicBezTo>
                    <a:pt x="10987" y="1833"/>
                    <a:pt x="10987" y="1753"/>
                    <a:pt x="10987" y="1674"/>
                  </a:cubicBezTo>
                  <a:cubicBezTo>
                    <a:pt x="10968" y="1595"/>
                    <a:pt x="10928" y="1535"/>
                    <a:pt x="10908" y="1456"/>
                  </a:cubicBezTo>
                  <a:cubicBezTo>
                    <a:pt x="10888" y="1416"/>
                    <a:pt x="10868" y="1396"/>
                    <a:pt x="10849" y="1357"/>
                  </a:cubicBezTo>
                  <a:lnTo>
                    <a:pt x="10829" y="1317"/>
                  </a:lnTo>
                  <a:lnTo>
                    <a:pt x="10809" y="1257"/>
                  </a:lnTo>
                  <a:cubicBezTo>
                    <a:pt x="10730" y="1139"/>
                    <a:pt x="10650" y="1039"/>
                    <a:pt x="10551" y="940"/>
                  </a:cubicBezTo>
                  <a:cubicBezTo>
                    <a:pt x="10472" y="861"/>
                    <a:pt x="10373" y="782"/>
                    <a:pt x="10254" y="722"/>
                  </a:cubicBezTo>
                  <a:cubicBezTo>
                    <a:pt x="10174" y="663"/>
                    <a:pt x="10075" y="623"/>
                    <a:pt x="9976" y="583"/>
                  </a:cubicBezTo>
                  <a:cubicBezTo>
                    <a:pt x="9817" y="524"/>
                    <a:pt x="9639" y="484"/>
                    <a:pt x="9480" y="464"/>
                  </a:cubicBezTo>
                  <a:lnTo>
                    <a:pt x="9302" y="464"/>
                  </a:lnTo>
                  <a:lnTo>
                    <a:pt x="9222" y="484"/>
                  </a:lnTo>
                  <a:lnTo>
                    <a:pt x="9163" y="504"/>
                  </a:lnTo>
                  <a:cubicBezTo>
                    <a:pt x="9084" y="544"/>
                    <a:pt x="9044" y="623"/>
                    <a:pt x="9024" y="682"/>
                  </a:cubicBezTo>
                  <a:cubicBezTo>
                    <a:pt x="9004" y="762"/>
                    <a:pt x="9024" y="841"/>
                    <a:pt x="9084" y="901"/>
                  </a:cubicBezTo>
                  <a:cubicBezTo>
                    <a:pt x="9084" y="901"/>
                    <a:pt x="9103" y="920"/>
                    <a:pt x="9123" y="920"/>
                  </a:cubicBezTo>
                  <a:lnTo>
                    <a:pt x="9163" y="960"/>
                  </a:lnTo>
                  <a:lnTo>
                    <a:pt x="9222" y="1000"/>
                  </a:lnTo>
                  <a:lnTo>
                    <a:pt x="9302" y="1020"/>
                  </a:lnTo>
                  <a:cubicBezTo>
                    <a:pt x="9401" y="1059"/>
                    <a:pt x="9520" y="1079"/>
                    <a:pt x="9679" y="1119"/>
                  </a:cubicBezTo>
                  <a:cubicBezTo>
                    <a:pt x="9738" y="1158"/>
                    <a:pt x="9817" y="1178"/>
                    <a:pt x="9897" y="1218"/>
                  </a:cubicBezTo>
                  <a:cubicBezTo>
                    <a:pt x="9976" y="1238"/>
                    <a:pt x="10075" y="1277"/>
                    <a:pt x="10154" y="1337"/>
                  </a:cubicBezTo>
                  <a:cubicBezTo>
                    <a:pt x="10234" y="1376"/>
                    <a:pt x="10313" y="1436"/>
                    <a:pt x="10373" y="1515"/>
                  </a:cubicBezTo>
                  <a:lnTo>
                    <a:pt x="10412" y="1535"/>
                  </a:lnTo>
                  <a:lnTo>
                    <a:pt x="10432" y="1575"/>
                  </a:lnTo>
                  <a:cubicBezTo>
                    <a:pt x="10452" y="1595"/>
                    <a:pt x="10472" y="1614"/>
                    <a:pt x="10472" y="1634"/>
                  </a:cubicBezTo>
                  <a:cubicBezTo>
                    <a:pt x="10511" y="1674"/>
                    <a:pt x="10531" y="1714"/>
                    <a:pt x="10551" y="1773"/>
                  </a:cubicBezTo>
                  <a:cubicBezTo>
                    <a:pt x="10571" y="1813"/>
                    <a:pt x="10591" y="1872"/>
                    <a:pt x="10611" y="1932"/>
                  </a:cubicBezTo>
                  <a:cubicBezTo>
                    <a:pt x="10611" y="1991"/>
                    <a:pt x="10611" y="2051"/>
                    <a:pt x="10611" y="2110"/>
                  </a:cubicBezTo>
                  <a:cubicBezTo>
                    <a:pt x="10591" y="2249"/>
                    <a:pt x="10531" y="2388"/>
                    <a:pt x="10432" y="2487"/>
                  </a:cubicBezTo>
                  <a:cubicBezTo>
                    <a:pt x="10313" y="2606"/>
                    <a:pt x="10154" y="2705"/>
                    <a:pt x="9996" y="2745"/>
                  </a:cubicBezTo>
                  <a:cubicBezTo>
                    <a:pt x="9916" y="2785"/>
                    <a:pt x="9817" y="2804"/>
                    <a:pt x="9718" y="2804"/>
                  </a:cubicBezTo>
                  <a:lnTo>
                    <a:pt x="9560" y="2804"/>
                  </a:lnTo>
                  <a:cubicBezTo>
                    <a:pt x="9401" y="2804"/>
                    <a:pt x="9262" y="2785"/>
                    <a:pt x="9123" y="2745"/>
                  </a:cubicBezTo>
                  <a:cubicBezTo>
                    <a:pt x="8965" y="2725"/>
                    <a:pt x="8826" y="2685"/>
                    <a:pt x="8707" y="2626"/>
                  </a:cubicBezTo>
                  <a:cubicBezTo>
                    <a:pt x="8568" y="2586"/>
                    <a:pt x="8429" y="2527"/>
                    <a:pt x="8310" y="2447"/>
                  </a:cubicBezTo>
                  <a:cubicBezTo>
                    <a:pt x="8251" y="2428"/>
                    <a:pt x="8171" y="2388"/>
                    <a:pt x="8112" y="2348"/>
                  </a:cubicBezTo>
                  <a:cubicBezTo>
                    <a:pt x="8052" y="2328"/>
                    <a:pt x="7993" y="2289"/>
                    <a:pt x="7933" y="2249"/>
                  </a:cubicBezTo>
                  <a:lnTo>
                    <a:pt x="7576" y="2031"/>
                  </a:lnTo>
                  <a:cubicBezTo>
                    <a:pt x="7338" y="1872"/>
                    <a:pt x="7081" y="1733"/>
                    <a:pt x="6823" y="1595"/>
                  </a:cubicBezTo>
                  <a:cubicBezTo>
                    <a:pt x="6327" y="1297"/>
                    <a:pt x="5831" y="1039"/>
                    <a:pt x="5316" y="782"/>
                  </a:cubicBezTo>
                  <a:cubicBezTo>
                    <a:pt x="5177" y="722"/>
                    <a:pt x="5038" y="663"/>
                    <a:pt x="4919" y="603"/>
                  </a:cubicBezTo>
                  <a:cubicBezTo>
                    <a:pt x="4780" y="544"/>
                    <a:pt x="4641" y="484"/>
                    <a:pt x="4503" y="444"/>
                  </a:cubicBezTo>
                  <a:cubicBezTo>
                    <a:pt x="4225" y="325"/>
                    <a:pt x="3947" y="246"/>
                    <a:pt x="3670" y="167"/>
                  </a:cubicBezTo>
                  <a:cubicBezTo>
                    <a:pt x="3372" y="87"/>
                    <a:pt x="3075" y="28"/>
                    <a:pt x="2777" y="8"/>
                  </a:cubicBezTo>
                  <a:cubicBezTo>
                    <a:pt x="2702" y="3"/>
                    <a:pt x="2627" y="1"/>
                    <a:pt x="2553"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1591100" y="4606350"/>
              <a:ext cx="274700" cy="72100"/>
            </a:xfrm>
            <a:custGeom>
              <a:avLst/>
              <a:gdLst/>
              <a:ahLst/>
              <a:cxnLst/>
              <a:rect l="l" t="t" r="r" b="b"/>
              <a:pathLst>
                <a:path w="10988" h="2884" extrusionOk="0">
                  <a:moveTo>
                    <a:pt x="1230" y="0"/>
                  </a:moveTo>
                  <a:cubicBezTo>
                    <a:pt x="1131" y="0"/>
                    <a:pt x="1032" y="20"/>
                    <a:pt x="953" y="40"/>
                  </a:cubicBezTo>
                  <a:cubicBezTo>
                    <a:pt x="735" y="60"/>
                    <a:pt x="556" y="159"/>
                    <a:pt x="378" y="278"/>
                  </a:cubicBezTo>
                  <a:cubicBezTo>
                    <a:pt x="239" y="397"/>
                    <a:pt x="120" y="556"/>
                    <a:pt x="60" y="734"/>
                  </a:cubicBezTo>
                  <a:cubicBezTo>
                    <a:pt x="40" y="813"/>
                    <a:pt x="21" y="893"/>
                    <a:pt x="1" y="972"/>
                  </a:cubicBezTo>
                  <a:cubicBezTo>
                    <a:pt x="1" y="1071"/>
                    <a:pt x="1" y="1150"/>
                    <a:pt x="1" y="1230"/>
                  </a:cubicBezTo>
                  <a:cubicBezTo>
                    <a:pt x="21" y="1309"/>
                    <a:pt x="60" y="1369"/>
                    <a:pt x="80" y="1448"/>
                  </a:cubicBezTo>
                  <a:cubicBezTo>
                    <a:pt x="100" y="1468"/>
                    <a:pt x="120" y="1507"/>
                    <a:pt x="140" y="1547"/>
                  </a:cubicBezTo>
                  <a:lnTo>
                    <a:pt x="159" y="1587"/>
                  </a:lnTo>
                  <a:lnTo>
                    <a:pt x="179" y="1646"/>
                  </a:lnTo>
                  <a:cubicBezTo>
                    <a:pt x="259" y="1745"/>
                    <a:pt x="338" y="1864"/>
                    <a:pt x="437" y="1944"/>
                  </a:cubicBezTo>
                  <a:cubicBezTo>
                    <a:pt x="516" y="2043"/>
                    <a:pt x="616" y="2102"/>
                    <a:pt x="735" y="2182"/>
                  </a:cubicBezTo>
                  <a:cubicBezTo>
                    <a:pt x="814" y="2221"/>
                    <a:pt x="913" y="2281"/>
                    <a:pt x="1012" y="2321"/>
                  </a:cubicBezTo>
                  <a:cubicBezTo>
                    <a:pt x="1171" y="2380"/>
                    <a:pt x="1349" y="2420"/>
                    <a:pt x="1508" y="2440"/>
                  </a:cubicBezTo>
                  <a:lnTo>
                    <a:pt x="1686" y="2440"/>
                  </a:lnTo>
                  <a:lnTo>
                    <a:pt x="1766" y="2420"/>
                  </a:lnTo>
                  <a:lnTo>
                    <a:pt x="1825" y="2380"/>
                  </a:lnTo>
                  <a:cubicBezTo>
                    <a:pt x="1905" y="2360"/>
                    <a:pt x="1944" y="2281"/>
                    <a:pt x="1964" y="2202"/>
                  </a:cubicBezTo>
                  <a:cubicBezTo>
                    <a:pt x="1984" y="2142"/>
                    <a:pt x="1964" y="2063"/>
                    <a:pt x="1905" y="2003"/>
                  </a:cubicBezTo>
                  <a:cubicBezTo>
                    <a:pt x="1905" y="1983"/>
                    <a:pt x="1885" y="1983"/>
                    <a:pt x="1865" y="1964"/>
                  </a:cubicBezTo>
                  <a:lnTo>
                    <a:pt x="1825" y="1944"/>
                  </a:lnTo>
                  <a:lnTo>
                    <a:pt x="1766" y="1904"/>
                  </a:lnTo>
                  <a:lnTo>
                    <a:pt x="1686" y="1884"/>
                  </a:lnTo>
                  <a:cubicBezTo>
                    <a:pt x="1587" y="1845"/>
                    <a:pt x="1468" y="1805"/>
                    <a:pt x="1310" y="1765"/>
                  </a:cubicBezTo>
                  <a:cubicBezTo>
                    <a:pt x="1250" y="1745"/>
                    <a:pt x="1171" y="1726"/>
                    <a:pt x="1091" y="1686"/>
                  </a:cubicBezTo>
                  <a:cubicBezTo>
                    <a:pt x="992" y="1646"/>
                    <a:pt x="913" y="1607"/>
                    <a:pt x="834" y="1567"/>
                  </a:cubicBezTo>
                  <a:cubicBezTo>
                    <a:pt x="754" y="1527"/>
                    <a:pt x="675" y="1468"/>
                    <a:pt x="616" y="1388"/>
                  </a:cubicBezTo>
                  <a:lnTo>
                    <a:pt x="576" y="1369"/>
                  </a:lnTo>
                  <a:lnTo>
                    <a:pt x="556" y="1329"/>
                  </a:lnTo>
                  <a:cubicBezTo>
                    <a:pt x="536" y="1309"/>
                    <a:pt x="516" y="1289"/>
                    <a:pt x="516" y="1269"/>
                  </a:cubicBezTo>
                  <a:cubicBezTo>
                    <a:pt x="477" y="1230"/>
                    <a:pt x="457" y="1170"/>
                    <a:pt x="437" y="1131"/>
                  </a:cubicBezTo>
                  <a:cubicBezTo>
                    <a:pt x="397" y="1071"/>
                    <a:pt x="397" y="1012"/>
                    <a:pt x="378" y="972"/>
                  </a:cubicBezTo>
                  <a:cubicBezTo>
                    <a:pt x="378" y="913"/>
                    <a:pt x="378" y="853"/>
                    <a:pt x="378" y="774"/>
                  </a:cubicBezTo>
                  <a:cubicBezTo>
                    <a:pt x="397" y="655"/>
                    <a:pt x="457" y="516"/>
                    <a:pt x="556" y="417"/>
                  </a:cubicBezTo>
                  <a:cubicBezTo>
                    <a:pt x="675" y="278"/>
                    <a:pt x="834" y="199"/>
                    <a:pt x="992" y="139"/>
                  </a:cubicBezTo>
                  <a:cubicBezTo>
                    <a:pt x="1072" y="119"/>
                    <a:pt x="1171" y="99"/>
                    <a:pt x="1270" y="80"/>
                  </a:cubicBezTo>
                  <a:lnTo>
                    <a:pt x="1429" y="80"/>
                  </a:lnTo>
                  <a:cubicBezTo>
                    <a:pt x="1587" y="99"/>
                    <a:pt x="1726" y="119"/>
                    <a:pt x="1865" y="139"/>
                  </a:cubicBezTo>
                  <a:cubicBezTo>
                    <a:pt x="2024" y="179"/>
                    <a:pt x="2162" y="218"/>
                    <a:pt x="2281" y="258"/>
                  </a:cubicBezTo>
                  <a:cubicBezTo>
                    <a:pt x="2420" y="318"/>
                    <a:pt x="2559" y="377"/>
                    <a:pt x="2678" y="437"/>
                  </a:cubicBezTo>
                  <a:cubicBezTo>
                    <a:pt x="2737" y="476"/>
                    <a:pt x="2817" y="496"/>
                    <a:pt x="2876" y="536"/>
                  </a:cubicBezTo>
                  <a:cubicBezTo>
                    <a:pt x="2936" y="575"/>
                    <a:pt x="2995" y="615"/>
                    <a:pt x="3055" y="655"/>
                  </a:cubicBezTo>
                  <a:lnTo>
                    <a:pt x="3412" y="873"/>
                  </a:lnTo>
                  <a:cubicBezTo>
                    <a:pt x="3650" y="1012"/>
                    <a:pt x="3908" y="1170"/>
                    <a:pt x="4165" y="1309"/>
                  </a:cubicBezTo>
                  <a:cubicBezTo>
                    <a:pt x="4661" y="1587"/>
                    <a:pt x="5157" y="1864"/>
                    <a:pt x="5673" y="2122"/>
                  </a:cubicBezTo>
                  <a:cubicBezTo>
                    <a:pt x="5811" y="2182"/>
                    <a:pt x="5950" y="2241"/>
                    <a:pt x="6069" y="2301"/>
                  </a:cubicBezTo>
                  <a:cubicBezTo>
                    <a:pt x="6208" y="2360"/>
                    <a:pt x="6347" y="2400"/>
                    <a:pt x="6486" y="2459"/>
                  </a:cubicBezTo>
                  <a:cubicBezTo>
                    <a:pt x="6763" y="2578"/>
                    <a:pt x="7041" y="2658"/>
                    <a:pt x="7319" y="2737"/>
                  </a:cubicBezTo>
                  <a:cubicBezTo>
                    <a:pt x="7616" y="2816"/>
                    <a:pt x="7913" y="2856"/>
                    <a:pt x="8211" y="2876"/>
                  </a:cubicBezTo>
                  <a:cubicBezTo>
                    <a:pt x="8290" y="2881"/>
                    <a:pt x="8370" y="2883"/>
                    <a:pt x="8449" y="2883"/>
                  </a:cubicBezTo>
                  <a:cubicBezTo>
                    <a:pt x="8686" y="2883"/>
                    <a:pt x="8920" y="2861"/>
                    <a:pt x="9143" y="2816"/>
                  </a:cubicBezTo>
                  <a:cubicBezTo>
                    <a:pt x="9341" y="2757"/>
                    <a:pt x="9520" y="2697"/>
                    <a:pt x="9698" y="2618"/>
                  </a:cubicBezTo>
                  <a:cubicBezTo>
                    <a:pt x="9778" y="2578"/>
                    <a:pt x="9857" y="2559"/>
                    <a:pt x="9916" y="2519"/>
                  </a:cubicBezTo>
                  <a:cubicBezTo>
                    <a:pt x="10055" y="2440"/>
                    <a:pt x="10194" y="2360"/>
                    <a:pt x="10333" y="2281"/>
                  </a:cubicBezTo>
                  <a:cubicBezTo>
                    <a:pt x="10432" y="2221"/>
                    <a:pt x="10531" y="2142"/>
                    <a:pt x="10630" y="2063"/>
                  </a:cubicBezTo>
                  <a:cubicBezTo>
                    <a:pt x="10769" y="1964"/>
                    <a:pt x="10868" y="1825"/>
                    <a:pt x="10948" y="1686"/>
                  </a:cubicBezTo>
                  <a:cubicBezTo>
                    <a:pt x="10987" y="1587"/>
                    <a:pt x="10948" y="1527"/>
                    <a:pt x="10829" y="1468"/>
                  </a:cubicBezTo>
                  <a:cubicBezTo>
                    <a:pt x="10795" y="1443"/>
                    <a:pt x="10755" y="1432"/>
                    <a:pt x="10714" y="1432"/>
                  </a:cubicBezTo>
                  <a:cubicBezTo>
                    <a:pt x="10657" y="1432"/>
                    <a:pt x="10597" y="1453"/>
                    <a:pt x="10551" y="1488"/>
                  </a:cubicBezTo>
                  <a:cubicBezTo>
                    <a:pt x="10452" y="1607"/>
                    <a:pt x="10373" y="1726"/>
                    <a:pt x="10313" y="1845"/>
                  </a:cubicBezTo>
                  <a:cubicBezTo>
                    <a:pt x="10254" y="1944"/>
                    <a:pt x="10194" y="2023"/>
                    <a:pt x="10115" y="2122"/>
                  </a:cubicBezTo>
                  <a:cubicBezTo>
                    <a:pt x="10035" y="2221"/>
                    <a:pt x="9936" y="2321"/>
                    <a:pt x="9837" y="2400"/>
                  </a:cubicBezTo>
                  <a:cubicBezTo>
                    <a:pt x="9778" y="2459"/>
                    <a:pt x="9718" y="2499"/>
                    <a:pt x="9639" y="2539"/>
                  </a:cubicBezTo>
                  <a:cubicBezTo>
                    <a:pt x="9480" y="2618"/>
                    <a:pt x="9302" y="2678"/>
                    <a:pt x="9123" y="2737"/>
                  </a:cubicBezTo>
                  <a:cubicBezTo>
                    <a:pt x="8900" y="2782"/>
                    <a:pt x="8677" y="2804"/>
                    <a:pt x="8454" y="2804"/>
                  </a:cubicBezTo>
                  <a:cubicBezTo>
                    <a:pt x="8380" y="2804"/>
                    <a:pt x="8305" y="2801"/>
                    <a:pt x="8231" y="2796"/>
                  </a:cubicBezTo>
                  <a:cubicBezTo>
                    <a:pt x="7933" y="2777"/>
                    <a:pt x="7636" y="2737"/>
                    <a:pt x="7358" y="2658"/>
                  </a:cubicBezTo>
                  <a:cubicBezTo>
                    <a:pt x="7061" y="2578"/>
                    <a:pt x="6783" y="2479"/>
                    <a:pt x="6525" y="2380"/>
                  </a:cubicBezTo>
                  <a:cubicBezTo>
                    <a:pt x="6386" y="2321"/>
                    <a:pt x="6248" y="2281"/>
                    <a:pt x="6109" y="2221"/>
                  </a:cubicBezTo>
                  <a:cubicBezTo>
                    <a:pt x="5990" y="2162"/>
                    <a:pt x="5851" y="2102"/>
                    <a:pt x="5712" y="2043"/>
                  </a:cubicBezTo>
                  <a:cubicBezTo>
                    <a:pt x="5197" y="1785"/>
                    <a:pt x="4701" y="1527"/>
                    <a:pt x="4205" y="1230"/>
                  </a:cubicBezTo>
                  <a:cubicBezTo>
                    <a:pt x="3967" y="1091"/>
                    <a:pt x="3709" y="952"/>
                    <a:pt x="3471" y="794"/>
                  </a:cubicBezTo>
                  <a:lnTo>
                    <a:pt x="3094" y="575"/>
                  </a:lnTo>
                  <a:cubicBezTo>
                    <a:pt x="3035" y="536"/>
                    <a:pt x="2975" y="496"/>
                    <a:pt x="2916" y="456"/>
                  </a:cubicBezTo>
                  <a:cubicBezTo>
                    <a:pt x="2856" y="437"/>
                    <a:pt x="2797" y="397"/>
                    <a:pt x="2718" y="357"/>
                  </a:cubicBezTo>
                  <a:cubicBezTo>
                    <a:pt x="2599" y="298"/>
                    <a:pt x="2460" y="238"/>
                    <a:pt x="2321" y="179"/>
                  </a:cubicBezTo>
                  <a:cubicBezTo>
                    <a:pt x="2182" y="139"/>
                    <a:pt x="2043" y="99"/>
                    <a:pt x="1885" y="60"/>
                  </a:cubicBezTo>
                  <a:cubicBezTo>
                    <a:pt x="1746" y="20"/>
                    <a:pt x="1587" y="0"/>
                    <a:pt x="1429"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1741825" y="4602200"/>
              <a:ext cx="274700" cy="72100"/>
            </a:xfrm>
            <a:custGeom>
              <a:avLst/>
              <a:gdLst/>
              <a:ahLst/>
              <a:cxnLst/>
              <a:rect l="l" t="t" r="r" b="b"/>
              <a:pathLst>
                <a:path w="10988" h="2884" extrusionOk="0">
                  <a:moveTo>
                    <a:pt x="2552" y="0"/>
                  </a:moveTo>
                  <a:cubicBezTo>
                    <a:pt x="2311" y="0"/>
                    <a:pt x="2072" y="26"/>
                    <a:pt x="1845" y="87"/>
                  </a:cubicBezTo>
                  <a:cubicBezTo>
                    <a:pt x="1647" y="127"/>
                    <a:pt x="1468" y="186"/>
                    <a:pt x="1290" y="285"/>
                  </a:cubicBezTo>
                  <a:cubicBezTo>
                    <a:pt x="1210" y="305"/>
                    <a:pt x="1151" y="345"/>
                    <a:pt x="1071" y="384"/>
                  </a:cubicBezTo>
                  <a:cubicBezTo>
                    <a:pt x="933" y="444"/>
                    <a:pt x="794" y="523"/>
                    <a:pt x="675" y="603"/>
                  </a:cubicBezTo>
                  <a:cubicBezTo>
                    <a:pt x="556" y="682"/>
                    <a:pt x="457" y="741"/>
                    <a:pt x="357" y="841"/>
                  </a:cubicBezTo>
                  <a:cubicBezTo>
                    <a:pt x="219" y="940"/>
                    <a:pt x="119" y="1059"/>
                    <a:pt x="40" y="1198"/>
                  </a:cubicBezTo>
                  <a:cubicBezTo>
                    <a:pt x="1" y="1297"/>
                    <a:pt x="40" y="1376"/>
                    <a:pt x="159" y="1416"/>
                  </a:cubicBezTo>
                  <a:cubicBezTo>
                    <a:pt x="192" y="1441"/>
                    <a:pt x="233" y="1452"/>
                    <a:pt x="274" y="1452"/>
                  </a:cubicBezTo>
                  <a:cubicBezTo>
                    <a:pt x="331" y="1452"/>
                    <a:pt x="391" y="1430"/>
                    <a:pt x="437" y="1396"/>
                  </a:cubicBezTo>
                  <a:cubicBezTo>
                    <a:pt x="536" y="1277"/>
                    <a:pt x="615" y="1178"/>
                    <a:pt x="695" y="1039"/>
                  </a:cubicBezTo>
                  <a:cubicBezTo>
                    <a:pt x="734" y="940"/>
                    <a:pt x="814" y="860"/>
                    <a:pt x="873" y="781"/>
                  </a:cubicBezTo>
                  <a:cubicBezTo>
                    <a:pt x="952" y="662"/>
                    <a:pt x="1052" y="563"/>
                    <a:pt x="1171" y="484"/>
                  </a:cubicBezTo>
                  <a:cubicBezTo>
                    <a:pt x="1230" y="444"/>
                    <a:pt x="1290" y="384"/>
                    <a:pt x="1349" y="345"/>
                  </a:cubicBezTo>
                  <a:cubicBezTo>
                    <a:pt x="1508" y="265"/>
                    <a:pt x="1686" y="206"/>
                    <a:pt x="1865" y="166"/>
                  </a:cubicBezTo>
                  <a:cubicBezTo>
                    <a:pt x="2092" y="106"/>
                    <a:pt x="2319" y="80"/>
                    <a:pt x="2555" y="80"/>
                  </a:cubicBezTo>
                  <a:cubicBezTo>
                    <a:pt x="2628" y="80"/>
                    <a:pt x="2702" y="82"/>
                    <a:pt x="2777" y="87"/>
                  </a:cubicBezTo>
                  <a:cubicBezTo>
                    <a:pt x="3074" y="107"/>
                    <a:pt x="3352" y="166"/>
                    <a:pt x="3649" y="246"/>
                  </a:cubicBezTo>
                  <a:cubicBezTo>
                    <a:pt x="3927" y="305"/>
                    <a:pt x="4205" y="404"/>
                    <a:pt x="4482" y="503"/>
                  </a:cubicBezTo>
                  <a:cubicBezTo>
                    <a:pt x="4621" y="563"/>
                    <a:pt x="4740" y="622"/>
                    <a:pt x="4879" y="662"/>
                  </a:cubicBezTo>
                  <a:cubicBezTo>
                    <a:pt x="5018" y="722"/>
                    <a:pt x="5137" y="781"/>
                    <a:pt x="5276" y="841"/>
                  </a:cubicBezTo>
                  <a:cubicBezTo>
                    <a:pt x="5791" y="1098"/>
                    <a:pt x="6287" y="1376"/>
                    <a:pt x="6783" y="1654"/>
                  </a:cubicBezTo>
                  <a:cubicBezTo>
                    <a:pt x="7041" y="1792"/>
                    <a:pt x="7279" y="1951"/>
                    <a:pt x="7536" y="2090"/>
                  </a:cubicBezTo>
                  <a:lnTo>
                    <a:pt x="7893" y="2308"/>
                  </a:lnTo>
                  <a:cubicBezTo>
                    <a:pt x="7953" y="2348"/>
                    <a:pt x="8012" y="2387"/>
                    <a:pt x="8072" y="2427"/>
                  </a:cubicBezTo>
                  <a:cubicBezTo>
                    <a:pt x="8151" y="2467"/>
                    <a:pt x="8211" y="2487"/>
                    <a:pt x="8270" y="2526"/>
                  </a:cubicBezTo>
                  <a:cubicBezTo>
                    <a:pt x="8409" y="2586"/>
                    <a:pt x="8528" y="2645"/>
                    <a:pt x="8667" y="2705"/>
                  </a:cubicBezTo>
                  <a:cubicBezTo>
                    <a:pt x="8806" y="2744"/>
                    <a:pt x="8964" y="2804"/>
                    <a:pt x="9103" y="2824"/>
                  </a:cubicBezTo>
                  <a:cubicBezTo>
                    <a:pt x="9262" y="2863"/>
                    <a:pt x="9401" y="2883"/>
                    <a:pt x="9559" y="2883"/>
                  </a:cubicBezTo>
                  <a:lnTo>
                    <a:pt x="9758" y="2883"/>
                  </a:lnTo>
                  <a:cubicBezTo>
                    <a:pt x="9857" y="2883"/>
                    <a:pt x="9956" y="2883"/>
                    <a:pt x="10055" y="2863"/>
                  </a:cubicBezTo>
                  <a:cubicBezTo>
                    <a:pt x="10253" y="2824"/>
                    <a:pt x="10452" y="2725"/>
                    <a:pt x="10610" y="2606"/>
                  </a:cubicBezTo>
                  <a:cubicBezTo>
                    <a:pt x="10749" y="2487"/>
                    <a:pt x="10868" y="2328"/>
                    <a:pt x="10928" y="2149"/>
                  </a:cubicBezTo>
                  <a:cubicBezTo>
                    <a:pt x="10967" y="2070"/>
                    <a:pt x="10987" y="1991"/>
                    <a:pt x="10987" y="1911"/>
                  </a:cubicBezTo>
                  <a:cubicBezTo>
                    <a:pt x="10987" y="1832"/>
                    <a:pt x="10987" y="1753"/>
                    <a:pt x="10987" y="1654"/>
                  </a:cubicBezTo>
                  <a:cubicBezTo>
                    <a:pt x="10967" y="1594"/>
                    <a:pt x="10947" y="1515"/>
                    <a:pt x="10908" y="1435"/>
                  </a:cubicBezTo>
                  <a:cubicBezTo>
                    <a:pt x="10908" y="1416"/>
                    <a:pt x="10888" y="1376"/>
                    <a:pt x="10868" y="1336"/>
                  </a:cubicBezTo>
                  <a:lnTo>
                    <a:pt x="10848" y="1297"/>
                  </a:lnTo>
                  <a:lnTo>
                    <a:pt x="10809" y="1237"/>
                  </a:lnTo>
                  <a:cubicBezTo>
                    <a:pt x="10749" y="1118"/>
                    <a:pt x="10670" y="1019"/>
                    <a:pt x="10571" y="920"/>
                  </a:cubicBezTo>
                  <a:cubicBezTo>
                    <a:pt x="10471" y="841"/>
                    <a:pt x="10372" y="761"/>
                    <a:pt x="10273" y="702"/>
                  </a:cubicBezTo>
                  <a:cubicBezTo>
                    <a:pt x="10174" y="642"/>
                    <a:pt x="10075" y="603"/>
                    <a:pt x="9976" y="563"/>
                  </a:cubicBezTo>
                  <a:cubicBezTo>
                    <a:pt x="9817" y="503"/>
                    <a:pt x="9658" y="464"/>
                    <a:pt x="9480" y="444"/>
                  </a:cubicBezTo>
                  <a:lnTo>
                    <a:pt x="9301" y="444"/>
                  </a:lnTo>
                  <a:lnTo>
                    <a:pt x="9242" y="464"/>
                  </a:lnTo>
                  <a:lnTo>
                    <a:pt x="9182" y="484"/>
                  </a:lnTo>
                  <a:cubicBezTo>
                    <a:pt x="9103" y="523"/>
                    <a:pt x="9044" y="603"/>
                    <a:pt x="9044" y="682"/>
                  </a:cubicBezTo>
                  <a:cubicBezTo>
                    <a:pt x="9024" y="741"/>
                    <a:pt x="9044" y="821"/>
                    <a:pt x="9083" y="880"/>
                  </a:cubicBezTo>
                  <a:cubicBezTo>
                    <a:pt x="9103" y="880"/>
                    <a:pt x="9123" y="900"/>
                    <a:pt x="9123" y="920"/>
                  </a:cubicBezTo>
                  <a:lnTo>
                    <a:pt x="9182" y="940"/>
                  </a:lnTo>
                  <a:lnTo>
                    <a:pt x="9242" y="979"/>
                  </a:lnTo>
                  <a:lnTo>
                    <a:pt x="9321" y="999"/>
                  </a:lnTo>
                  <a:cubicBezTo>
                    <a:pt x="9401" y="1039"/>
                    <a:pt x="9539" y="1059"/>
                    <a:pt x="9678" y="1118"/>
                  </a:cubicBezTo>
                  <a:cubicBezTo>
                    <a:pt x="9758" y="1138"/>
                    <a:pt x="9837" y="1158"/>
                    <a:pt x="9916" y="1198"/>
                  </a:cubicBezTo>
                  <a:cubicBezTo>
                    <a:pt x="9996" y="1217"/>
                    <a:pt x="10075" y="1257"/>
                    <a:pt x="10154" y="1316"/>
                  </a:cubicBezTo>
                  <a:cubicBezTo>
                    <a:pt x="10253" y="1356"/>
                    <a:pt x="10333" y="1416"/>
                    <a:pt x="10392" y="1495"/>
                  </a:cubicBezTo>
                  <a:lnTo>
                    <a:pt x="10432" y="1515"/>
                  </a:lnTo>
                  <a:lnTo>
                    <a:pt x="10452" y="1554"/>
                  </a:lnTo>
                  <a:cubicBezTo>
                    <a:pt x="10471" y="1574"/>
                    <a:pt x="10471" y="1594"/>
                    <a:pt x="10491" y="1614"/>
                  </a:cubicBezTo>
                  <a:cubicBezTo>
                    <a:pt x="10531" y="1654"/>
                    <a:pt x="10551" y="1693"/>
                    <a:pt x="10571" y="1753"/>
                  </a:cubicBezTo>
                  <a:cubicBezTo>
                    <a:pt x="10590" y="1812"/>
                    <a:pt x="10610" y="1852"/>
                    <a:pt x="10630" y="1911"/>
                  </a:cubicBezTo>
                  <a:cubicBezTo>
                    <a:pt x="10630" y="1971"/>
                    <a:pt x="10630" y="2030"/>
                    <a:pt x="10630" y="2090"/>
                  </a:cubicBezTo>
                  <a:cubicBezTo>
                    <a:pt x="10610" y="2229"/>
                    <a:pt x="10531" y="2368"/>
                    <a:pt x="10452" y="2467"/>
                  </a:cubicBezTo>
                  <a:cubicBezTo>
                    <a:pt x="10333" y="2586"/>
                    <a:pt x="10174" y="2685"/>
                    <a:pt x="10015" y="2744"/>
                  </a:cubicBezTo>
                  <a:cubicBezTo>
                    <a:pt x="9916" y="2764"/>
                    <a:pt x="9817" y="2784"/>
                    <a:pt x="9738" y="2804"/>
                  </a:cubicBezTo>
                  <a:lnTo>
                    <a:pt x="9559" y="2804"/>
                  </a:lnTo>
                  <a:cubicBezTo>
                    <a:pt x="9420" y="2804"/>
                    <a:pt x="9262" y="2784"/>
                    <a:pt x="9123" y="2744"/>
                  </a:cubicBezTo>
                  <a:cubicBezTo>
                    <a:pt x="8984" y="2705"/>
                    <a:pt x="8845" y="2665"/>
                    <a:pt x="8706" y="2625"/>
                  </a:cubicBezTo>
                  <a:cubicBezTo>
                    <a:pt x="8568" y="2566"/>
                    <a:pt x="8449" y="2506"/>
                    <a:pt x="8310" y="2447"/>
                  </a:cubicBezTo>
                  <a:cubicBezTo>
                    <a:pt x="8250" y="2407"/>
                    <a:pt x="8191" y="2387"/>
                    <a:pt x="8131" y="2348"/>
                  </a:cubicBezTo>
                  <a:cubicBezTo>
                    <a:pt x="8072" y="2308"/>
                    <a:pt x="8012" y="2288"/>
                    <a:pt x="7953" y="2249"/>
                  </a:cubicBezTo>
                  <a:lnTo>
                    <a:pt x="7576" y="2011"/>
                  </a:lnTo>
                  <a:cubicBezTo>
                    <a:pt x="7338" y="1872"/>
                    <a:pt x="7100" y="1733"/>
                    <a:pt x="6842" y="1574"/>
                  </a:cubicBezTo>
                  <a:cubicBezTo>
                    <a:pt x="6347" y="1297"/>
                    <a:pt x="5851" y="1019"/>
                    <a:pt x="5315" y="781"/>
                  </a:cubicBezTo>
                  <a:cubicBezTo>
                    <a:pt x="5196" y="702"/>
                    <a:pt x="5058" y="642"/>
                    <a:pt x="4919" y="603"/>
                  </a:cubicBezTo>
                  <a:cubicBezTo>
                    <a:pt x="4780" y="543"/>
                    <a:pt x="4661" y="484"/>
                    <a:pt x="4522" y="424"/>
                  </a:cubicBezTo>
                  <a:cubicBezTo>
                    <a:pt x="4244" y="325"/>
                    <a:pt x="3967" y="226"/>
                    <a:pt x="3669" y="146"/>
                  </a:cubicBezTo>
                  <a:cubicBezTo>
                    <a:pt x="3372" y="67"/>
                    <a:pt x="3074" y="27"/>
                    <a:pt x="2777" y="8"/>
                  </a:cubicBezTo>
                  <a:cubicBezTo>
                    <a:pt x="2702" y="3"/>
                    <a:pt x="2627" y="0"/>
                    <a:pt x="2552"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a:off x="1167200" y="4606350"/>
              <a:ext cx="274700" cy="72100"/>
            </a:xfrm>
            <a:custGeom>
              <a:avLst/>
              <a:gdLst/>
              <a:ahLst/>
              <a:cxnLst/>
              <a:rect l="l" t="t" r="r" b="b"/>
              <a:pathLst>
                <a:path w="10988" h="2884" extrusionOk="0">
                  <a:moveTo>
                    <a:pt x="1231" y="0"/>
                  </a:moveTo>
                  <a:cubicBezTo>
                    <a:pt x="1131" y="0"/>
                    <a:pt x="1052" y="20"/>
                    <a:pt x="953" y="40"/>
                  </a:cubicBezTo>
                  <a:cubicBezTo>
                    <a:pt x="755" y="60"/>
                    <a:pt x="556" y="159"/>
                    <a:pt x="398" y="278"/>
                  </a:cubicBezTo>
                  <a:cubicBezTo>
                    <a:pt x="239" y="397"/>
                    <a:pt x="140" y="556"/>
                    <a:pt x="60" y="734"/>
                  </a:cubicBezTo>
                  <a:cubicBezTo>
                    <a:pt x="41" y="813"/>
                    <a:pt x="21" y="893"/>
                    <a:pt x="1" y="972"/>
                  </a:cubicBezTo>
                  <a:cubicBezTo>
                    <a:pt x="1" y="1071"/>
                    <a:pt x="1" y="1150"/>
                    <a:pt x="1" y="1230"/>
                  </a:cubicBezTo>
                  <a:cubicBezTo>
                    <a:pt x="21" y="1309"/>
                    <a:pt x="60" y="1369"/>
                    <a:pt x="100" y="1448"/>
                  </a:cubicBezTo>
                  <a:cubicBezTo>
                    <a:pt x="100" y="1468"/>
                    <a:pt x="120" y="1507"/>
                    <a:pt x="140" y="1547"/>
                  </a:cubicBezTo>
                  <a:lnTo>
                    <a:pt x="160" y="1587"/>
                  </a:lnTo>
                  <a:lnTo>
                    <a:pt x="179" y="1646"/>
                  </a:lnTo>
                  <a:cubicBezTo>
                    <a:pt x="259" y="1745"/>
                    <a:pt x="338" y="1864"/>
                    <a:pt x="437" y="1944"/>
                  </a:cubicBezTo>
                  <a:cubicBezTo>
                    <a:pt x="517" y="2043"/>
                    <a:pt x="616" y="2102"/>
                    <a:pt x="735" y="2182"/>
                  </a:cubicBezTo>
                  <a:cubicBezTo>
                    <a:pt x="814" y="2221"/>
                    <a:pt x="913" y="2281"/>
                    <a:pt x="1012" y="2321"/>
                  </a:cubicBezTo>
                  <a:cubicBezTo>
                    <a:pt x="1171" y="2380"/>
                    <a:pt x="1349" y="2420"/>
                    <a:pt x="1508" y="2440"/>
                  </a:cubicBezTo>
                  <a:lnTo>
                    <a:pt x="1706" y="2440"/>
                  </a:lnTo>
                  <a:lnTo>
                    <a:pt x="1766" y="2420"/>
                  </a:lnTo>
                  <a:lnTo>
                    <a:pt x="1825" y="2380"/>
                  </a:lnTo>
                  <a:cubicBezTo>
                    <a:pt x="1905" y="2360"/>
                    <a:pt x="1944" y="2281"/>
                    <a:pt x="1964" y="2202"/>
                  </a:cubicBezTo>
                  <a:cubicBezTo>
                    <a:pt x="1984" y="2142"/>
                    <a:pt x="1964" y="2063"/>
                    <a:pt x="1905" y="2003"/>
                  </a:cubicBezTo>
                  <a:cubicBezTo>
                    <a:pt x="1905" y="1983"/>
                    <a:pt x="1885" y="1983"/>
                    <a:pt x="1865" y="1964"/>
                  </a:cubicBezTo>
                  <a:lnTo>
                    <a:pt x="1825" y="1944"/>
                  </a:lnTo>
                  <a:lnTo>
                    <a:pt x="1766" y="1904"/>
                  </a:lnTo>
                  <a:lnTo>
                    <a:pt x="1687" y="1884"/>
                  </a:lnTo>
                  <a:cubicBezTo>
                    <a:pt x="1587" y="1845"/>
                    <a:pt x="1468" y="1805"/>
                    <a:pt x="1330" y="1765"/>
                  </a:cubicBezTo>
                  <a:cubicBezTo>
                    <a:pt x="1250" y="1745"/>
                    <a:pt x="1171" y="1726"/>
                    <a:pt x="1092" y="1686"/>
                  </a:cubicBezTo>
                  <a:cubicBezTo>
                    <a:pt x="1012" y="1646"/>
                    <a:pt x="913" y="1607"/>
                    <a:pt x="834" y="1567"/>
                  </a:cubicBezTo>
                  <a:cubicBezTo>
                    <a:pt x="755" y="1527"/>
                    <a:pt x="675" y="1468"/>
                    <a:pt x="616" y="1388"/>
                  </a:cubicBezTo>
                  <a:lnTo>
                    <a:pt x="576" y="1369"/>
                  </a:lnTo>
                  <a:lnTo>
                    <a:pt x="556" y="1329"/>
                  </a:lnTo>
                  <a:cubicBezTo>
                    <a:pt x="536" y="1309"/>
                    <a:pt x="517" y="1289"/>
                    <a:pt x="517" y="1269"/>
                  </a:cubicBezTo>
                  <a:cubicBezTo>
                    <a:pt x="477" y="1230"/>
                    <a:pt x="457" y="1170"/>
                    <a:pt x="437" y="1131"/>
                  </a:cubicBezTo>
                  <a:cubicBezTo>
                    <a:pt x="417" y="1071"/>
                    <a:pt x="398" y="1012"/>
                    <a:pt x="378" y="972"/>
                  </a:cubicBezTo>
                  <a:cubicBezTo>
                    <a:pt x="378" y="913"/>
                    <a:pt x="378" y="853"/>
                    <a:pt x="378" y="774"/>
                  </a:cubicBezTo>
                  <a:cubicBezTo>
                    <a:pt x="398" y="655"/>
                    <a:pt x="457" y="516"/>
                    <a:pt x="556" y="417"/>
                  </a:cubicBezTo>
                  <a:cubicBezTo>
                    <a:pt x="675" y="278"/>
                    <a:pt x="834" y="199"/>
                    <a:pt x="993" y="139"/>
                  </a:cubicBezTo>
                  <a:cubicBezTo>
                    <a:pt x="1072" y="119"/>
                    <a:pt x="1171" y="99"/>
                    <a:pt x="1270" y="80"/>
                  </a:cubicBezTo>
                  <a:lnTo>
                    <a:pt x="1449" y="80"/>
                  </a:lnTo>
                  <a:cubicBezTo>
                    <a:pt x="1587" y="99"/>
                    <a:pt x="1726" y="119"/>
                    <a:pt x="1865" y="139"/>
                  </a:cubicBezTo>
                  <a:cubicBezTo>
                    <a:pt x="2024" y="179"/>
                    <a:pt x="2163" y="218"/>
                    <a:pt x="2301" y="258"/>
                  </a:cubicBezTo>
                  <a:cubicBezTo>
                    <a:pt x="2420" y="318"/>
                    <a:pt x="2559" y="377"/>
                    <a:pt x="2678" y="437"/>
                  </a:cubicBezTo>
                  <a:cubicBezTo>
                    <a:pt x="2758" y="476"/>
                    <a:pt x="2817" y="496"/>
                    <a:pt x="2877" y="536"/>
                  </a:cubicBezTo>
                  <a:cubicBezTo>
                    <a:pt x="2936" y="575"/>
                    <a:pt x="2995" y="615"/>
                    <a:pt x="3055" y="655"/>
                  </a:cubicBezTo>
                  <a:lnTo>
                    <a:pt x="3412" y="873"/>
                  </a:lnTo>
                  <a:cubicBezTo>
                    <a:pt x="3670" y="1012"/>
                    <a:pt x="3908" y="1170"/>
                    <a:pt x="4166" y="1309"/>
                  </a:cubicBezTo>
                  <a:cubicBezTo>
                    <a:pt x="4661" y="1587"/>
                    <a:pt x="5157" y="1864"/>
                    <a:pt x="5673" y="2122"/>
                  </a:cubicBezTo>
                  <a:cubicBezTo>
                    <a:pt x="5812" y="2182"/>
                    <a:pt x="5950" y="2241"/>
                    <a:pt x="6069" y="2301"/>
                  </a:cubicBezTo>
                  <a:cubicBezTo>
                    <a:pt x="6208" y="2360"/>
                    <a:pt x="6347" y="2400"/>
                    <a:pt x="6486" y="2459"/>
                  </a:cubicBezTo>
                  <a:cubicBezTo>
                    <a:pt x="6763" y="2578"/>
                    <a:pt x="7041" y="2658"/>
                    <a:pt x="7319" y="2737"/>
                  </a:cubicBezTo>
                  <a:cubicBezTo>
                    <a:pt x="7616" y="2816"/>
                    <a:pt x="7914" y="2856"/>
                    <a:pt x="8231" y="2876"/>
                  </a:cubicBezTo>
                  <a:cubicBezTo>
                    <a:pt x="8305" y="2881"/>
                    <a:pt x="8381" y="2883"/>
                    <a:pt x="8457" y="2883"/>
                  </a:cubicBezTo>
                  <a:cubicBezTo>
                    <a:pt x="8686" y="2883"/>
                    <a:pt x="8920" y="2861"/>
                    <a:pt x="9143" y="2816"/>
                  </a:cubicBezTo>
                  <a:cubicBezTo>
                    <a:pt x="9342" y="2757"/>
                    <a:pt x="9520" y="2697"/>
                    <a:pt x="9698" y="2618"/>
                  </a:cubicBezTo>
                  <a:cubicBezTo>
                    <a:pt x="9778" y="2578"/>
                    <a:pt x="9857" y="2559"/>
                    <a:pt x="9936" y="2519"/>
                  </a:cubicBezTo>
                  <a:cubicBezTo>
                    <a:pt x="10075" y="2440"/>
                    <a:pt x="10194" y="2360"/>
                    <a:pt x="10333" y="2281"/>
                  </a:cubicBezTo>
                  <a:cubicBezTo>
                    <a:pt x="10432" y="2221"/>
                    <a:pt x="10531" y="2142"/>
                    <a:pt x="10631" y="2063"/>
                  </a:cubicBezTo>
                  <a:cubicBezTo>
                    <a:pt x="10769" y="1964"/>
                    <a:pt x="10888" y="1825"/>
                    <a:pt x="10968" y="1686"/>
                  </a:cubicBezTo>
                  <a:cubicBezTo>
                    <a:pt x="10988" y="1587"/>
                    <a:pt x="10968" y="1527"/>
                    <a:pt x="10849" y="1468"/>
                  </a:cubicBezTo>
                  <a:cubicBezTo>
                    <a:pt x="10807" y="1443"/>
                    <a:pt x="10762" y="1432"/>
                    <a:pt x="10718" y="1432"/>
                  </a:cubicBezTo>
                  <a:cubicBezTo>
                    <a:pt x="10657" y="1432"/>
                    <a:pt x="10597" y="1453"/>
                    <a:pt x="10551" y="1488"/>
                  </a:cubicBezTo>
                  <a:cubicBezTo>
                    <a:pt x="10472" y="1607"/>
                    <a:pt x="10373" y="1726"/>
                    <a:pt x="10313" y="1845"/>
                  </a:cubicBezTo>
                  <a:cubicBezTo>
                    <a:pt x="10254" y="1944"/>
                    <a:pt x="10194" y="2023"/>
                    <a:pt x="10135" y="2122"/>
                  </a:cubicBezTo>
                  <a:cubicBezTo>
                    <a:pt x="10036" y="2221"/>
                    <a:pt x="9936" y="2321"/>
                    <a:pt x="9837" y="2400"/>
                  </a:cubicBezTo>
                  <a:cubicBezTo>
                    <a:pt x="9778" y="2459"/>
                    <a:pt x="9718" y="2499"/>
                    <a:pt x="9659" y="2539"/>
                  </a:cubicBezTo>
                  <a:cubicBezTo>
                    <a:pt x="9480" y="2618"/>
                    <a:pt x="9302" y="2678"/>
                    <a:pt x="9123" y="2737"/>
                  </a:cubicBezTo>
                  <a:cubicBezTo>
                    <a:pt x="8900" y="2782"/>
                    <a:pt x="8677" y="2804"/>
                    <a:pt x="8454" y="2804"/>
                  </a:cubicBezTo>
                  <a:cubicBezTo>
                    <a:pt x="8380" y="2804"/>
                    <a:pt x="8305" y="2801"/>
                    <a:pt x="8231" y="2796"/>
                  </a:cubicBezTo>
                  <a:cubicBezTo>
                    <a:pt x="7934" y="2777"/>
                    <a:pt x="7636" y="2737"/>
                    <a:pt x="7358" y="2658"/>
                  </a:cubicBezTo>
                  <a:cubicBezTo>
                    <a:pt x="7061" y="2578"/>
                    <a:pt x="6783" y="2479"/>
                    <a:pt x="6525" y="2380"/>
                  </a:cubicBezTo>
                  <a:cubicBezTo>
                    <a:pt x="6387" y="2321"/>
                    <a:pt x="6248" y="2281"/>
                    <a:pt x="6129" y="2221"/>
                  </a:cubicBezTo>
                  <a:cubicBezTo>
                    <a:pt x="5990" y="2162"/>
                    <a:pt x="5851" y="2102"/>
                    <a:pt x="5732" y="2043"/>
                  </a:cubicBezTo>
                  <a:cubicBezTo>
                    <a:pt x="5217" y="1785"/>
                    <a:pt x="4701" y="1527"/>
                    <a:pt x="4205" y="1230"/>
                  </a:cubicBezTo>
                  <a:cubicBezTo>
                    <a:pt x="3967" y="1091"/>
                    <a:pt x="3709" y="952"/>
                    <a:pt x="3471" y="794"/>
                  </a:cubicBezTo>
                  <a:lnTo>
                    <a:pt x="3114" y="575"/>
                  </a:lnTo>
                  <a:cubicBezTo>
                    <a:pt x="3035" y="536"/>
                    <a:pt x="2976" y="496"/>
                    <a:pt x="2916" y="456"/>
                  </a:cubicBezTo>
                  <a:cubicBezTo>
                    <a:pt x="2857" y="437"/>
                    <a:pt x="2797" y="397"/>
                    <a:pt x="2718" y="357"/>
                  </a:cubicBezTo>
                  <a:cubicBezTo>
                    <a:pt x="2599" y="298"/>
                    <a:pt x="2460" y="238"/>
                    <a:pt x="2321" y="179"/>
                  </a:cubicBezTo>
                  <a:cubicBezTo>
                    <a:pt x="2182" y="139"/>
                    <a:pt x="2044" y="99"/>
                    <a:pt x="1885" y="60"/>
                  </a:cubicBezTo>
                  <a:cubicBezTo>
                    <a:pt x="1746" y="20"/>
                    <a:pt x="1587" y="0"/>
                    <a:pt x="1429"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a:off x="1318425" y="4601700"/>
              <a:ext cx="274700" cy="72600"/>
            </a:xfrm>
            <a:custGeom>
              <a:avLst/>
              <a:gdLst/>
              <a:ahLst/>
              <a:cxnLst/>
              <a:rect l="l" t="t" r="r" b="b"/>
              <a:pathLst>
                <a:path w="10988" h="2904" extrusionOk="0">
                  <a:moveTo>
                    <a:pt x="2544" y="1"/>
                  </a:moveTo>
                  <a:cubicBezTo>
                    <a:pt x="2311" y="1"/>
                    <a:pt x="2072" y="27"/>
                    <a:pt x="1845" y="87"/>
                  </a:cubicBezTo>
                  <a:cubicBezTo>
                    <a:pt x="1647" y="127"/>
                    <a:pt x="1448" y="206"/>
                    <a:pt x="1290" y="285"/>
                  </a:cubicBezTo>
                  <a:cubicBezTo>
                    <a:pt x="1210" y="325"/>
                    <a:pt x="1131" y="345"/>
                    <a:pt x="1052" y="385"/>
                  </a:cubicBezTo>
                  <a:cubicBezTo>
                    <a:pt x="913" y="444"/>
                    <a:pt x="794" y="523"/>
                    <a:pt x="655" y="623"/>
                  </a:cubicBezTo>
                  <a:cubicBezTo>
                    <a:pt x="556" y="682"/>
                    <a:pt x="437" y="761"/>
                    <a:pt x="357" y="841"/>
                  </a:cubicBezTo>
                  <a:cubicBezTo>
                    <a:pt x="219" y="940"/>
                    <a:pt x="100" y="1059"/>
                    <a:pt x="20" y="1218"/>
                  </a:cubicBezTo>
                  <a:cubicBezTo>
                    <a:pt x="1" y="1317"/>
                    <a:pt x="20" y="1376"/>
                    <a:pt x="139" y="1436"/>
                  </a:cubicBezTo>
                  <a:cubicBezTo>
                    <a:pt x="180" y="1452"/>
                    <a:pt x="225" y="1462"/>
                    <a:pt x="269" y="1462"/>
                  </a:cubicBezTo>
                  <a:cubicBezTo>
                    <a:pt x="330" y="1462"/>
                    <a:pt x="390" y="1442"/>
                    <a:pt x="437" y="1396"/>
                  </a:cubicBezTo>
                  <a:cubicBezTo>
                    <a:pt x="516" y="1297"/>
                    <a:pt x="615" y="1178"/>
                    <a:pt x="675" y="1059"/>
                  </a:cubicBezTo>
                  <a:cubicBezTo>
                    <a:pt x="734" y="960"/>
                    <a:pt x="794" y="880"/>
                    <a:pt x="853" y="781"/>
                  </a:cubicBezTo>
                  <a:cubicBezTo>
                    <a:pt x="952" y="682"/>
                    <a:pt x="1052" y="583"/>
                    <a:pt x="1151" y="504"/>
                  </a:cubicBezTo>
                  <a:cubicBezTo>
                    <a:pt x="1210" y="444"/>
                    <a:pt x="1270" y="404"/>
                    <a:pt x="1329" y="365"/>
                  </a:cubicBezTo>
                  <a:cubicBezTo>
                    <a:pt x="1508" y="285"/>
                    <a:pt x="1686" y="206"/>
                    <a:pt x="1865" y="166"/>
                  </a:cubicBezTo>
                  <a:cubicBezTo>
                    <a:pt x="2088" y="122"/>
                    <a:pt x="2311" y="100"/>
                    <a:pt x="2534" y="100"/>
                  </a:cubicBezTo>
                  <a:cubicBezTo>
                    <a:pt x="2608" y="100"/>
                    <a:pt x="2683" y="102"/>
                    <a:pt x="2757" y="107"/>
                  </a:cubicBezTo>
                  <a:cubicBezTo>
                    <a:pt x="3055" y="127"/>
                    <a:pt x="3352" y="166"/>
                    <a:pt x="3630" y="246"/>
                  </a:cubicBezTo>
                  <a:cubicBezTo>
                    <a:pt x="3907" y="325"/>
                    <a:pt x="4185" y="404"/>
                    <a:pt x="4463" y="523"/>
                  </a:cubicBezTo>
                  <a:cubicBezTo>
                    <a:pt x="4601" y="563"/>
                    <a:pt x="4740" y="623"/>
                    <a:pt x="4859" y="682"/>
                  </a:cubicBezTo>
                  <a:cubicBezTo>
                    <a:pt x="4998" y="742"/>
                    <a:pt x="5137" y="801"/>
                    <a:pt x="5256" y="861"/>
                  </a:cubicBezTo>
                  <a:cubicBezTo>
                    <a:pt x="5771" y="1099"/>
                    <a:pt x="6287" y="1376"/>
                    <a:pt x="6783" y="1674"/>
                  </a:cubicBezTo>
                  <a:cubicBezTo>
                    <a:pt x="7021" y="1812"/>
                    <a:pt x="7259" y="1951"/>
                    <a:pt x="7517" y="2110"/>
                  </a:cubicBezTo>
                  <a:lnTo>
                    <a:pt x="7874" y="2328"/>
                  </a:lnTo>
                  <a:cubicBezTo>
                    <a:pt x="7933" y="2368"/>
                    <a:pt x="8012" y="2407"/>
                    <a:pt x="8072" y="2427"/>
                  </a:cubicBezTo>
                  <a:cubicBezTo>
                    <a:pt x="8131" y="2467"/>
                    <a:pt x="8191" y="2507"/>
                    <a:pt x="8250" y="2526"/>
                  </a:cubicBezTo>
                  <a:cubicBezTo>
                    <a:pt x="8389" y="2606"/>
                    <a:pt x="8528" y="2665"/>
                    <a:pt x="8667" y="2705"/>
                  </a:cubicBezTo>
                  <a:cubicBezTo>
                    <a:pt x="8806" y="2764"/>
                    <a:pt x="8944" y="2804"/>
                    <a:pt x="9083" y="2844"/>
                  </a:cubicBezTo>
                  <a:cubicBezTo>
                    <a:pt x="9242" y="2864"/>
                    <a:pt x="9401" y="2883"/>
                    <a:pt x="9539" y="2903"/>
                  </a:cubicBezTo>
                  <a:lnTo>
                    <a:pt x="9758" y="2903"/>
                  </a:lnTo>
                  <a:cubicBezTo>
                    <a:pt x="9857" y="2903"/>
                    <a:pt x="9936" y="2883"/>
                    <a:pt x="10035" y="2864"/>
                  </a:cubicBezTo>
                  <a:cubicBezTo>
                    <a:pt x="10234" y="2824"/>
                    <a:pt x="10432" y="2745"/>
                    <a:pt x="10590" y="2626"/>
                  </a:cubicBezTo>
                  <a:cubicBezTo>
                    <a:pt x="10749" y="2507"/>
                    <a:pt x="10848" y="2348"/>
                    <a:pt x="10928" y="2169"/>
                  </a:cubicBezTo>
                  <a:cubicBezTo>
                    <a:pt x="10947" y="2090"/>
                    <a:pt x="10967" y="2011"/>
                    <a:pt x="10967" y="1912"/>
                  </a:cubicBezTo>
                  <a:cubicBezTo>
                    <a:pt x="10987" y="1832"/>
                    <a:pt x="10987" y="1753"/>
                    <a:pt x="10967" y="1674"/>
                  </a:cubicBezTo>
                  <a:cubicBezTo>
                    <a:pt x="10947" y="1594"/>
                    <a:pt x="10928" y="1535"/>
                    <a:pt x="10888" y="1455"/>
                  </a:cubicBezTo>
                  <a:cubicBezTo>
                    <a:pt x="10888" y="1436"/>
                    <a:pt x="10868" y="1396"/>
                    <a:pt x="10848" y="1356"/>
                  </a:cubicBezTo>
                  <a:lnTo>
                    <a:pt x="10828" y="1317"/>
                  </a:lnTo>
                  <a:lnTo>
                    <a:pt x="10809" y="1257"/>
                  </a:lnTo>
                  <a:cubicBezTo>
                    <a:pt x="10729" y="1138"/>
                    <a:pt x="10650" y="1039"/>
                    <a:pt x="10551" y="940"/>
                  </a:cubicBezTo>
                  <a:cubicBezTo>
                    <a:pt x="10452" y="861"/>
                    <a:pt x="10352" y="781"/>
                    <a:pt x="10253" y="722"/>
                  </a:cubicBezTo>
                  <a:cubicBezTo>
                    <a:pt x="10154" y="662"/>
                    <a:pt x="10075" y="623"/>
                    <a:pt x="9976" y="583"/>
                  </a:cubicBezTo>
                  <a:cubicBezTo>
                    <a:pt x="9817" y="523"/>
                    <a:pt x="9639" y="484"/>
                    <a:pt x="9480" y="464"/>
                  </a:cubicBezTo>
                  <a:lnTo>
                    <a:pt x="9282" y="464"/>
                  </a:lnTo>
                  <a:lnTo>
                    <a:pt x="9222" y="484"/>
                  </a:lnTo>
                  <a:lnTo>
                    <a:pt x="9163" y="504"/>
                  </a:lnTo>
                  <a:cubicBezTo>
                    <a:pt x="9083" y="543"/>
                    <a:pt x="9044" y="623"/>
                    <a:pt x="9024" y="702"/>
                  </a:cubicBezTo>
                  <a:cubicBezTo>
                    <a:pt x="9004" y="761"/>
                    <a:pt x="9024" y="841"/>
                    <a:pt x="9083" y="900"/>
                  </a:cubicBezTo>
                  <a:cubicBezTo>
                    <a:pt x="9083" y="900"/>
                    <a:pt x="9103" y="920"/>
                    <a:pt x="9123" y="940"/>
                  </a:cubicBezTo>
                  <a:lnTo>
                    <a:pt x="9163" y="960"/>
                  </a:lnTo>
                  <a:lnTo>
                    <a:pt x="9222" y="999"/>
                  </a:lnTo>
                  <a:lnTo>
                    <a:pt x="9301" y="1019"/>
                  </a:lnTo>
                  <a:cubicBezTo>
                    <a:pt x="9401" y="1059"/>
                    <a:pt x="9520" y="1079"/>
                    <a:pt x="9658" y="1138"/>
                  </a:cubicBezTo>
                  <a:cubicBezTo>
                    <a:pt x="9738" y="1158"/>
                    <a:pt x="9817" y="1178"/>
                    <a:pt x="9896" y="1218"/>
                  </a:cubicBezTo>
                  <a:cubicBezTo>
                    <a:pt x="9976" y="1237"/>
                    <a:pt x="10075" y="1277"/>
                    <a:pt x="10154" y="1336"/>
                  </a:cubicBezTo>
                  <a:cubicBezTo>
                    <a:pt x="10234" y="1376"/>
                    <a:pt x="10313" y="1436"/>
                    <a:pt x="10372" y="1515"/>
                  </a:cubicBezTo>
                  <a:lnTo>
                    <a:pt x="10412" y="1535"/>
                  </a:lnTo>
                  <a:lnTo>
                    <a:pt x="10432" y="1574"/>
                  </a:lnTo>
                  <a:cubicBezTo>
                    <a:pt x="10452" y="1594"/>
                    <a:pt x="10471" y="1614"/>
                    <a:pt x="10471" y="1634"/>
                  </a:cubicBezTo>
                  <a:cubicBezTo>
                    <a:pt x="10511" y="1674"/>
                    <a:pt x="10531" y="1713"/>
                    <a:pt x="10551" y="1773"/>
                  </a:cubicBezTo>
                  <a:cubicBezTo>
                    <a:pt x="10571" y="1832"/>
                    <a:pt x="10590" y="1872"/>
                    <a:pt x="10610" y="1931"/>
                  </a:cubicBezTo>
                  <a:cubicBezTo>
                    <a:pt x="10610" y="1991"/>
                    <a:pt x="10610" y="2050"/>
                    <a:pt x="10610" y="2110"/>
                  </a:cubicBezTo>
                  <a:cubicBezTo>
                    <a:pt x="10590" y="2249"/>
                    <a:pt x="10531" y="2388"/>
                    <a:pt x="10432" y="2487"/>
                  </a:cubicBezTo>
                  <a:cubicBezTo>
                    <a:pt x="10313" y="2606"/>
                    <a:pt x="10154" y="2705"/>
                    <a:pt x="9996" y="2764"/>
                  </a:cubicBezTo>
                  <a:cubicBezTo>
                    <a:pt x="9896" y="2784"/>
                    <a:pt x="9817" y="2804"/>
                    <a:pt x="9718" y="2804"/>
                  </a:cubicBezTo>
                  <a:cubicBezTo>
                    <a:pt x="9688" y="2814"/>
                    <a:pt x="9658" y="2819"/>
                    <a:pt x="9629" y="2819"/>
                  </a:cubicBezTo>
                  <a:cubicBezTo>
                    <a:pt x="9599" y="2819"/>
                    <a:pt x="9569" y="2814"/>
                    <a:pt x="9539" y="2804"/>
                  </a:cubicBezTo>
                  <a:cubicBezTo>
                    <a:pt x="9401" y="2804"/>
                    <a:pt x="9262" y="2784"/>
                    <a:pt x="9103" y="2764"/>
                  </a:cubicBezTo>
                  <a:cubicBezTo>
                    <a:pt x="8964" y="2725"/>
                    <a:pt x="8825" y="2685"/>
                    <a:pt x="8687" y="2626"/>
                  </a:cubicBezTo>
                  <a:cubicBezTo>
                    <a:pt x="8568" y="2586"/>
                    <a:pt x="8429" y="2526"/>
                    <a:pt x="8310" y="2467"/>
                  </a:cubicBezTo>
                  <a:cubicBezTo>
                    <a:pt x="8231" y="2427"/>
                    <a:pt x="8171" y="2388"/>
                    <a:pt x="8112" y="2368"/>
                  </a:cubicBezTo>
                  <a:cubicBezTo>
                    <a:pt x="8052" y="2328"/>
                    <a:pt x="7993" y="2288"/>
                    <a:pt x="7933" y="2249"/>
                  </a:cubicBezTo>
                  <a:lnTo>
                    <a:pt x="7576" y="2031"/>
                  </a:lnTo>
                  <a:cubicBezTo>
                    <a:pt x="7318" y="1872"/>
                    <a:pt x="7080" y="1733"/>
                    <a:pt x="6823" y="1594"/>
                  </a:cubicBezTo>
                  <a:cubicBezTo>
                    <a:pt x="6327" y="1317"/>
                    <a:pt x="5831" y="1039"/>
                    <a:pt x="5315" y="781"/>
                  </a:cubicBezTo>
                  <a:cubicBezTo>
                    <a:pt x="5177" y="722"/>
                    <a:pt x="5038" y="662"/>
                    <a:pt x="4919" y="603"/>
                  </a:cubicBezTo>
                  <a:cubicBezTo>
                    <a:pt x="4780" y="543"/>
                    <a:pt x="4641" y="484"/>
                    <a:pt x="4502" y="444"/>
                  </a:cubicBezTo>
                  <a:cubicBezTo>
                    <a:pt x="4225" y="325"/>
                    <a:pt x="3947" y="246"/>
                    <a:pt x="3669" y="166"/>
                  </a:cubicBezTo>
                  <a:cubicBezTo>
                    <a:pt x="3372" y="87"/>
                    <a:pt x="3074" y="28"/>
                    <a:pt x="2757" y="8"/>
                  </a:cubicBezTo>
                  <a:cubicBezTo>
                    <a:pt x="2687" y="3"/>
                    <a:pt x="2616" y="1"/>
                    <a:pt x="2544"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a:off x="745800" y="4611300"/>
              <a:ext cx="274675" cy="72325"/>
            </a:xfrm>
            <a:custGeom>
              <a:avLst/>
              <a:gdLst/>
              <a:ahLst/>
              <a:cxnLst/>
              <a:rect l="l" t="t" r="r" b="b"/>
              <a:pathLst>
                <a:path w="10987" h="2893" extrusionOk="0">
                  <a:moveTo>
                    <a:pt x="1210" y="1"/>
                  </a:moveTo>
                  <a:cubicBezTo>
                    <a:pt x="1131" y="1"/>
                    <a:pt x="1032" y="20"/>
                    <a:pt x="932" y="40"/>
                  </a:cubicBezTo>
                  <a:cubicBezTo>
                    <a:pt x="734" y="80"/>
                    <a:pt x="536" y="159"/>
                    <a:pt x="377" y="278"/>
                  </a:cubicBezTo>
                  <a:cubicBezTo>
                    <a:pt x="238" y="397"/>
                    <a:pt x="119" y="556"/>
                    <a:pt x="60" y="754"/>
                  </a:cubicBezTo>
                  <a:cubicBezTo>
                    <a:pt x="40" y="834"/>
                    <a:pt x="20" y="913"/>
                    <a:pt x="20" y="992"/>
                  </a:cubicBezTo>
                  <a:cubicBezTo>
                    <a:pt x="0" y="1071"/>
                    <a:pt x="0" y="1151"/>
                    <a:pt x="20" y="1250"/>
                  </a:cubicBezTo>
                  <a:cubicBezTo>
                    <a:pt x="20" y="1309"/>
                    <a:pt x="40" y="1369"/>
                    <a:pt x="80" y="1448"/>
                  </a:cubicBezTo>
                  <a:cubicBezTo>
                    <a:pt x="99" y="1468"/>
                    <a:pt x="99" y="1508"/>
                    <a:pt x="119" y="1547"/>
                  </a:cubicBezTo>
                  <a:lnTo>
                    <a:pt x="139" y="1587"/>
                  </a:lnTo>
                  <a:lnTo>
                    <a:pt x="179" y="1647"/>
                  </a:lnTo>
                  <a:cubicBezTo>
                    <a:pt x="238" y="1746"/>
                    <a:pt x="318" y="1865"/>
                    <a:pt x="417" y="1964"/>
                  </a:cubicBezTo>
                  <a:cubicBezTo>
                    <a:pt x="516" y="2043"/>
                    <a:pt x="615" y="2103"/>
                    <a:pt x="714" y="2182"/>
                  </a:cubicBezTo>
                  <a:cubicBezTo>
                    <a:pt x="813" y="2222"/>
                    <a:pt x="913" y="2281"/>
                    <a:pt x="1012" y="2321"/>
                  </a:cubicBezTo>
                  <a:cubicBezTo>
                    <a:pt x="1170" y="2380"/>
                    <a:pt x="1329" y="2420"/>
                    <a:pt x="1507" y="2440"/>
                  </a:cubicBezTo>
                  <a:lnTo>
                    <a:pt x="1686" y="2440"/>
                  </a:lnTo>
                  <a:lnTo>
                    <a:pt x="1745" y="2420"/>
                  </a:lnTo>
                  <a:lnTo>
                    <a:pt x="1825" y="2400"/>
                  </a:lnTo>
                  <a:cubicBezTo>
                    <a:pt x="1884" y="2361"/>
                    <a:pt x="1944" y="2281"/>
                    <a:pt x="1944" y="2202"/>
                  </a:cubicBezTo>
                  <a:cubicBezTo>
                    <a:pt x="1964" y="2142"/>
                    <a:pt x="1944" y="2063"/>
                    <a:pt x="1904" y="2004"/>
                  </a:cubicBezTo>
                  <a:cubicBezTo>
                    <a:pt x="1884" y="1984"/>
                    <a:pt x="1864" y="1984"/>
                    <a:pt x="1864" y="1964"/>
                  </a:cubicBezTo>
                  <a:lnTo>
                    <a:pt x="1805" y="1944"/>
                  </a:lnTo>
                  <a:lnTo>
                    <a:pt x="1745" y="1904"/>
                  </a:lnTo>
                  <a:lnTo>
                    <a:pt x="1686" y="1885"/>
                  </a:lnTo>
                  <a:cubicBezTo>
                    <a:pt x="1587" y="1845"/>
                    <a:pt x="1448" y="1805"/>
                    <a:pt x="1309" y="1766"/>
                  </a:cubicBezTo>
                  <a:cubicBezTo>
                    <a:pt x="1230" y="1746"/>
                    <a:pt x="1151" y="1726"/>
                    <a:pt x="1071" y="1686"/>
                  </a:cubicBezTo>
                  <a:cubicBezTo>
                    <a:pt x="992" y="1666"/>
                    <a:pt x="913" y="1627"/>
                    <a:pt x="833" y="1567"/>
                  </a:cubicBezTo>
                  <a:cubicBezTo>
                    <a:pt x="734" y="1528"/>
                    <a:pt x="655" y="1468"/>
                    <a:pt x="595" y="1389"/>
                  </a:cubicBezTo>
                  <a:lnTo>
                    <a:pt x="575" y="1369"/>
                  </a:lnTo>
                  <a:lnTo>
                    <a:pt x="536" y="1329"/>
                  </a:lnTo>
                  <a:cubicBezTo>
                    <a:pt x="516" y="1309"/>
                    <a:pt x="516" y="1290"/>
                    <a:pt x="496" y="1270"/>
                  </a:cubicBezTo>
                  <a:cubicBezTo>
                    <a:pt x="456" y="1230"/>
                    <a:pt x="437" y="1190"/>
                    <a:pt x="417" y="1131"/>
                  </a:cubicBezTo>
                  <a:cubicBezTo>
                    <a:pt x="397" y="1071"/>
                    <a:pt x="377" y="1032"/>
                    <a:pt x="377" y="972"/>
                  </a:cubicBezTo>
                  <a:cubicBezTo>
                    <a:pt x="357" y="913"/>
                    <a:pt x="357" y="853"/>
                    <a:pt x="377" y="794"/>
                  </a:cubicBezTo>
                  <a:cubicBezTo>
                    <a:pt x="377" y="655"/>
                    <a:pt x="456" y="516"/>
                    <a:pt x="536" y="417"/>
                  </a:cubicBezTo>
                  <a:cubicBezTo>
                    <a:pt x="655" y="298"/>
                    <a:pt x="813" y="199"/>
                    <a:pt x="972" y="139"/>
                  </a:cubicBezTo>
                  <a:cubicBezTo>
                    <a:pt x="1071" y="120"/>
                    <a:pt x="1151" y="100"/>
                    <a:pt x="1250" y="80"/>
                  </a:cubicBezTo>
                  <a:lnTo>
                    <a:pt x="1428" y="80"/>
                  </a:lnTo>
                  <a:cubicBezTo>
                    <a:pt x="1567" y="100"/>
                    <a:pt x="1726" y="120"/>
                    <a:pt x="1864" y="139"/>
                  </a:cubicBezTo>
                  <a:cubicBezTo>
                    <a:pt x="2003" y="179"/>
                    <a:pt x="2142" y="219"/>
                    <a:pt x="2281" y="278"/>
                  </a:cubicBezTo>
                  <a:cubicBezTo>
                    <a:pt x="2420" y="318"/>
                    <a:pt x="2539" y="377"/>
                    <a:pt x="2678" y="437"/>
                  </a:cubicBezTo>
                  <a:cubicBezTo>
                    <a:pt x="2737" y="477"/>
                    <a:pt x="2797" y="516"/>
                    <a:pt x="2856" y="536"/>
                  </a:cubicBezTo>
                  <a:cubicBezTo>
                    <a:pt x="2916" y="576"/>
                    <a:pt x="2975" y="615"/>
                    <a:pt x="3035" y="655"/>
                  </a:cubicBezTo>
                  <a:lnTo>
                    <a:pt x="3411" y="873"/>
                  </a:lnTo>
                  <a:cubicBezTo>
                    <a:pt x="3649" y="1012"/>
                    <a:pt x="3887" y="1171"/>
                    <a:pt x="4145" y="1309"/>
                  </a:cubicBezTo>
                  <a:cubicBezTo>
                    <a:pt x="4641" y="1587"/>
                    <a:pt x="5137" y="1865"/>
                    <a:pt x="5672" y="2123"/>
                  </a:cubicBezTo>
                  <a:cubicBezTo>
                    <a:pt x="5791" y="2182"/>
                    <a:pt x="5930" y="2242"/>
                    <a:pt x="6069" y="2301"/>
                  </a:cubicBezTo>
                  <a:cubicBezTo>
                    <a:pt x="6188" y="2361"/>
                    <a:pt x="6327" y="2420"/>
                    <a:pt x="6465" y="2460"/>
                  </a:cubicBezTo>
                  <a:cubicBezTo>
                    <a:pt x="6743" y="2579"/>
                    <a:pt x="7021" y="2658"/>
                    <a:pt x="7318" y="2737"/>
                  </a:cubicBezTo>
                  <a:cubicBezTo>
                    <a:pt x="7596" y="2817"/>
                    <a:pt x="7913" y="2856"/>
                    <a:pt x="8210" y="2876"/>
                  </a:cubicBezTo>
                  <a:cubicBezTo>
                    <a:pt x="8294" y="2887"/>
                    <a:pt x="8378" y="2892"/>
                    <a:pt x="8464" y="2892"/>
                  </a:cubicBezTo>
                  <a:cubicBezTo>
                    <a:pt x="8685" y="2892"/>
                    <a:pt x="8914" y="2860"/>
                    <a:pt x="9143" y="2817"/>
                  </a:cubicBezTo>
                  <a:cubicBezTo>
                    <a:pt x="9321" y="2777"/>
                    <a:pt x="9519" y="2698"/>
                    <a:pt x="9698" y="2618"/>
                  </a:cubicBezTo>
                  <a:cubicBezTo>
                    <a:pt x="9757" y="2579"/>
                    <a:pt x="9837" y="2559"/>
                    <a:pt x="9916" y="2519"/>
                  </a:cubicBezTo>
                  <a:cubicBezTo>
                    <a:pt x="10055" y="2440"/>
                    <a:pt x="10194" y="2380"/>
                    <a:pt x="10313" y="2281"/>
                  </a:cubicBezTo>
                  <a:cubicBezTo>
                    <a:pt x="10432" y="2222"/>
                    <a:pt x="10531" y="2142"/>
                    <a:pt x="10630" y="2063"/>
                  </a:cubicBezTo>
                  <a:cubicBezTo>
                    <a:pt x="10749" y="1964"/>
                    <a:pt x="10868" y="1825"/>
                    <a:pt x="10947" y="1686"/>
                  </a:cubicBezTo>
                  <a:cubicBezTo>
                    <a:pt x="10987" y="1587"/>
                    <a:pt x="10947" y="1528"/>
                    <a:pt x="10828" y="1468"/>
                  </a:cubicBezTo>
                  <a:cubicBezTo>
                    <a:pt x="10789" y="1445"/>
                    <a:pt x="10750" y="1434"/>
                    <a:pt x="10712" y="1434"/>
                  </a:cubicBezTo>
                  <a:cubicBezTo>
                    <a:pt x="10654" y="1434"/>
                    <a:pt x="10599" y="1460"/>
                    <a:pt x="10551" y="1508"/>
                  </a:cubicBezTo>
                  <a:cubicBezTo>
                    <a:pt x="10451" y="1607"/>
                    <a:pt x="10372" y="1726"/>
                    <a:pt x="10293" y="1845"/>
                  </a:cubicBezTo>
                  <a:cubicBezTo>
                    <a:pt x="10233" y="1944"/>
                    <a:pt x="10174" y="2023"/>
                    <a:pt x="10114" y="2123"/>
                  </a:cubicBezTo>
                  <a:cubicBezTo>
                    <a:pt x="10015" y="2222"/>
                    <a:pt x="9936" y="2321"/>
                    <a:pt x="9817" y="2400"/>
                  </a:cubicBezTo>
                  <a:cubicBezTo>
                    <a:pt x="9757" y="2460"/>
                    <a:pt x="9698" y="2499"/>
                    <a:pt x="9638" y="2539"/>
                  </a:cubicBezTo>
                  <a:cubicBezTo>
                    <a:pt x="9460" y="2618"/>
                    <a:pt x="9281" y="2698"/>
                    <a:pt x="9103" y="2737"/>
                  </a:cubicBezTo>
                  <a:cubicBezTo>
                    <a:pt x="8880" y="2782"/>
                    <a:pt x="8657" y="2804"/>
                    <a:pt x="8434" y="2804"/>
                  </a:cubicBezTo>
                  <a:cubicBezTo>
                    <a:pt x="8359" y="2804"/>
                    <a:pt x="8285" y="2802"/>
                    <a:pt x="8210" y="2797"/>
                  </a:cubicBezTo>
                  <a:cubicBezTo>
                    <a:pt x="7913" y="2777"/>
                    <a:pt x="7616" y="2737"/>
                    <a:pt x="7338" y="2658"/>
                  </a:cubicBezTo>
                  <a:cubicBezTo>
                    <a:pt x="7060" y="2579"/>
                    <a:pt x="6783" y="2499"/>
                    <a:pt x="6505" y="2380"/>
                  </a:cubicBezTo>
                  <a:cubicBezTo>
                    <a:pt x="6366" y="2341"/>
                    <a:pt x="6227" y="2281"/>
                    <a:pt x="6108" y="2222"/>
                  </a:cubicBezTo>
                  <a:cubicBezTo>
                    <a:pt x="5970" y="2162"/>
                    <a:pt x="5831" y="2103"/>
                    <a:pt x="5712" y="2043"/>
                  </a:cubicBezTo>
                  <a:cubicBezTo>
                    <a:pt x="5196" y="1785"/>
                    <a:pt x="4681" y="1528"/>
                    <a:pt x="4205" y="1230"/>
                  </a:cubicBezTo>
                  <a:cubicBezTo>
                    <a:pt x="3947" y="1091"/>
                    <a:pt x="3709" y="952"/>
                    <a:pt x="3451" y="794"/>
                  </a:cubicBezTo>
                  <a:lnTo>
                    <a:pt x="3094" y="576"/>
                  </a:lnTo>
                  <a:cubicBezTo>
                    <a:pt x="3035" y="536"/>
                    <a:pt x="2975" y="496"/>
                    <a:pt x="2896" y="477"/>
                  </a:cubicBezTo>
                  <a:cubicBezTo>
                    <a:pt x="2836" y="437"/>
                    <a:pt x="2777" y="397"/>
                    <a:pt x="2717" y="358"/>
                  </a:cubicBezTo>
                  <a:cubicBezTo>
                    <a:pt x="2578" y="298"/>
                    <a:pt x="2459" y="239"/>
                    <a:pt x="2321" y="199"/>
                  </a:cubicBezTo>
                  <a:cubicBezTo>
                    <a:pt x="2162" y="139"/>
                    <a:pt x="2023" y="100"/>
                    <a:pt x="1884" y="60"/>
                  </a:cubicBezTo>
                  <a:cubicBezTo>
                    <a:pt x="1726" y="20"/>
                    <a:pt x="1567" y="1"/>
                    <a:pt x="142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a:off x="896025" y="4607425"/>
              <a:ext cx="275175" cy="72325"/>
            </a:xfrm>
            <a:custGeom>
              <a:avLst/>
              <a:gdLst/>
              <a:ahLst/>
              <a:cxnLst/>
              <a:rect l="l" t="t" r="r" b="b"/>
              <a:pathLst>
                <a:path w="11007" h="2893" extrusionOk="0">
                  <a:moveTo>
                    <a:pt x="2524" y="1"/>
                  </a:moveTo>
                  <a:cubicBezTo>
                    <a:pt x="2303" y="1"/>
                    <a:pt x="2079" y="33"/>
                    <a:pt x="1864" y="76"/>
                  </a:cubicBezTo>
                  <a:cubicBezTo>
                    <a:pt x="1666" y="116"/>
                    <a:pt x="1468" y="195"/>
                    <a:pt x="1309" y="275"/>
                  </a:cubicBezTo>
                  <a:cubicBezTo>
                    <a:pt x="1230" y="314"/>
                    <a:pt x="1150" y="334"/>
                    <a:pt x="1071" y="374"/>
                  </a:cubicBezTo>
                  <a:cubicBezTo>
                    <a:pt x="932" y="453"/>
                    <a:pt x="813" y="513"/>
                    <a:pt x="674" y="612"/>
                  </a:cubicBezTo>
                  <a:cubicBezTo>
                    <a:pt x="575" y="671"/>
                    <a:pt x="456" y="751"/>
                    <a:pt x="377" y="830"/>
                  </a:cubicBezTo>
                  <a:cubicBezTo>
                    <a:pt x="238" y="929"/>
                    <a:pt x="119" y="1068"/>
                    <a:pt x="40" y="1207"/>
                  </a:cubicBezTo>
                  <a:cubicBezTo>
                    <a:pt x="0" y="1306"/>
                    <a:pt x="40" y="1365"/>
                    <a:pt x="159" y="1425"/>
                  </a:cubicBezTo>
                  <a:cubicBezTo>
                    <a:pt x="200" y="1450"/>
                    <a:pt x="245" y="1461"/>
                    <a:pt x="290" y="1461"/>
                  </a:cubicBezTo>
                  <a:cubicBezTo>
                    <a:pt x="351" y="1461"/>
                    <a:pt x="410" y="1440"/>
                    <a:pt x="456" y="1405"/>
                  </a:cubicBezTo>
                  <a:cubicBezTo>
                    <a:pt x="555" y="1286"/>
                    <a:pt x="635" y="1167"/>
                    <a:pt x="714" y="1048"/>
                  </a:cubicBezTo>
                  <a:cubicBezTo>
                    <a:pt x="754" y="949"/>
                    <a:pt x="813" y="870"/>
                    <a:pt x="893" y="770"/>
                  </a:cubicBezTo>
                  <a:cubicBezTo>
                    <a:pt x="972" y="671"/>
                    <a:pt x="1071" y="572"/>
                    <a:pt x="1190" y="493"/>
                  </a:cubicBezTo>
                  <a:cubicBezTo>
                    <a:pt x="1230" y="433"/>
                    <a:pt x="1309" y="394"/>
                    <a:pt x="1369" y="354"/>
                  </a:cubicBezTo>
                  <a:cubicBezTo>
                    <a:pt x="1527" y="275"/>
                    <a:pt x="1706" y="195"/>
                    <a:pt x="1884" y="156"/>
                  </a:cubicBezTo>
                  <a:cubicBezTo>
                    <a:pt x="2107" y="111"/>
                    <a:pt x="2330" y="89"/>
                    <a:pt x="2562" y="89"/>
                  </a:cubicBezTo>
                  <a:cubicBezTo>
                    <a:pt x="2639" y="89"/>
                    <a:pt x="2717" y="91"/>
                    <a:pt x="2796" y="96"/>
                  </a:cubicBezTo>
                  <a:cubicBezTo>
                    <a:pt x="3074" y="116"/>
                    <a:pt x="3372" y="156"/>
                    <a:pt x="3669" y="235"/>
                  </a:cubicBezTo>
                  <a:cubicBezTo>
                    <a:pt x="3947" y="314"/>
                    <a:pt x="4224" y="394"/>
                    <a:pt x="4502" y="513"/>
                  </a:cubicBezTo>
                  <a:cubicBezTo>
                    <a:pt x="4621" y="552"/>
                    <a:pt x="4760" y="612"/>
                    <a:pt x="4899" y="671"/>
                  </a:cubicBezTo>
                  <a:cubicBezTo>
                    <a:pt x="5037" y="731"/>
                    <a:pt x="5156" y="790"/>
                    <a:pt x="5295" y="850"/>
                  </a:cubicBezTo>
                  <a:cubicBezTo>
                    <a:pt x="5811" y="1107"/>
                    <a:pt x="6307" y="1365"/>
                    <a:pt x="6802" y="1663"/>
                  </a:cubicBezTo>
                  <a:cubicBezTo>
                    <a:pt x="7040" y="1802"/>
                    <a:pt x="7298" y="1940"/>
                    <a:pt x="7556" y="2099"/>
                  </a:cubicBezTo>
                  <a:lnTo>
                    <a:pt x="7913" y="2317"/>
                  </a:lnTo>
                  <a:cubicBezTo>
                    <a:pt x="7972" y="2357"/>
                    <a:pt x="8032" y="2397"/>
                    <a:pt x="8091" y="2416"/>
                  </a:cubicBezTo>
                  <a:cubicBezTo>
                    <a:pt x="8171" y="2456"/>
                    <a:pt x="8230" y="2496"/>
                    <a:pt x="8290" y="2535"/>
                  </a:cubicBezTo>
                  <a:cubicBezTo>
                    <a:pt x="8409" y="2595"/>
                    <a:pt x="8548" y="2654"/>
                    <a:pt x="8686" y="2694"/>
                  </a:cubicBezTo>
                  <a:cubicBezTo>
                    <a:pt x="8825" y="2753"/>
                    <a:pt x="8964" y="2793"/>
                    <a:pt x="9123" y="2833"/>
                  </a:cubicBezTo>
                  <a:cubicBezTo>
                    <a:pt x="9261" y="2872"/>
                    <a:pt x="9420" y="2892"/>
                    <a:pt x="9579" y="2892"/>
                  </a:cubicBezTo>
                  <a:lnTo>
                    <a:pt x="9777" y="2892"/>
                  </a:lnTo>
                  <a:cubicBezTo>
                    <a:pt x="9876" y="2892"/>
                    <a:pt x="9975" y="2872"/>
                    <a:pt x="10075" y="2853"/>
                  </a:cubicBezTo>
                  <a:cubicBezTo>
                    <a:pt x="10273" y="2813"/>
                    <a:pt x="10451" y="2734"/>
                    <a:pt x="10630" y="2615"/>
                  </a:cubicBezTo>
                  <a:cubicBezTo>
                    <a:pt x="10769" y="2496"/>
                    <a:pt x="10888" y="2337"/>
                    <a:pt x="10947" y="2159"/>
                  </a:cubicBezTo>
                  <a:cubicBezTo>
                    <a:pt x="10987" y="2079"/>
                    <a:pt x="10987" y="2000"/>
                    <a:pt x="11007" y="1921"/>
                  </a:cubicBezTo>
                  <a:cubicBezTo>
                    <a:pt x="11007" y="1821"/>
                    <a:pt x="11007" y="1742"/>
                    <a:pt x="11007" y="1663"/>
                  </a:cubicBezTo>
                  <a:cubicBezTo>
                    <a:pt x="10987" y="1583"/>
                    <a:pt x="10947" y="1504"/>
                    <a:pt x="10927" y="1425"/>
                  </a:cubicBezTo>
                  <a:cubicBezTo>
                    <a:pt x="10907" y="1385"/>
                    <a:pt x="10888" y="1365"/>
                    <a:pt x="10868" y="1326"/>
                  </a:cubicBezTo>
                  <a:lnTo>
                    <a:pt x="10848" y="1286"/>
                  </a:lnTo>
                  <a:lnTo>
                    <a:pt x="10828" y="1226"/>
                  </a:lnTo>
                  <a:cubicBezTo>
                    <a:pt x="10749" y="1107"/>
                    <a:pt x="10669" y="1008"/>
                    <a:pt x="10570" y="909"/>
                  </a:cubicBezTo>
                  <a:cubicBezTo>
                    <a:pt x="10491" y="830"/>
                    <a:pt x="10392" y="751"/>
                    <a:pt x="10273" y="691"/>
                  </a:cubicBezTo>
                  <a:cubicBezTo>
                    <a:pt x="10194" y="632"/>
                    <a:pt x="10094" y="592"/>
                    <a:pt x="9995" y="552"/>
                  </a:cubicBezTo>
                  <a:cubicBezTo>
                    <a:pt x="9837" y="493"/>
                    <a:pt x="9658" y="453"/>
                    <a:pt x="9499" y="433"/>
                  </a:cubicBezTo>
                  <a:lnTo>
                    <a:pt x="9321" y="433"/>
                  </a:lnTo>
                  <a:lnTo>
                    <a:pt x="9242" y="453"/>
                  </a:lnTo>
                  <a:lnTo>
                    <a:pt x="9182" y="473"/>
                  </a:lnTo>
                  <a:cubicBezTo>
                    <a:pt x="9103" y="513"/>
                    <a:pt x="9063" y="592"/>
                    <a:pt x="9043" y="671"/>
                  </a:cubicBezTo>
                  <a:cubicBezTo>
                    <a:pt x="9023" y="731"/>
                    <a:pt x="9043" y="810"/>
                    <a:pt x="9103" y="870"/>
                  </a:cubicBezTo>
                  <a:cubicBezTo>
                    <a:pt x="9103" y="870"/>
                    <a:pt x="9123" y="889"/>
                    <a:pt x="9142" y="889"/>
                  </a:cubicBezTo>
                  <a:lnTo>
                    <a:pt x="9182" y="929"/>
                  </a:lnTo>
                  <a:lnTo>
                    <a:pt x="9242" y="969"/>
                  </a:lnTo>
                  <a:lnTo>
                    <a:pt x="9321" y="989"/>
                  </a:lnTo>
                  <a:cubicBezTo>
                    <a:pt x="9420" y="1028"/>
                    <a:pt x="9539" y="1048"/>
                    <a:pt x="9698" y="1088"/>
                  </a:cubicBezTo>
                  <a:cubicBezTo>
                    <a:pt x="9757" y="1127"/>
                    <a:pt x="9837" y="1147"/>
                    <a:pt x="9916" y="1187"/>
                  </a:cubicBezTo>
                  <a:cubicBezTo>
                    <a:pt x="10015" y="1207"/>
                    <a:pt x="10094" y="1246"/>
                    <a:pt x="10174" y="1306"/>
                  </a:cubicBezTo>
                  <a:cubicBezTo>
                    <a:pt x="10253" y="1345"/>
                    <a:pt x="10332" y="1405"/>
                    <a:pt x="10412" y="1484"/>
                  </a:cubicBezTo>
                  <a:lnTo>
                    <a:pt x="10432" y="1504"/>
                  </a:lnTo>
                  <a:lnTo>
                    <a:pt x="10451" y="1544"/>
                  </a:lnTo>
                  <a:cubicBezTo>
                    <a:pt x="10471" y="1564"/>
                    <a:pt x="10491" y="1583"/>
                    <a:pt x="10511" y="1603"/>
                  </a:cubicBezTo>
                  <a:cubicBezTo>
                    <a:pt x="10531" y="1643"/>
                    <a:pt x="10550" y="1683"/>
                    <a:pt x="10590" y="1742"/>
                  </a:cubicBezTo>
                  <a:cubicBezTo>
                    <a:pt x="10610" y="1782"/>
                    <a:pt x="10610" y="1841"/>
                    <a:pt x="10630" y="1901"/>
                  </a:cubicBezTo>
                  <a:cubicBezTo>
                    <a:pt x="10630" y="1960"/>
                    <a:pt x="10630" y="2020"/>
                    <a:pt x="10630" y="2079"/>
                  </a:cubicBezTo>
                  <a:cubicBezTo>
                    <a:pt x="10610" y="2218"/>
                    <a:pt x="10550" y="2357"/>
                    <a:pt x="10451" y="2456"/>
                  </a:cubicBezTo>
                  <a:cubicBezTo>
                    <a:pt x="10332" y="2575"/>
                    <a:pt x="10174" y="2674"/>
                    <a:pt x="10015" y="2714"/>
                  </a:cubicBezTo>
                  <a:cubicBezTo>
                    <a:pt x="9936" y="2753"/>
                    <a:pt x="9837" y="2773"/>
                    <a:pt x="9737" y="2773"/>
                  </a:cubicBezTo>
                  <a:lnTo>
                    <a:pt x="9579" y="2773"/>
                  </a:lnTo>
                  <a:cubicBezTo>
                    <a:pt x="9420" y="2773"/>
                    <a:pt x="9281" y="2753"/>
                    <a:pt x="9142" y="2714"/>
                  </a:cubicBezTo>
                  <a:cubicBezTo>
                    <a:pt x="8984" y="2694"/>
                    <a:pt x="8845" y="2654"/>
                    <a:pt x="8726" y="2595"/>
                  </a:cubicBezTo>
                  <a:cubicBezTo>
                    <a:pt x="8587" y="2555"/>
                    <a:pt x="8448" y="2496"/>
                    <a:pt x="8329" y="2416"/>
                  </a:cubicBezTo>
                  <a:cubicBezTo>
                    <a:pt x="8270" y="2397"/>
                    <a:pt x="8210" y="2357"/>
                    <a:pt x="8131" y="2317"/>
                  </a:cubicBezTo>
                  <a:cubicBezTo>
                    <a:pt x="8072" y="2297"/>
                    <a:pt x="8012" y="2258"/>
                    <a:pt x="7953" y="2218"/>
                  </a:cubicBezTo>
                  <a:lnTo>
                    <a:pt x="7596" y="2000"/>
                  </a:lnTo>
                  <a:cubicBezTo>
                    <a:pt x="7358" y="1841"/>
                    <a:pt x="7100" y="1702"/>
                    <a:pt x="6842" y="1564"/>
                  </a:cubicBezTo>
                  <a:cubicBezTo>
                    <a:pt x="6346" y="1266"/>
                    <a:pt x="5850" y="1008"/>
                    <a:pt x="5335" y="751"/>
                  </a:cubicBezTo>
                  <a:cubicBezTo>
                    <a:pt x="5196" y="691"/>
                    <a:pt x="5057" y="632"/>
                    <a:pt x="4938" y="572"/>
                  </a:cubicBezTo>
                  <a:cubicBezTo>
                    <a:pt x="4799" y="513"/>
                    <a:pt x="4661" y="453"/>
                    <a:pt x="4522" y="413"/>
                  </a:cubicBezTo>
                  <a:cubicBezTo>
                    <a:pt x="4244" y="314"/>
                    <a:pt x="3966" y="215"/>
                    <a:pt x="3689" y="156"/>
                  </a:cubicBezTo>
                  <a:cubicBezTo>
                    <a:pt x="3391" y="76"/>
                    <a:pt x="3094" y="37"/>
                    <a:pt x="2777" y="17"/>
                  </a:cubicBezTo>
                  <a:cubicBezTo>
                    <a:pt x="2694" y="6"/>
                    <a:pt x="2609" y="1"/>
                    <a:pt x="2524"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a:off x="472625" y="4606650"/>
              <a:ext cx="274175" cy="72600"/>
            </a:xfrm>
            <a:custGeom>
              <a:avLst/>
              <a:gdLst/>
              <a:ahLst/>
              <a:cxnLst/>
              <a:rect l="l" t="t" r="r" b="b"/>
              <a:pathLst>
                <a:path w="10967" h="2904" extrusionOk="0">
                  <a:moveTo>
                    <a:pt x="2543" y="1"/>
                  </a:moveTo>
                  <a:cubicBezTo>
                    <a:pt x="2311" y="1"/>
                    <a:pt x="2072" y="27"/>
                    <a:pt x="1845" y="87"/>
                  </a:cubicBezTo>
                  <a:cubicBezTo>
                    <a:pt x="1646" y="127"/>
                    <a:pt x="1468" y="206"/>
                    <a:pt x="1289" y="286"/>
                  </a:cubicBezTo>
                  <a:cubicBezTo>
                    <a:pt x="1210" y="325"/>
                    <a:pt x="1131" y="345"/>
                    <a:pt x="1051" y="385"/>
                  </a:cubicBezTo>
                  <a:cubicBezTo>
                    <a:pt x="912" y="444"/>
                    <a:pt x="793" y="524"/>
                    <a:pt x="655" y="623"/>
                  </a:cubicBezTo>
                  <a:cubicBezTo>
                    <a:pt x="556" y="682"/>
                    <a:pt x="456" y="762"/>
                    <a:pt x="357" y="841"/>
                  </a:cubicBezTo>
                  <a:cubicBezTo>
                    <a:pt x="218" y="940"/>
                    <a:pt x="99" y="1059"/>
                    <a:pt x="20" y="1218"/>
                  </a:cubicBezTo>
                  <a:cubicBezTo>
                    <a:pt x="0" y="1317"/>
                    <a:pt x="20" y="1376"/>
                    <a:pt x="139" y="1436"/>
                  </a:cubicBezTo>
                  <a:cubicBezTo>
                    <a:pt x="180" y="1452"/>
                    <a:pt x="225" y="1462"/>
                    <a:pt x="268" y="1462"/>
                  </a:cubicBezTo>
                  <a:cubicBezTo>
                    <a:pt x="330" y="1462"/>
                    <a:pt x="390" y="1443"/>
                    <a:pt x="437" y="1396"/>
                  </a:cubicBezTo>
                  <a:cubicBezTo>
                    <a:pt x="516" y="1297"/>
                    <a:pt x="615" y="1178"/>
                    <a:pt x="674" y="1059"/>
                  </a:cubicBezTo>
                  <a:cubicBezTo>
                    <a:pt x="734" y="960"/>
                    <a:pt x="793" y="881"/>
                    <a:pt x="853" y="782"/>
                  </a:cubicBezTo>
                  <a:cubicBezTo>
                    <a:pt x="952" y="682"/>
                    <a:pt x="1051" y="583"/>
                    <a:pt x="1150" y="504"/>
                  </a:cubicBezTo>
                  <a:cubicBezTo>
                    <a:pt x="1210" y="444"/>
                    <a:pt x="1269" y="405"/>
                    <a:pt x="1329" y="365"/>
                  </a:cubicBezTo>
                  <a:cubicBezTo>
                    <a:pt x="1507" y="286"/>
                    <a:pt x="1686" y="206"/>
                    <a:pt x="1864" y="167"/>
                  </a:cubicBezTo>
                  <a:cubicBezTo>
                    <a:pt x="2087" y="122"/>
                    <a:pt x="2311" y="100"/>
                    <a:pt x="2534" y="100"/>
                  </a:cubicBezTo>
                  <a:cubicBezTo>
                    <a:pt x="2608" y="100"/>
                    <a:pt x="2682" y="102"/>
                    <a:pt x="2757" y="107"/>
                  </a:cubicBezTo>
                  <a:cubicBezTo>
                    <a:pt x="3054" y="127"/>
                    <a:pt x="3352" y="167"/>
                    <a:pt x="3629" y="246"/>
                  </a:cubicBezTo>
                  <a:cubicBezTo>
                    <a:pt x="3927" y="325"/>
                    <a:pt x="4204" y="405"/>
                    <a:pt x="4462" y="524"/>
                  </a:cubicBezTo>
                  <a:cubicBezTo>
                    <a:pt x="4601" y="563"/>
                    <a:pt x="4740" y="623"/>
                    <a:pt x="4859" y="682"/>
                  </a:cubicBezTo>
                  <a:cubicBezTo>
                    <a:pt x="4998" y="742"/>
                    <a:pt x="5137" y="801"/>
                    <a:pt x="5256" y="861"/>
                  </a:cubicBezTo>
                  <a:cubicBezTo>
                    <a:pt x="5771" y="1099"/>
                    <a:pt x="6287" y="1376"/>
                    <a:pt x="6783" y="1674"/>
                  </a:cubicBezTo>
                  <a:cubicBezTo>
                    <a:pt x="7021" y="1813"/>
                    <a:pt x="7278" y="1952"/>
                    <a:pt x="7516" y="2110"/>
                  </a:cubicBezTo>
                  <a:lnTo>
                    <a:pt x="7873" y="2328"/>
                  </a:lnTo>
                  <a:cubicBezTo>
                    <a:pt x="7933" y="2368"/>
                    <a:pt x="8012" y="2408"/>
                    <a:pt x="8072" y="2428"/>
                  </a:cubicBezTo>
                  <a:cubicBezTo>
                    <a:pt x="8131" y="2467"/>
                    <a:pt x="8191" y="2507"/>
                    <a:pt x="8250" y="2527"/>
                  </a:cubicBezTo>
                  <a:cubicBezTo>
                    <a:pt x="8389" y="2606"/>
                    <a:pt x="8528" y="2666"/>
                    <a:pt x="8667" y="2705"/>
                  </a:cubicBezTo>
                  <a:cubicBezTo>
                    <a:pt x="8805" y="2765"/>
                    <a:pt x="8944" y="2804"/>
                    <a:pt x="9083" y="2844"/>
                  </a:cubicBezTo>
                  <a:cubicBezTo>
                    <a:pt x="9242" y="2864"/>
                    <a:pt x="9400" y="2884"/>
                    <a:pt x="9539" y="2903"/>
                  </a:cubicBezTo>
                  <a:lnTo>
                    <a:pt x="9757" y="2903"/>
                  </a:lnTo>
                  <a:cubicBezTo>
                    <a:pt x="9856" y="2903"/>
                    <a:pt x="9936" y="2884"/>
                    <a:pt x="10035" y="2864"/>
                  </a:cubicBezTo>
                  <a:cubicBezTo>
                    <a:pt x="10233" y="2824"/>
                    <a:pt x="10432" y="2745"/>
                    <a:pt x="10590" y="2626"/>
                  </a:cubicBezTo>
                  <a:cubicBezTo>
                    <a:pt x="10749" y="2507"/>
                    <a:pt x="10848" y="2348"/>
                    <a:pt x="10907" y="2170"/>
                  </a:cubicBezTo>
                  <a:cubicBezTo>
                    <a:pt x="10927" y="2090"/>
                    <a:pt x="10947" y="2011"/>
                    <a:pt x="10967" y="1932"/>
                  </a:cubicBezTo>
                  <a:cubicBezTo>
                    <a:pt x="10967" y="1833"/>
                    <a:pt x="10967" y="1753"/>
                    <a:pt x="10967" y="1674"/>
                  </a:cubicBezTo>
                  <a:cubicBezTo>
                    <a:pt x="10947" y="1595"/>
                    <a:pt x="10927" y="1535"/>
                    <a:pt x="10907" y="1456"/>
                  </a:cubicBezTo>
                  <a:cubicBezTo>
                    <a:pt x="10888" y="1436"/>
                    <a:pt x="10868" y="1396"/>
                    <a:pt x="10848" y="1357"/>
                  </a:cubicBezTo>
                  <a:lnTo>
                    <a:pt x="10828" y="1317"/>
                  </a:lnTo>
                  <a:lnTo>
                    <a:pt x="10808" y="1257"/>
                  </a:lnTo>
                  <a:cubicBezTo>
                    <a:pt x="10729" y="1138"/>
                    <a:pt x="10650" y="1039"/>
                    <a:pt x="10551" y="940"/>
                  </a:cubicBezTo>
                  <a:cubicBezTo>
                    <a:pt x="10471" y="861"/>
                    <a:pt x="10372" y="782"/>
                    <a:pt x="10253" y="722"/>
                  </a:cubicBezTo>
                  <a:cubicBezTo>
                    <a:pt x="10174" y="663"/>
                    <a:pt x="10075" y="623"/>
                    <a:pt x="9975" y="583"/>
                  </a:cubicBezTo>
                  <a:cubicBezTo>
                    <a:pt x="9817" y="524"/>
                    <a:pt x="9638" y="484"/>
                    <a:pt x="9480" y="464"/>
                  </a:cubicBezTo>
                  <a:lnTo>
                    <a:pt x="9281" y="464"/>
                  </a:lnTo>
                  <a:lnTo>
                    <a:pt x="9222" y="484"/>
                  </a:lnTo>
                  <a:lnTo>
                    <a:pt x="9162" y="504"/>
                  </a:lnTo>
                  <a:cubicBezTo>
                    <a:pt x="9083" y="544"/>
                    <a:pt x="9043" y="623"/>
                    <a:pt x="9023" y="702"/>
                  </a:cubicBezTo>
                  <a:cubicBezTo>
                    <a:pt x="9004" y="762"/>
                    <a:pt x="9023" y="841"/>
                    <a:pt x="9083" y="901"/>
                  </a:cubicBezTo>
                  <a:cubicBezTo>
                    <a:pt x="9083" y="901"/>
                    <a:pt x="9103" y="920"/>
                    <a:pt x="9123" y="940"/>
                  </a:cubicBezTo>
                  <a:lnTo>
                    <a:pt x="9162" y="960"/>
                  </a:lnTo>
                  <a:lnTo>
                    <a:pt x="9222" y="1000"/>
                  </a:lnTo>
                  <a:lnTo>
                    <a:pt x="9301" y="1020"/>
                  </a:lnTo>
                  <a:cubicBezTo>
                    <a:pt x="9400" y="1059"/>
                    <a:pt x="9519" y="1079"/>
                    <a:pt x="9658" y="1138"/>
                  </a:cubicBezTo>
                  <a:cubicBezTo>
                    <a:pt x="9737" y="1158"/>
                    <a:pt x="9817" y="1178"/>
                    <a:pt x="9896" y="1218"/>
                  </a:cubicBezTo>
                  <a:cubicBezTo>
                    <a:pt x="9975" y="1238"/>
                    <a:pt x="10075" y="1277"/>
                    <a:pt x="10154" y="1337"/>
                  </a:cubicBezTo>
                  <a:cubicBezTo>
                    <a:pt x="10233" y="1376"/>
                    <a:pt x="10313" y="1436"/>
                    <a:pt x="10372" y="1515"/>
                  </a:cubicBezTo>
                  <a:lnTo>
                    <a:pt x="10412" y="1535"/>
                  </a:lnTo>
                  <a:lnTo>
                    <a:pt x="10432" y="1575"/>
                  </a:lnTo>
                  <a:cubicBezTo>
                    <a:pt x="10451" y="1595"/>
                    <a:pt x="10471" y="1614"/>
                    <a:pt x="10471" y="1634"/>
                  </a:cubicBezTo>
                  <a:cubicBezTo>
                    <a:pt x="10511" y="1674"/>
                    <a:pt x="10531" y="1714"/>
                    <a:pt x="10551" y="1773"/>
                  </a:cubicBezTo>
                  <a:cubicBezTo>
                    <a:pt x="10570" y="1833"/>
                    <a:pt x="10590" y="1872"/>
                    <a:pt x="10610" y="1932"/>
                  </a:cubicBezTo>
                  <a:cubicBezTo>
                    <a:pt x="10610" y="1991"/>
                    <a:pt x="10610" y="2051"/>
                    <a:pt x="10610" y="2110"/>
                  </a:cubicBezTo>
                  <a:cubicBezTo>
                    <a:pt x="10590" y="2249"/>
                    <a:pt x="10531" y="2388"/>
                    <a:pt x="10432" y="2487"/>
                  </a:cubicBezTo>
                  <a:cubicBezTo>
                    <a:pt x="10313" y="2606"/>
                    <a:pt x="10154" y="2705"/>
                    <a:pt x="9995" y="2765"/>
                  </a:cubicBezTo>
                  <a:cubicBezTo>
                    <a:pt x="9916" y="2784"/>
                    <a:pt x="9817" y="2804"/>
                    <a:pt x="9718" y="2804"/>
                  </a:cubicBezTo>
                  <a:cubicBezTo>
                    <a:pt x="9688" y="2814"/>
                    <a:pt x="9658" y="2819"/>
                    <a:pt x="9628" y="2819"/>
                  </a:cubicBezTo>
                  <a:cubicBezTo>
                    <a:pt x="9599" y="2819"/>
                    <a:pt x="9569" y="2814"/>
                    <a:pt x="9539" y="2804"/>
                  </a:cubicBezTo>
                  <a:cubicBezTo>
                    <a:pt x="9400" y="2804"/>
                    <a:pt x="9261" y="2784"/>
                    <a:pt x="9103" y="2765"/>
                  </a:cubicBezTo>
                  <a:cubicBezTo>
                    <a:pt x="8964" y="2725"/>
                    <a:pt x="8825" y="2685"/>
                    <a:pt x="8686" y="2626"/>
                  </a:cubicBezTo>
                  <a:cubicBezTo>
                    <a:pt x="8567" y="2586"/>
                    <a:pt x="8429" y="2527"/>
                    <a:pt x="8310" y="2467"/>
                  </a:cubicBezTo>
                  <a:cubicBezTo>
                    <a:pt x="8230" y="2428"/>
                    <a:pt x="8171" y="2388"/>
                    <a:pt x="8111" y="2368"/>
                  </a:cubicBezTo>
                  <a:cubicBezTo>
                    <a:pt x="8052" y="2328"/>
                    <a:pt x="7992" y="2289"/>
                    <a:pt x="7933" y="2249"/>
                  </a:cubicBezTo>
                  <a:lnTo>
                    <a:pt x="7576" y="2031"/>
                  </a:lnTo>
                  <a:cubicBezTo>
                    <a:pt x="7318" y="1872"/>
                    <a:pt x="7080" y="1733"/>
                    <a:pt x="6822" y="1595"/>
                  </a:cubicBezTo>
                  <a:cubicBezTo>
                    <a:pt x="6326" y="1317"/>
                    <a:pt x="5831" y="1039"/>
                    <a:pt x="5315" y="782"/>
                  </a:cubicBezTo>
                  <a:cubicBezTo>
                    <a:pt x="5176" y="722"/>
                    <a:pt x="5037" y="663"/>
                    <a:pt x="4918" y="603"/>
                  </a:cubicBezTo>
                  <a:cubicBezTo>
                    <a:pt x="4780" y="544"/>
                    <a:pt x="4641" y="484"/>
                    <a:pt x="4502" y="444"/>
                  </a:cubicBezTo>
                  <a:cubicBezTo>
                    <a:pt x="4224" y="325"/>
                    <a:pt x="3947" y="246"/>
                    <a:pt x="3669" y="167"/>
                  </a:cubicBezTo>
                  <a:cubicBezTo>
                    <a:pt x="3372" y="87"/>
                    <a:pt x="3074" y="28"/>
                    <a:pt x="2757" y="8"/>
                  </a:cubicBezTo>
                  <a:cubicBezTo>
                    <a:pt x="2687" y="3"/>
                    <a:pt x="2615" y="1"/>
                    <a:pt x="2543"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a:off x="2442375" y="4606350"/>
              <a:ext cx="274675" cy="72100"/>
            </a:xfrm>
            <a:custGeom>
              <a:avLst/>
              <a:gdLst/>
              <a:ahLst/>
              <a:cxnLst/>
              <a:rect l="l" t="t" r="r" b="b"/>
              <a:pathLst>
                <a:path w="10987" h="2884" extrusionOk="0">
                  <a:moveTo>
                    <a:pt x="1230" y="0"/>
                  </a:moveTo>
                  <a:cubicBezTo>
                    <a:pt x="1131" y="0"/>
                    <a:pt x="1031" y="20"/>
                    <a:pt x="932" y="40"/>
                  </a:cubicBezTo>
                  <a:cubicBezTo>
                    <a:pt x="734" y="60"/>
                    <a:pt x="536" y="159"/>
                    <a:pt x="377" y="278"/>
                  </a:cubicBezTo>
                  <a:cubicBezTo>
                    <a:pt x="238" y="397"/>
                    <a:pt x="119" y="556"/>
                    <a:pt x="60" y="734"/>
                  </a:cubicBezTo>
                  <a:cubicBezTo>
                    <a:pt x="20" y="813"/>
                    <a:pt x="0" y="893"/>
                    <a:pt x="0" y="972"/>
                  </a:cubicBezTo>
                  <a:cubicBezTo>
                    <a:pt x="0" y="1071"/>
                    <a:pt x="0" y="1150"/>
                    <a:pt x="0" y="1230"/>
                  </a:cubicBezTo>
                  <a:cubicBezTo>
                    <a:pt x="20" y="1309"/>
                    <a:pt x="40" y="1369"/>
                    <a:pt x="80" y="1448"/>
                  </a:cubicBezTo>
                  <a:cubicBezTo>
                    <a:pt x="99" y="1468"/>
                    <a:pt x="99" y="1507"/>
                    <a:pt x="119" y="1547"/>
                  </a:cubicBezTo>
                  <a:lnTo>
                    <a:pt x="159" y="1587"/>
                  </a:lnTo>
                  <a:lnTo>
                    <a:pt x="179" y="1646"/>
                  </a:lnTo>
                  <a:cubicBezTo>
                    <a:pt x="238" y="1745"/>
                    <a:pt x="318" y="1864"/>
                    <a:pt x="417" y="1944"/>
                  </a:cubicBezTo>
                  <a:cubicBezTo>
                    <a:pt x="516" y="2043"/>
                    <a:pt x="615" y="2102"/>
                    <a:pt x="714" y="2182"/>
                  </a:cubicBezTo>
                  <a:cubicBezTo>
                    <a:pt x="813" y="2221"/>
                    <a:pt x="912" y="2281"/>
                    <a:pt x="1012" y="2321"/>
                  </a:cubicBezTo>
                  <a:cubicBezTo>
                    <a:pt x="1170" y="2380"/>
                    <a:pt x="1329" y="2420"/>
                    <a:pt x="1507" y="2440"/>
                  </a:cubicBezTo>
                  <a:lnTo>
                    <a:pt x="1686" y="2440"/>
                  </a:lnTo>
                  <a:lnTo>
                    <a:pt x="1765" y="2420"/>
                  </a:lnTo>
                  <a:lnTo>
                    <a:pt x="1825" y="2380"/>
                  </a:lnTo>
                  <a:cubicBezTo>
                    <a:pt x="1884" y="2360"/>
                    <a:pt x="1944" y="2281"/>
                    <a:pt x="1944" y="2202"/>
                  </a:cubicBezTo>
                  <a:cubicBezTo>
                    <a:pt x="1964" y="2142"/>
                    <a:pt x="1944" y="2063"/>
                    <a:pt x="1904" y="2003"/>
                  </a:cubicBezTo>
                  <a:cubicBezTo>
                    <a:pt x="1884" y="1983"/>
                    <a:pt x="1884" y="1983"/>
                    <a:pt x="1864" y="1964"/>
                  </a:cubicBezTo>
                  <a:lnTo>
                    <a:pt x="1805" y="1944"/>
                  </a:lnTo>
                  <a:lnTo>
                    <a:pt x="1745" y="1904"/>
                  </a:lnTo>
                  <a:lnTo>
                    <a:pt x="1686" y="1884"/>
                  </a:lnTo>
                  <a:cubicBezTo>
                    <a:pt x="1587" y="1845"/>
                    <a:pt x="1448" y="1805"/>
                    <a:pt x="1309" y="1765"/>
                  </a:cubicBezTo>
                  <a:cubicBezTo>
                    <a:pt x="1230" y="1745"/>
                    <a:pt x="1150" y="1726"/>
                    <a:pt x="1071" y="1686"/>
                  </a:cubicBezTo>
                  <a:cubicBezTo>
                    <a:pt x="992" y="1646"/>
                    <a:pt x="912" y="1607"/>
                    <a:pt x="833" y="1567"/>
                  </a:cubicBezTo>
                  <a:cubicBezTo>
                    <a:pt x="754" y="1527"/>
                    <a:pt x="674" y="1468"/>
                    <a:pt x="595" y="1388"/>
                  </a:cubicBezTo>
                  <a:lnTo>
                    <a:pt x="575" y="1369"/>
                  </a:lnTo>
                  <a:lnTo>
                    <a:pt x="555" y="1329"/>
                  </a:lnTo>
                  <a:cubicBezTo>
                    <a:pt x="536" y="1309"/>
                    <a:pt x="516" y="1289"/>
                    <a:pt x="496" y="1269"/>
                  </a:cubicBezTo>
                  <a:cubicBezTo>
                    <a:pt x="476" y="1230"/>
                    <a:pt x="436" y="1170"/>
                    <a:pt x="417" y="1131"/>
                  </a:cubicBezTo>
                  <a:cubicBezTo>
                    <a:pt x="397" y="1071"/>
                    <a:pt x="377" y="1012"/>
                    <a:pt x="377" y="972"/>
                  </a:cubicBezTo>
                  <a:cubicBezTo>
                    <a:pt x="357" y="913"/>
                    <a:pt x="357" y="853"/>
                    <a:pt x="377" y="774"/>
                  </a:cubicBezTo>
                  <a:cubicBezTo>
                    <a:pt x="397" y="655"/>
                    <a:pt x="456" y="516"/>
                    <a:pt x="555" y="417"/>
                  </a:cubicBezTo>
                  <a:cubicBezTo>
                    <a:pt x="674" y="278"/>
                    <a:pt x="813" y="199"/>
                    <a:pt x="992" y="139"/>
                  </a:cubicBezTo>
                  <a:cubicBezTo>
                    <a:pt x="1071" y="119"/>
                    <a:pt x="1170" y="99"/>
                    <a:pt x="1250" y="80"/>
                  </a:cubicBezTo>
                  <a:lnTo>
                    <a:pt x="1428" y="80"/>
                  </a:lnTo>
                  <a:cubicBezTo>
                    <a:pt x="1567" y="99"/>
                    <a:pt x="1726" y="119"/>
                    <a:pt x="1864" y="139"/>
                  </a:cubicBezTo>
                  <a:cubicBezTo>
                    <a:pt x="2003" y="179"/>
                    <a:pt x="2142" y="218"/>
                    <a:pt x="2281" y="258"/>
                  </a:cubicBezTo>
                  <a:cubicBezTo>
                    <a:pt x="2420" y="318"/>
                    <a:pt x="2539" y="377"/>
                    <a:pt x="2677" y="437"/>
                  </a:cubicBezTo>
                  <a:cubicBezTo>
                    <a:pt x="2737" y="476"/>
                    <a:pt x="2796" y="496"/>
                    <a:pt x="2856" y="536"/>
                  </a:cubicBezTo>
                  <a:cubicBezTo>
                    <a:pt x="2915" y="575"/>
                    <a:pt x="2975" y="615"/>
                    <a:pt x="3054" y="655"/>
                  </a:cubicBezTo>
                  <a:lnTo>
                    <a:pt x="3411" y="873"/>
                  </a:lnTo>
                  <a:cubicBezTo>
                    <a:pt x="3649" y="1012"/>
                    <a:pt x="3887" y="1170"/>
                    <a:pt x="4145" y="1309"/>
                  </a:cubicBezTo>
                  <a:cubicBezTo>
                    <a:pt x="4641" y="1587"/>
                    <a:pt x="5137" y="1864"/>
                    <a:pt x="5672" y="2122"/>
                  </a:cubicBezTo>
                  <a:cubicBezTo>
                    <a:pt x="5791" y="2182"/>
                    <a:pt x="5930" y="2241"/>
                    <a:pt x="6069" y="2301"/>
                  </a:cubicBezTo>
                  <a:cubicBezTo>
                    <a:pt x="6207" y="2360"/>
                    <a:pt x="6326" y="2400"/>
                    <a:pt x="6465" y="2459"/>
                  </a:cubicBezTo>
                  <a:cubicBezTo>
                    <a:pt x="6743" y="2578"/>
                    <a:pt x="7021" y="2658"/>
                    <a:pt x="7318" y="2737"/>
                  </a:cubicBezTo>
                  <a:cubicBezTo>
                    <a:pt x="7615" y="2816"/>
                    <a:pt x="7913" y="2856"/>
                    <a:pt x="8210" y="2876"/>
                  </a:cubicBezTo>
                  <a:cubicBezTo>
                    <a:pt x="8290" y="2881"/>
                    <a:pt x="8369" y="2883"/>
                    <a:pt x="8448" y="2883"/>
                  </a:cubicBezTo>
                  <a:cubicBezTo>
                    <a:pt x="8685" y="2883"/>
                    <a:pt x="8919" y="2861"/>
                    <a:pt x="9142" y="2816"/>
                  </a:cubicBezTo>
                  <a:cubicBezTo>
                    <a:pt x="9341" y="2757"/>
                    <a:pt x="9519" y="2697"/>
                    <a:pt x="9698" y="2618"/>
                  </a:cubicBezTo>
                  <a:cubicBezTo>
                    <a:pt x="9777" y="2578"/>
                    <a:pt x="9837" y="2559"/>
                    <a:pt x="9916" y="2519"/>
                  </a:cubicBezTo>
                  <a:cubicBezTo>
                    <a:pt x="10055" y="2440"/>
                    <a:pt x="10194" y="2360"/>
                    <a:pt x="10313" y="2281"/>
                  </a:cubicBezTo>
                  <a:cubicBezTo>
                    <a:pt x="10432" y="2221"/>
                    <a:pt x="10531" y="2142"/>
                    <a:pt x="10630" y="2063"/>
                  </a:cubicBezTo>
                  <a:cubicBezTo>
                    <a:pt x="10769" y="1964"/>
                    <a:pt x="10868" y="1825"/>
                    <a:pt x="10947" y="1686"/>
                  </a:cubicBezTo>
                  <a:cubicBezTo>
                    <a:pt x="10987" y="1587"/>
                    <a:pt x="10947" y="1527"/>
                    <a:pt x="10828" y="1468"/>
                  </a:cubicBezTo>
                  <a:cubicBezTo>
                    <a:pt x="10795" y="1443"/>
                    <a:pt x="10755" y="1432"/>
                    <a:pt x="10713" y="1432"/>
                  </a:cubicBezTo>
                  <a:cubicBezTo>
                    <a:pt x="10656" y="1432"/>
                    <a:pt x="10597" y="1453"/>
                    <a:pt x="10550" y="1488"/>
                  </a:cubicBezTo>
                  <a:cubicBezTo>
                    <a:pt x="10451" y="1607"/>
                    <a:pt x="10372" y="1726"/>
                    <a:pt x="10293" y="1845"/>
                  </a:cubicBezTo>
                  <a:cubicBezTo>
                    <a:pt x="10253" y="1944"/>
                    <a:pt x="10174" y="2023"/>
                    <a:pt x="10114" y="2122"/>
                  </a:cubicBezTo>
                  <a:cubicBezTo>
                    <a:pt x="10035" y="2221"/>
                    <a:pt x="9936" y="2321"/>
                    <a:pt x="9817" y="2400"/>
                  </a:cubicBezTo>
                  <a:cubicBezTo>
                    <a:pt x="9757" y="2459"/>
                    <a:pt x="9698" y="2499"/>
                    <a:pt x="9638" y="2539"/>
                  </a:cubicBezTo>
                  <a:cubicBezTo>
                    <a:pt x="9480" y="2618"/>
                    <a:pt x="9301" y="2678"/>
                    <a:pt x="9123" y="2737"/>
                  </a:cubicBezTo>
                  <a:cubicBezTo>
                    <a:pt x="8900" y="2782"/>
                    <a:pt x="8676" y="2804"/>
                    <a:pt x="8445" y="2804"/>
                  </a:cubicBezTo>
                  <a:cubicBezTo>
                    <a:pt x="8368" y="2804"/>
                    <a:pt x="8290" y="2801"/>
                    <a:pt x="8210" y="2796"/>
                  </a:cubicBezTo>
                  <a:cubicBezTo>
                    <a:pt x="7913" y="2777"/>
                    <a:pt x="7635" y="2737"/>
                    <a:pt x="7338" y="2658"/>
                  </a:cubicBezTo>
                  <a:cubicBezTo>
                    <a:pt x="7060" y="2578"/>
                    <a:pt x="6783" y="2479"/>
                    <a:pt x="6505" y="2380"/>
                  </a:cubicBezTo>
                  <a:cubicBezTo>
                    <a:pt x="6366" y="2321"/>
                    <a:pt x="6247" y="2281"/>
                    <a:pt x="6108" y="2221"/>
                  </a:cubicBezTo>
                  <a:cubicBezTo>
                    <a:pt x="5969" y="2162"/>
                    <a:pt x="5850" y="2102"/>
                    <a:pt x="5712" y="2043"/>
                  </a:cubicBezTo>
                  <a:cubicBezTo>
                    <a:pt x="5196" y="1785"/>
                    <a:pt x="4700" y="1527"/>
                    <a:pt x="4204" y="1230"/>
                  </a:cubicBezTo>
                  <a:cubicBezTo>
                    <a:pt x="3947" y="1091"/>
                    <a:pt x="3709" y="952"/>
                    <a:pt x="3451" y="794"/>
                  </a:cubicBezTo>
                  <a:lnTo>
                    <a:pt x="3094" y="575"/>
                  </a:lnTo>
                  <a:cubicBezTo>
                    <a:pt x="3034" y="536"/>
                    <a:pt x="2975" y="496"/>
                    <a:pt x="2915" y="456"/>
                  </a:cubicBezTo>
                  <a:cubicBezTo>
                    <a:pt x="2836" y="437"/>
                    <a:pt x="2777" y="397"/>
                    <a:pt x="2717" y="357"/>
                  </a:cubicBezTo>
                  <a:cubicBezTo>
                    <a:pt x="2598" y="298"/>
                    <a:pt x="2459" y="238"/>
                    <a:pt x="2320" y="179"/>
                  </a:cubicBezTo>
                  <a:cubicBezTo>
                    <a:pt x="2182" y="139"/>
                    <a:pt x="2023" y="99"/>
                    <a:pt x="1884" y="60"/>
                  </a:cubicBezTo>
                  <a:cubicBezTo>
                    <a:pt x="1726" y="20"/>
                    <a:pt x="1587" y="0"/>
                    <a:pt x="142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a:off x="2608950" y="4606150"/>
              <a:ext cx="274700" cy="72100"/>
            </a:xfrm>
            <a:custGeom>
              <a:avLst/>
              <a:gdLst/>
              <a:ahLst/>
              <a:cxnLst/>
              <a:rect l="l" t="t" r="r" b="b"/>
              <a:pathLst>
                <a:path w="10988" h="2884" extrusionOk="0">
                  <a:moveTo>
                    <a:pt x="2539" y="1"/>
                  </a:moveTo>
                  <a:cubicBezTo>
                    <a:pt x="2302" y="1"/>
                    <a:pt x="2068" y="23"/>
                    <a:pt x="1845" y="68"/>
                  </a:cubicBezTo>
                  <a:cubicBezTo>
                    <a:pt x="1647" y="127"/>
                    <a:pt x="1468" y="187"/>
                    <a:pt x="1290" y="266"/>
                  </a:cubicBezTo>
                  <a:cubicBezTo>
                    <a:pt x="1210" y="306"/>
                    <a:pt x="1151" y="345"/>
                    <a:pt x="1071" y="365"/>
                  </a:cubicBezTo>
                  <a:cubicBezTo>
                    <a:pt x="933" y="445"/>
                    <a:pt x="794" y="524"/>
                    <a:pt x="675" y="603"/>
                  </a:cubicBezTo>
                  <a:cubicBezTo>
                    <a:pt x="556" y="663"/>
                    <a:pt x="457" y="742"/>
                    <a:pt x="358" y="821"/>
                  </a:cubicBezTo>
                  <a:cubicBezTo>
                    <a:pt x="219" y="921"/>
                    <a:pt x="120" y="1059"/>
                    <a:pt x="40" y="1198"/>
                  </a:cubicBezTo>
                  <a:cubicBezTo>
                    <a:pt x="1" y="1297"/>
                    <a:pt x="40" y="1357"/>
                    <a:pt x="159" y="1416"/>
                  </a:cubicBezTo>
                  <a:cubicBezTo>
                    <a:pt x="192" y="1441"/>
                    <a:pt x="233" y="1452"/>
                    <a:pt x="274" y="1452"/>
                  </a:cubicBezTo>
                  <a:cubicBezTo>
                    <a:pt x="331" y="1452"/>
                    <a:pt x="391" y="1431"/>
                    <a:pt x="437" y="1396"/>
                  </a:cubicBezTo>
                  <a:cubicBezTo>
                    <a:pt x="536" y="1277"/>
                    <a:pt x="615" y="1158"/>
                    <a:pt x="695" y="1040"/>
                  </a:cubicBezTo>
                  <a:cubicBezTo>
                    <a:pt x="734" y="940"/>
                    <a:pt x="814" y="861"/>
                    <a:pt x="873" y="782"/>
                  </a:cubicBezTo>
                  <a:cubicBezTo>
                    <a:pt x="952" y="663"/>
                    <a:pt x="1052" y="564"/>
                    <a:pt x="1171" y="484"/>
                  </a:cubicBezTo>
                  <a:cubicBezTo>
                    <a:pt x="1230" y="425"/>
                    <a:pt x="1290" y="385"/>
                    <a:pt x="1349" y="345"/>
                  </a:cubicBezTo>
                  <a:cubicBezTo>
                    <a:pt x="1508" y="266"/>
                    <a:pt x="1686" y="207"/>
                    <a:pt x="1885" y="147"/>
                  </a:cubicBezTo>
                  <a:cubicBezTo>
                    <a:pt x="2093" y="102"/>
                    <a:pt x="2312" y="80"/>
                    <a:pt x="2543" y="80"/>
                  </a:cubicBezTo>
                  <a:cubicBezTo>
                    <a:pt x="2620" y="80"/>
                    <a:pt x="2698" y="83"/>
                    <a:pt x="2777" y="88"/>
                  </a:cubicBezTo>
                  <a:cubicBezTo>
                    <a:pt x="3074" y="107"/>
                    <a:pt x="3352" y="147"/>
                    <a:pt x="3650" y="226"/>
                  </a:cubicBezTo>
                  <a:cubicBezTo>
                    <a:pt x="3927" y="306"/>
                    <a:pt x="4205" y="405"/>
                    <a:pt x="4482" y="504"/>
                  </a:cubicBezTo>
                  <a:cubicBezTo>
                    <a:pt x="4621" y="564"/>
                    <a:pt x="4740" y="603"/>
                    <a:pt x="4879" y="663"/>
                  </a:cubicBezTo>
                  <a:cubicBezTo>
                    <a:pt x="5018" y="722"/>
                    <a:pt x="5137" y="782"/>
                    <a:pt x="5276" y="841"/>
                  </a:cubicBezTo>
                  <a:cubicBezTo>
                    <a:pt x="5791" y="1099"/>
                    <a:pt x="6287" y="1357"/>
                    <a:pt x="6783" y="1654"/>
                  </a:cubicBezTo>
                  <a:cubicBezTo>
                    <a:pt x="7041" y="1793"/>
                    <a:pt x="7279" y="1932"/>
                    <a:pt x="7536" y="2091"/>
                  </a:cubicBezTo>
                  <a:lnTo>
                    <a:pt x="7893" y="2309"/>
                  </a:lnTo>
                  <a:cubicBezTo>
                    <a:pt x="7953" y="2348"/>
                    <a:pt x="8012" y="2388"/>
                    <a:pt x="8072" y="2428"/>
                  </a:cubicBezTo>
                  <a:cubicBezTo>
                    <a:pt x="8151" y="2448"/>
                    <a:pt x="8211" y="2487"/>
                    <a:pt x="8270" y="2527"/>
                  </a:cubicBezTo>
                  <a:cubicBezTo>
                    <a:pt x="8409" y="2586"/>
                    <a:pt x="8528" y="2646"/>
                    <a:pt x="8667" y="2705"/>
                  </a:cubicBezTo>
                  <a:cubicBezTo>
                    <a:pt x="8806" y="2745"/>
                    <a:pt x="8964" y="2785"/>
                    <a:pt x="9103" y="2824"/>
                  </a:cubicBezTo>
                  <a:cubicBezTo>
                    <a:pt x="9262" y="2864"/>
                    <a:pt x="9401" y="2884"/>
                    <a:pt x="9559" y="2884"/>
                  </a:cubicBezTo>
                  <a:lnTo>
                    <a:pt x="9758" y="2884"/>
                  </a:lnTo>
                  <a:cubicBezTo>
                    <a:pt x="9857" y="2884"/>
                    <a:pt x="9956" y="2864"/>
                    <a:pt x="10055" y="2844"/>
                  </a:cubicBezTo>
                  <a:cubicBezTo>
                    <a:pt x="10253" y="2824"/>
                    <a:pt x="10452" y="2725"/>
                    <a:pt x="10610" y="2606"/>
                  </a:cubicBezTo>
                  <a:cubicBezTo>
                    <a:pt x="10749" y="2487"/>
                    <a:pt x="10868" y="2329"/>
                    <a:pt x="10928" y="2150"/>
                  </a:cubicBezTo>
                  <a:cubicBezTo>
                    <a:pt x="10967" y="2071"/>
                    <a:pt x="10987" y="1991"/>
                    <a:pt x="10987" y="1912"/>
                  </a:cubicBezTo>
                  <a:cubicBezTo>
                    <a:pt x="10987" y="1813"/>
                    <a:pt x="10987" y="1734"/>
                    <a:pt x="10987" y="1654"/>
                  </a:cubicBezTo>
                  <a:cubicBezTo>
                    <a:pt x="10967" y="1575"/>
                    <a:pt x="10947" y="1515"/>
                    <a:pt x="10908" y="1456"/>
                  </a:cubicBezTo>
                  <a:cubicBezTo>
                    <a:pt x="10888" y="1416"/>
                    <a:pt x="10888" y="1377"/>
                    <a:pt x="10868" y="1337"/>
                  </a:cubicBezTo>
                  <a:lnTo>
                    <a:pt x="10848" y="1297"/>
                  </a:lnTo>
                  <a:lnTo>
                    <a:pt x="10809" y="1238"/>
                  </a:lnTo>
                  <a:cubicBezTo>
                    <a:pt x="10749" y="1139"/>
                    <a:pt x="10670" y="1020"/>
                    <a:pt x="10571" y="940"/>
                  </a:cubicBezTo>
                  <a:cubicBezTo>
                    <a:pt x="10472" y="841"/>
                    <a:pt x="10372" y="782"/>
                    <a:pt x="10273" y="722"/>
                  </a:cubicBezTo>
                  <a:cubicBezTo>
                    <a:pt x="10174" y="663"/>
                    <a:pt x="10075" y="603"/>
                    <a:pt x="9976" y="564"/>
                  </a:cubicBezTo>
                  <a:cubicBezTo>
                    <a:pt x="9817" y="504"/>
                    <a:pt x="9658" y="464"/>
                    <a:pt x="9480" y="445"/>
                  </a:cubicBezTo>
                  <a:lnTo>
                    <a:pt x="9301" y="445"/>
                  </a:lnTo>
                  <a:lnTo>
                    <a:pt x="9222" y="464"/>
                  </a:lnTo>
                  <a:lnTo>
                    <a:pt x="9163" y="504"/>
                  </a:lnTo>
                  <a:cubicBezTo>
                    <a:pt x="9103" y="524"/>
                    <a:pt x="9044" y="603"/>
                    <a:pt x="9044" y="683"/>
                  </a:cubicBezTo>
                  <a:cubicBezTo>
                    <a:pt x="9024" y="742"/>
                    <a:pt x="9044" y="821"/>
                    <a:pt x="9083" y="881"/>
                  </a:cubicBezTo>
                  <a:cubicBezTo>
                    <a:pt x="9103" y="901"/>
                    <a:pt x="9103" y="901"/>
                    <a:pt x="9123" y="921"/>
                  </a:cubicBezTo>
                  <a:lnTo>
                    <a:pt x="9182" y="940"/>
                  </a:lnTo>
                  <a:lnTo>
                    <a:pt x="9242" y="980"/>
                  </a:lnTo>
                  <a:lnTo>
                    <a:pt x="9301" y="1000"/>
                  </a:lnTo>
                  <a:cubicBezTo>
                    <a:pt x="9401" y="1040"/>
                    <a:pt x="9539" y="1079"/>
                    <a:pt x="9678" y="1119"/>
                  </a:cubicBezTo>
                  <a:cubicBezTo>
                    <a:pt x="9758" y="1139"/>
                    <a:pt x="9837" y="1158"/>
                    <a:pt x="9916" y="1198"/>
                  </a:cubicBezTo>
                  <a:cubicBezTo>
                    <a:pt x="9996" y="1238"/>
                    <a:pt x="10075" y="1277"/>
                    <a:pt x="10154" y="1317"/>
                  </a:cubicBezTo>
                  <a:cubicBezTo>
                    <a:pt x="10234" y="1357"/>
                    <a:pt x="10313" y="1416"/>
                    <a:pt x="10392" y="1496"/>
                  </a:cubicBezTo>
                  <a:lnTo>
                    <a:pt x="10412" y="1515"/>
                  </a:lnTo>
                  <a:lnTo>
                    <a:pt x="10452" y="1555"/>
                  </a:lnTo>
                  <a:cubicBezTo>
                    <a:pt x="10452" y="1575"/>
                    <a:pt x="10472" y="1595"/>
                    <a:pt x="10491" y="1615"/>
                  </a:cubicBezTo>
                  <a:cubicBezTo>
                    <a:pt x="10511" y="1654"/>
                    <a:pt x="10551" y="1714"/>
                    <a:pt x="10571" y="1753"/>
                  </a:cubicBezTo>
                  <a:cubicBezTo>
                    <a:pt x="10590" y="1813"/>
                    <a:pt x="10610" y="1872"/>
                    <a:pt x="10610" y="1912"/>
                  </a:cubicBezTo>
                  <a:cubicBezTo>
                    <a:pt x="10630" y="1972"/>
                    <a:pt x="10630" y="2031"/>
                    <a:pt x="10610" y="2110"/>
                  </a:cubicBezTo>
                  <a:cubicBezTo>
                    <a:pt x="10590" y="2229"/>
                    <a:pt x="10531" y="2368"/>
                    <a:pt x="10432" y="2467"/>
                  </a:cubicBezTo>
                  <a:cubicBezTo>
                    <a:pt x="10313" y="2606"/>
                    <a:pt x="10174" y="2686"/>
                    <a:pt x="10015" y="2745"/>
                  </a:cubicBezTo>
                  <a:cubicBezTo>
                    <a:pt x="9916" y="2765"/>
                    <a:pt x="9817" y="2785"/>
                    <a:pt x="9738" y="2804"/>
                  </a:cubicBezTo>
                  <a:lnTo>
                    <a:pt x="9559" y="2804"/>
                  </a:lnTo>
                  <a:cubicBezTo>
                    <a:pt x="9420" y="2785"/>
                    <a:pt x="9262" y="2765"/>
                    <a:pt x="9123" y="2745"/>
                  </a:cubicBezTo>
                  <a:cubicBezTo>
                    <a:pt x="8984" y="2705"/>
                    <a:pt x="8845" y="2666"/>
                    <a:pt x="8707" y="2626"/>
                  </a:cubicBezTo>
                  <a:cubicBezTo>
                    <a:pt x="8568" y="2567"/>
                    <a:pt x="8449" y="2507"/>
                    <a:pt x="8310" y="2448"/>
                  </a:cubicBezTo>
                  <a:cubicBezTo>
                    <a:pt x="8250" y="2408"/>
                    <a:pt x="8191" y="2388"/>
                    <a:pt x="8131" y="2348"/>
                  </a:cubicBezTo>
                  <a:cubicBezTo>
                    <a:pt x="8072" y="2309"/>
                    <a:pt x="8012" y="2269"/>
                    <a:pt x="7953" y="2229"/>
                  </a:cubicBezTo>
                  <a:lnTo>
                    <a:pt x="7576" y="2011"/>
                  </a:lnTo>
                  <a:cubicBezTo>
                    <a:pt x="7338" y="1872"/>
                    <a:pt x="7100" y="1714"/>
                    <a:pt x="6842" y="1575"/>
                  </a:cubicBezTo>
                  <a:cubicBezTo>
                    <a:pt x="6347" y="1297"/>
                    <a:pt x="5851" y="1020"/>
                    <a:pt x="5315" y="762"/>
                  </a:cubicBezTo>
                  <a:cubicBezTo>
                    <a:pt x="5196" y="702"/>
                    <a:pt x="5058" y="643"/>
                    <a:pt x="4919" y="583"/>
                  </a:cubicBezTo>
                  <a:cubicBezTo>
                    <a:pt x="4780" y="524"/>
                    <a:pt x="4661" y="484"/>
                    <a:pt x="4522" y="425"/>
                  </a:cubicBezTo>
                  <a:cubicBezTo>
                    <a:pt x="4244" y="306"/>
                    <a:pt x="3967" y="226"/>
                    <a:pt x="3669" y="147"/>
                  </a:cubicBezTo>
                  <a:cubicBezTo>
                    <a:pt x="3372" y="68"/>
                    <a:pt x="3074" y="28"/>
                    <a:pt x="2777" y="8"/>
                  </a:cubicBezTo>
                  <a:cubicBezTo>
                    <a:pt x="2698" y="3"/>
                    <a:pt x="2618" y="1"/>
                    <a:pt x="253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2884600" y="4608325"/>
              <a:ext cx="274700" cy="72600"/>
            </a:xfrm>
            <a:custGeom>
              <a:avLst/>
              <a:gdLst/>
              <a:ahLst/>
              <a:cxnLst/>
              <a:rect l="l" t="t" r="r" b="b"/>
              <a:pathLst>
                <a:path w="10988" h="2904" extrusionOk="0">
                  <a:moveTo>
                    <a:pt x="1230" y="1"/>
                  </a:moveTo>
                  <a:cubicBezTo>
                    <a:pt x="1131" y="1"/>
                    <a:pt x="1032" y="20"/>
                    <a:pt x="933" y="40"/>
                  </a:cubicBezTo>
                  <a:cubicBezTo>
                    <a:pt x="735" y="80"/>
                    <a:pt x="536" y="159"/>
                    <a:pt x="378" y="278"/>
                  </a:cubicBezTo>
                  <a:cubicBezTo>
                    <a:pt x="239" y="397"/>
                    <a:pt x="120" y="556"/>
                    <a:pt x="60" y="734"/>
                  </a:cubicBezTo>
                  <a:cubicBezTo>
                    <a:pt x="21" y="814"/>
                    <a:pt x="1" y="893"/>
                    <a:pt x="1" y="992"/>
                  </a:cubicBezTo>
                  <a:cubicBezTo>
                    <a:pt x="1" y="1071"/>
                    <a:pt x="1" y="1151"/>
                    <a:pt x="1" y="1230"/>
                  </a:cubicBezTo>
                  <a:cubicBezTo>
                    <a:pt x="21" y="1309"/>
                    <a:pt x="40" y="1369"/>
                    <a:pt x="80" y="1448"/>
                  </a:cubicBezTo>
                  <a:cubicBezTo>
                    <a:pt x="100" y="1488"/>
                    <a:pt x="100" y="1508"/>
                    <a:pt x="120" y="1547"/>
                  </a:cubicBezTo>
                  <a:lnTo>
                    <a:pt x="159" y="1587"/>
                  </a:lnTo>
                  <a:lnTo>
                    <a:pt x="179" y="1647"/>
                  </a:lnTo>
                  <a:cubicBezTo>
                    <a:pt x="239" y="1766"/>
                    <a:pt x="318" y="1865"/>
                    <a:pt x="417" y="1964"/>
                  </a:cubicBezTo>
                  <a:cubicBezTo>
                    <a:pt x="516" y="2043"/>
                    <a:pt x="616" y="2123"/>
                    <a:pt x="715" y="2182"/>
                  </a:cubicBezTo>
                  <a:cubicBezTo>
                    <a:pt x="814" y="2242"/>
                    <a:pt x="913" y="2281"/>
                    <a:pt x="1012" y="2321"/>
                  </a:cubicBezTo>
                  <a:cubicBezTo>
                    <a:pt x="1171" y="2380"/>
                    <a:pt x="1329" y="2420"/>
                    <a:pt x="1508" y="2440"/>
                  </a:cubicBezTo>
                  <a:lnTo>
                    <a:pt x="1686" y="2440"/>
                  </a:lnTo>
                  <a:lnTo>
                    <a:pt x="1766" y="2420"/>
                  </a:lnTo>
                  <a:lnTo>
                    <a:pt x="1825" y="2400"/>
                  </a:lnTo>
                  <a:cubicBezTo>
                    <a:pt x="1885" y="2361"/>
                    <a:pt x="1944" y="2281"/>
                    <a:pt x="1944" y="2202"/>
                  </a:cubicBezTo>
                  <a:cubicBezTo>
                    <a:pt x="1964" y="2142"/>
                    <a:pt x="1944" y="2063"/>
                    <a:pt x="1905" y="2004"/>
                  </a:cubicBezTo>
                  <a:cubicBezTo>
                    <a:pt x="1885" y="2004"/>
                    <a:pt x="1885" y="1984"/>
                    <a:pt x="1865" y="1964"/>
                  </a:cubicBezTo>
                  <a:lnTo>
                    <a:pt x="1805" y="1944"/>
                  </a:lnTo>
                  <a:lnTo>
                    <a:pt x="1746" y="1904"/>
                  </a:lnTo>
                  <a:lnTo>
                    <a:pt x="1686" y="1885"/>
                  </a:lnTo>
                  <a:cubicBezTo>
                    <a:pt x="1587" y="1845"/>
                    <a:pt x="1448" y="1825"/>
                    <a:pt x="1310" y="1766"/>
                  </a:cubicBezTo>
                  <a:cubicBezTo>
                    <a:pt x="1230" y="1746"/>
                    <a:pt x="1151" y="1726"/>
                    <a:pt x="1072" y="1686"/>
                  </a:cubicBezTo>
                  <a:cubicBezTo>
                    <a:pt x="992" y="1666"/>
                    <a:pt x="913" y="1627"/>
                    <a:pt x="834" y="1567"/>
                  </a:cubicBezTo>
                  <a:cubicBezTo>
                    <a:pt x="754" y="1528"/>
                    <a:pt x="675" y="1468"/>
                    <a:pt x="596" y="1389"/>
                  </a:cubicBezTo>
                  <a:lnTo>
                    <a:pt x="576" y="1369"/>
                  </a:lnTo>
                  <a:lnTo>
                    <a:pt x="556" y="1329"/>
                  </a:lnTo>
                  <a:cubicBezTo>
                    <a:pt x="536" y="1309"/>
                    <a:pt x="516" y="1290"/>
                    <a:pt x="497" y="1270"/>
                  </a:cubicBezTo>
                  <a:cubicBezTo>
                    <a:pt x="477" y="1230"/>
                    <a:pt x="437" y="1190"/>
                    <a:pt x="417" y="1131"/>
                  </a:cubicBezTo>
                  <a:cubicBezTo>
                    <a:pt x="397" y="1071"/>
                    <a:pt x="378" y="1032"/>
                    <a:pt x="378" y="972"/>
                  </a:cubicBezTo>
                  <a:cubicBezTo>
                    <a:pt x="358" y="913"/>
                    <a:pt x="358" y="853"/>
                    <a:pt x="378" y="794"/>
                  </a:cubicBezTo>
                  <a:cubicBezTo>
                    <a:pt x="397" y="655"/>
                    <a:pt x="457" y="516"/>
                    <a:pt x="556" y="417"/>
                  </a:cubicBezTo>
                  <a:cubicBezTo>
                    <a:pt x="675" y="298"/>
                    <a:pt x="814" y="199"/>
                    <a:pt x="992" y="139"/>
                  </a:cubicBezTo>
                  <a:cubicBezTo>
                    <a:pt x="1072" y="120"/>
                    <a:pt x="1171" y="100"/>
                    <a:pt x="1250" y="100"/>
                  </a:cubicBezTo>
                  <a:cubicBezTo>
                    <a:pt x="1280" y="90"/>
                    <a:pt x="1310" y="85"/>
                    <a:pt x="1339" y="85"/>
                  </a:cubicBezTo>
                  <a:cubicBezTo>
                    <a:pt x="1369" y="85"/>
                    <a:pt x="1399" y="90"/>
                    <a:pt x="1429" y="100"/>
                  </a:cubicBezTo>
                  <a:cubicBezTo>
                    <a:pt x="1567" y="100"/>
                    <a:pt x="1726" y="120"/>
                    <a:pt x="1865" y="139"/>
                  </a:cubicBezTo>
                  <a:cubicBezTo>
                    <a:pt x="2004" y="179"/>
                    <a:pt x="2143" y="219"/>
                    <a:pt x="2281" y="278"/>
                  </a:cubicBezTo>
                  <a:cubicBezTo>
                    <a:pt x="2420" y="318"/>
                    <a:pt x="2539" y="377"/>
                    <a:pt x="2678" y="437"/>
                  </a:cubicBezTo>
                  <a:cubicBezTo>
                    <a:pt x="2738" y="477"/>
                    <a:pt x="2797" y="516"/>
                    <a:pt x="2856" y="536"/>
                  </a:cubicBezTo>
                  <a:cubicBezTo>
                    <a:pt x="2916" y="576"/>
                    <a:pt x="2975" y="615"/>
                    <a:pt x="3055" y="655"/>
                  </a:cubicBezTo>
                  <a:lnTo>
                    <a:pt x="3412" y="873"/>
                  </a:lnTo>
                  <a:cubicBezTo>
                    <a:pt x="3650" y="1032"/>
                    <a:pt x="3908" y="1171"/>
                    <a:pt x="4146" y="1309"/>
                  </a:cubicBezTo>
                  <a:cubicBezTo>
                    <a:pt x="4641" y="1587"/>
                    <a:pt x="5137" y="1865"/>
                    <a:pt x="5673" y="2123"/>
                  </a:cubicBezTo>
                  <a:cubicBezTo>
                    <a:pt x="5792" y="2182"/>
                    <a:pt x="5930" y="2242"/>
                    <a:pt x="6069" y="2301"/>
                  </a:cubicBezTo>
                  <a:cubicBezTo>
                    <a:pt x="6208" y="2361"/>
                    <a:pt x="6327" y="2420"/>
                    <a:pt x="6466" y="2460"/>
                  </a:cubicBezTo>
                  <a:cubicBezTo>
                    <a:pt x="6743" y="2579"/>
                    <a:pt x="7021" y="2658"/>
                    <a:pt x="7319" y="2737"/>
                  </a:cubicBezTo>
                  <a:cubicBezTo>
                    <a:pt x="7616" y="2817"/>
                    <a:pt x="7913" y="2876"/>
                    <a:pt x="8211" y="2896"/>
                  </a:cubicBezTo>
                  <a:cubicBezTo>
                    <a:pt x="8286" y="2901"/>
                    <a:pt x="8361" y="2903"/>
                    <a:pt x="8435" y="2903"/>
                  </a:cubicBezTo>
                  <a:cubicBezTo>
                    <a:pt x="8677" y="2903"/>
                    <a:pt x="8916" y="2877"/>
                    <a:pt x="9143" y="2817"/>
                  </a:cubicBezTo>
                  <a:cubicBezTo>
                    <a:pt x="9341" y="2777"/>
                    <a:pt x="9520" y="2698"/>
                    <a:pt x="9698" y="2618"/>
                  </a:cubicBezTo>
                  <a:cubicBezTo>
                    <a:pt x="9778" y="2579"/>
                    <a:pt x="9837" y="2559"/>
                    <a:pt x="9916" y="2519"/>
                  </a:cubicBezTo>
                  <a:cubicBezTo>
                    <a:pt x="10055" y="2460"/>
                    <a:pt x="10194" y="2380"/>
                    <a:pt x="10313" y="2281"/>
                  </a:cubicBezTo>
                  <a:cubicBezTo>
                    <a:pt x="10432" y="2222"/>
                    <a:pt x="10531" y="2142"/>
                    <a:pt x="10630" y="2063"/>
                  </a:cubicBezTo>
                  <a:cubicBezTo>
                    <a:pt x="10769" y="1964"/>
                    <a:pt x="10868" y="1845"/>
                    <a:pt x="10948" y="1686"/>
                  </a:cubicBezTo>
                  <a:cubicBezTo>
                    <a:pt x="10987" y="1587"/>
                    <a:pt x="10948" y="1528"/>
                    <a:pt x="10829" y="1468"/>
                  </a:cubicBezTo>
                  <a:cubicBezTo>
                    <a:pt x="10796" y="1452"/>
                    <a:pt x="10756" y="1442"/>
                    <a:pt x="10715" y="1442"/>
                  </a:cubicBezTo>
                  <a:cubicBezTo>
                    <a:pt x="10658" y="1442"/>
                    <a:pt x="10598" y="1461"/>
                    <a:pt x="10551" y="1508"/>
                  </a:cubicBezTo>
                  <a:cubicBezTo>
                    <a:pt x="10452" y="1607"/>
                    <a:pt x="10373" y="1726"/>
                    <a:pt x="10293" y="1845"/>
                  </a:cubicBezTo>
                  <a:cubicBezTo>
                    <a:pt x="10254" y="1944"/>
                    <a:pt x="10174" y="2023"/>
                    <a:pt x="10115" y="2123"/>
                  </a:cubicBezTo>
                  <a:cubicBezTo>
                    <a:pt x="10035" y="2222"/>
                    <a:pt x="9936" y="2321"/>
                    <a:pt x="9817" y="2420"/>
                  </a:cubicBezTo>
                  <a:cubicBezTo>
                    <a:pt x="9758" y="2460"/>
                    <a:pt x="9698" y="2499"/>
                    <a:pt x="9639" y="2539"/>
                  </a:cubicBezTo>
                  <a:cubicBezTo>
                    <a:pt x="9480" y="2618"/>
                    <a:pt x="9302" y="2698"/>
                    <a:pt x="9123" y="2737"/>
                  </a:cubicBezTo>
                  <a:cubicBezTo>
                    <a:pt x="8900" y="2782"/>
                    <a:pt x="8677" y="2804"/>
                    <a:pt x="8446" y="2804"/>
                  </a:cubicBezTo>
                  <a:cubicBezTo>
                    <a:pt x="8368" y="2804"/>
                    <a:pt x="8290" y="2802"/>
                    <a:pt x="8211" y="2797"/>
                  </a:cubicBezTo>
                  <a:cubicBezTo>
                    <a:pt x="7913" y="2777"/>
                    <a:pt x="7636" y="2737"/>
                    <a:pt x="7338" y="2658"/>
                  </a:cubicBezTo>
                  <a:cubicBezTo>
                    <a:pt x="7061" y="2579"/>
                    <a:pt x="6783" y="2499"/>
                    <a:pt x="6505" y="2380"/>
                  </a:cubicBezTo>
                  <a:cubicBezTo>
                    <a:pt x="6367" y="2341"/>
                    <a:pt x="6248" y="2281"/>
                    <a:pt x="6109" y="2222"/>
                  </a:cubicBezTo>
                  <a:cubicBezTo>
                    <a:pt x="5970" y="2162"/>
                    <a:pt x="5851" y="2103"/>
                    <a:pt x="5712" y="2043"/>
                  </a:cubicBezTo>
                  <a:cubicBezTo>
                    <a:pt x="5197" y="1805"/>
                    <a:pt x="4701" y="1528"/>
                    <a:pt x="4205" y="1230"/>
                  </a:cubicBezTo>
                  <a:cubicBezTo>
                    <a:pt x="3947" y="1091"/>
                    <a:pt x="3709" y="953"/>
                    <a:pt x="3451" y="794"/>
                  </a:cubicBezTo>
                  <a:lnTo>
                    <a:pt x="3094" y="576"/>
                  </a:lnTo>
                  <a:cubicBezTo>
                    <a:pt x="3035" y="536"/>
                    <a:pt x="2975" y="496"/>
                    <a:pt x="2916" y="477"/>
                  </a:cubicBezTo>
                  <a:cubicBezTo>
                    <a:pt x="2837" y="437"/>
                    <a:pt x="2777" y="397"/>
                    <a:pt x="2718" y="377"/>
                  </a:cubicBezTo>
                  <a:cubicBezTo>
                    <a:pt x="2599" y="298"/>
                    <a:pt x="2460" y="239"/>
                    <a:pt x="2321" y="199"/>
                  </a:cubicBezTo>
                  <a:cubicBezTo>
                    <a:pt x="2182" y="139"/>
                    <a:pt x="2024" y="100"/>
                    <a:pt x="1885" y="60"/>
                  </a:cubicBezTo>
                  <a:cubicBezTo>
                    <a:pt x="1726" y="40"/>
                    <a:pt x="1587" y="20"/>
                    <a:pt x="142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0"/>
            <p:cNvSpPr/>
            <p:nvPr/>
          </p:nvSpPr>
          <p:spPr>
            <a:xfrm>
              <a:off x="3035325" y="4603675"/>
              <a:ext cx="274700" cy="72600"/>
            </a:xfrm>
            <a:custGeom>
              <a:avLst/>
              <a:gdLst/>
              <a:ahLst/>
              <a:cxnLst/>
              <a:rect l="l" t="t" r="r" b="b"/>
              <a:pathLst>
                <a:path w="10988" h="2904" extrusionOk="0">
                  <a:moveTo>
                    <a:pt x="2552" y="1"/>
                  </a:moveTo>
                  <a:cubicBezTo>
                    <a:pt x="2311" y="1"/>
                    <a:pt x="2072" y="27"/>
                    <a:pt x="1845" y="87"/>
                  </a:cubicBezTo>
                  <a:cubicBezTo>
                    <a:pt x="1647" y="127"/>
                    <a:pt x="1468" y="206"/>
                    <a:pt x="1290" y="286"/>
                  </a:cubicBezTo>
                  <a:cubicBezTo>
                    <a:pt x="1210" y="325"/>
                    <a:pt x="1131" y="345"/>
                    <a:pt x="1071" y="385"/>
                  </a:cubicBezTo>
                  <a:cubicBezTo>
                    <a:pt x="933" y="444"/>
                    <a:pt x="794" y="524"/>
                    <a:pt x="675" y="623"/>
                  </a:cubicBezTo>
                  <a:cubicBezTo>
                    <a:pt x="556" y="682"/>
                    <a:pt x="457" y="762"/>
                    <a:pt x="357" y="841"/>
                  </a:cubicBezTo>
                  <a:cubicBezTo>
                    <a:pt x="219" y="940"/>
                    <a:pt x="119" y="1059"/>
                    <a:pt x="40" y="1218"/>
                  </a:cubicBezTo>
                  <a:cubicBezTo>
                    <a:pt x="1" y="1317"/>
                    <a:pt x="40" y="1376"/>
                    <a:pt x="159" y="1436"/>
                  </a:cubicBezTo>
                  <a:cubicBezTo>
                    <a:pt x="192" y="1452"/>
                    <a:pt x="232" y="1462"/>
                    <a:pt x="273" y="1462"/>
                  </a:cubicBezTo>
                  <a:cubicBezTo>
                    <a:pt x="330" y="1462"/>
                    <a:pt x="390" y="1443"/>
                    <a:pt x="437" y="1396"/>
                  </a:cubicBezTo>
                  <a:cubicBezTo>
                    <a:pt x="536" y="1297"/>
                    <a:pt x="615" y="1178"/>
                    <a:pt x="695" y="1059"/>
                  </a:cubicBezTo>
                  <a:cubicBezTo>
                    <a:pt x="734" y="960"/>
                    <a:pt x="794" y="861"/>
                    <a:pt x="873" y="782"/>
                  </a:cubicBezTo>
                  <a:cubicBezTo>
                    <a:pt x="952" y="682"/>
                    <a:pt x="1052" y="583"/>
                    <a:pt x="1171" y="484"/>
                  </a:cubicBezTo>
                  <a:cubicBezTo>
                    <a:pt x="1210" y="444"/>
                    <a:pt x="1290" y="405"/>
                    <a:pt x="1349" y="365"/>
                  </a:cubicBezTo>
                  <a:cubicBezTo>
                    <a:pt x="1508" y="266"/>
                    <a:pt x="1686" y="206"/>
                    <a:pt x="1865" y="167"/>
                  </a:cubicBezTo>
                  <a:cubicBezTo>
                    <a:pt x="2088" y="122"/>
                    <a:pt x="2311" y="100"/>
                    <a:pt x="2542" y="100"/>
                  </a:cubicBezTo>
                  <a:cubicBezTo>
                    <a:pt x="2619" y="100"/>
                    <a:pt x="2698" y="102"/>
                    <a:pt x="2777" y="107"/>
                  </a:cubicBezTo>
                  <a:cubicBezTo>
                    <a:pt x="3055" y="127"/>
                    <a:pt x="3352" y="167"/>
                    <a:pt x="3649" y="246"/>
                  </a:cubicBezTo>
                  <a:cubicBezTo>
                    <a:pt x="3927" y="325"/>
                    <a:pt x="4205" y="405"/>
                    <a:pt x="4482" y="524"/>
                  </a:cubicBezTo>
                  <a:cubicBezTo>
                    <a:pt x="4601" y="563"/>
                    <a:pt x="4740" y="623"/>
                    <a:pt x="4879" y="682"/>
                  </a:cubicBezTo>
                  <a:cubicBezTo>
                    <a:pt x="5018" y="742"/>
                    <a:pt x="5137" y="801"/>
                    <a:pt x="5276" y="861"/>
                  </a:cubicBezTo>
                  <a:cubicBezTo>
                    <a:pt x="5791" y="1099"/>
                    <a:pt x="6287" y="1376"/>
                    <a:pt x="6783" y="1654"/>
                  </a:cubicBezTo>
                  <a:cubicBezTo>
                    <a:pt x="7021" y="1813"/>
                    <a:pt x="7279" y="1952"/>
                    <a:pt x="7536" y="2090"/>
                  </a:cubicBezTo>
                  <a:lnTo>
                    <a:pt x="7893" y="2328"/>
                  </a:lnTo>
                  <a:cubicBezTo>
                    <a:pt x="7953" y="2368"/>
                    <a:pt x="8012" y="2388"/>
                    <a:pt x="8072" y="2428"/>
                  </a:cubicBezTo>
                  <a:cubicBezTo>
                    <a:pt x="8151" y="2467"/>
                    <a:pt x="8211" y="2507"/>
                    <a:pt x="8270" y="2527"/>
                  </a:cubicBezTo>
                  <a:cubicBezTo>
                    <a:pt x="8389" y="2606"/>
                    <a:pt x="8528" y="2666"/>
                    <a:pt x="8667" y="2705"/>
                  </a:cubicBezTo>
                  <a:cubicBezTo>
                    <a:pt x="8806" y="2765"/>
                    <a:pt x="8944" y="2804"/>
                    <a:pt x="9103" y="2844"/>
                  </a:cubicBezTo>
                  <a:cubicBezTo>
                    <a:pt x="9242" y="2864"/>
                    <a:pt x="9401" y="2884"/>
                    <a:pt x="9559" y="2903"/>
                  </a:cubicBezTo>
                  <a:lnTo>
                    <a:pt x="9758" y="2903"/>
                  </a:lnTo>
                  <a:cubicBezTo>
                    <a:pt x="9857" y="2884"/>
                    <a:pt x="9956" y="2884"/>
                    <a:pt x="10055" y="2864"/>
                  </a:cubicBezTo>
                  <a:cubicBezTo>
                    <a:pt x="10253" y="2824"/>
                    <a:pt x="10432" y="2745"/>
                    <a:pt x="10610" y="2626"/>
                  </a:cubicBezTo>
                  <a:cubicBezTo>
                    <a:pt x="10749" y="2507"/>
                    <a:pt x="10868" y="2348"/>
                    <a:pt x="10928" y="2170"/>
                  </a:cubicBezTo>
                  <a:cubicBezTo>
                    <a:pt x="10967" y="2090"/>
                    <a:pt x="10967" y="2011"/>
                    <a:pt x="10987" y="1912"/>
                  </a:cubicBezTo>
                  <a:cubicBezTo>
                    <a:pt x="10987" y="1833"/>
                    <a:pt x="10987" y="1753"/>
                    <a:pt x="10987" y="1674"/>
                  </a:cubicBezTo>
                  <a:cubicBezTo>
                    <a:pt x="10967" y="1595"/>
                    <a:pt x="10947" y="1535"/>
                    <a:pt x="10908" y="1456"/>
                  </a:cubicBezTo>
                  <a:cubicBezTo>
                    <a:pt x="10888" y="1416"/>
                    <a:pt x="10888" y="1396"/>
                    <a:pt x="10868" y="1357"/>
                  </a:cubicBezTo>
                  <a:lnTo>
                    <a:pt x="10828" y="1317"/>
                  </a:lnTo>
                  <a:lnTo>
                    <a:pt x="10809" y="1257"/>
                  </a:lnTo>
                  <a:cubicBezTo>
                    <a:pt x="10749" y="1139"/>
                    <a:pt x="10650" y="1039"/>
                    <a:pt x="10571" y="940"/>
                  </a:cubicBezTo>
                  <a:cubicBezTo>
                    <a:pt x="10471" y="861"/>
                    <a:pt x="10372" y="782"/>
                    <a:pt x="10273" y="722"/>
                  </a:cubicBezTo>
                  <a:cubicBezTo>
                    <a:pt x="10174" y="663"/>
                    <a:pt x="10075" y="623"/>
                    <a:pt x="9976" y="583"/>
                  </a:cubicBezTo>
                  <a:cubicBezTo>
                    <a:pt x="9817" y="524"/>
                    <a:pt x="9658" y="484"/>
                    <a:pt x="9480" y="464"/>
                  </a:cubicBezTo>
                  <a:lnTo>
                    <a:pt x="9301" y="464"/>
                  </a:lnTo>
                  <a:lnTo>
                    <a:pt x="9222" y="484"/>
                  </a:lnTo>
                  <a:lnTo>
                    <a:pt x="9163" y="504"/>
                  </a:lnTo>
                  <a:cubicBezTo>
                    <a:pt x="9103" y="544"/>
                    <a:pt x="9044" y="623"/>
                    <a:pt x="9044" y="682"/>
                  </a:cubicBezTo>
                  <a:cubicBezTo>
                    <a:pt x="9024" y="762"/>
                    <a:pt x="9044" y="841"/>
                    <a:pt x="9083" y="901"/>
                  </a:cubicBezTo>
                  <a:cubicBezTo>
                    <a:pt x="9103" y="901"/>
                    <a:pt x="9103" y="920"/>
                    <a:pt x="9123" y="920"/>
                  </a:cubicBezTo>
                  <a:lnTo>
                    <a:pt x="9182" y="960"/>
                  </a:lnTo>
                  <a:lnTo>
                    <a:pt x="9242" y="1000"/>
                  </a:lnTo>
                  <a:lnTo>
                    <a:pt x="9301" y="1020"/>
                  </a:lnTo>
                  <a:cubicBezTo>
                    <a:pt x="9401" y="1059"/>
                    <a:pt x="9539" y="1079"/>
                    <a:pt x="9678" y="1119"/>
                  </a:cubicBezTo>
                  <a:cubicBezTo>
                    <a:pt x="9758" y="1158"/>
                    <a:pt x="9837" y="1178"/>
                    <a:pt x="9916" y="1218"/>
                  </a:cubicBezTo>
                  <a:cubicBezTo>
                    <a:pt x="9996" y="1238"/>
                    <a:pt x="10075" y="1277"/>
                    <a:pt x="10154" y="1337"/>
                  </a:cubicBezTo>
                  <a:cubicBezTo>
                    <a:pt x="10233" y="1376"/>
                    <a:pt x="10313" y="1436"/>
                    <a:pt x="10392" y="1515"/>
                  </a:cubicBezTo>
                  <a:lnTo>
                    <a:pt x="10412" y="1535"/>
                  </a:lnTo>
                  <a:lnTo>
                    <a:pt x="10432" y="1575"/>
                  </a:lnTo>
                  <a:cubicBezTo>
                    <a:pt x="10452" y="1595"/>
                    <a:pt x="10471" y="1614"/>
                    <a:pt x="10491" y="1634"/>
                  </a:cubicBezTo>
                  <a:cubicBezTo>
                    <a:pt x="10511" y="1674"/>
                    <a:pt x="10551" y="1714"/>
                    <a:pt x="10571" y="1773"/>
                  </a:cubicBezTo>
                  <a:cubicBezTo>
                    <a:pt x="10590" y="1813"/>
                    <a:pt x="10610" y="1872"/>
                    <a:pt x="10610" y="1932"/>
                  </a:cubicBezTo>
                  <a:cubicBezTo>
                    <a:pt x="10630" y="1991"/>
                    <a:pt x="10630" y="2051"/>
                    <a:pt x="10610" y="2110"/>
                  </a:cubicBezTo>
                  <a:cubicBezTo>
                    <a:pt x="10590" y="2249"/>
                    <a:pt x="10531" y="2388"/>
                    <a:pt x="10432" y="2487"/>
                  </a:cubicBezTo>
                  <a:cubicBezTo>
                    <a:pt x="10313" y="2606"/>
                    <a:pt x="10174" y="2705"/>
                    <a:pt x="9996" y="2745"/>
                  </a:cubicBezTo>
                  <a:cubicBezTo>
                    <a:pt x="9916" y="2785"/>
                    <a:pt x="9817" y="2804"/>
                    <a:pt x="9738" y="2804"/>
                  </a:cubicBezTo>
                  <a:lnTo>
                    <a:pt x="9559" y="2804"/>
                  </a:lnTo>
                  <a:cubicBezTo>
                    <a:pt x="9401" y="2804"/>
                    <a:pt x="9262" y="2785"/>
                    <a:pt x="9123" y="2745"/>
                  </a:cubicBezTo>
                  <a:cubicBezTo>
                    <a:pt x="8984" y="2725"/>
                    <a:pt x="8845" y="2685"/>
                    <a:pt x="8706" y="2626"/>
                  </a:cubicBezTo>
                  <a:cubicBezTo>
                    <a:pt x="8568" y="2586"/>
                    <a:pt x="8449" y="2527"/>
                    <a:pt x="8310" y="2447"/>
                  </a:cubicBezTo>
                  <a:cubicBezTo>
                    <a:pt x="8250" y="2428"/>
                    <a:pt x="8191" y="2388"/>
                    <a:pt x="8131" y="2348"/>
                  </a:cubicBezTo>
                  <a:cubicBezTo>
                    <a:pt x="8072" y="2328"/>
                    <a:pt x="8012" y="2289"/>
                    <a:pt x="7933" y="2249"/>
                  </a:cubicBezTo>
                  <a:lnTo>
                    <a:pt x="7576" y="2031"/>
                  </a:lnTo>
                  <a:cubicBezTo>
                    <a:pt x="7338" y="1872"/>
                    <a:pt x="7080" y="1733"/>
                    <a:pt x="6842" y="1595"/>
                  </a:cubicBezTo>
                  <a:cubicBezTo>
                    <a:pt x="6347" y="1297"/>
                    <a:pt x="5851" y="1039"/>
                    <a:pt x="5315" y="782"/>
                  </a:cubicBezTo>
                  <a:cubicBezTo>
                    <a:pt x="5176" y="722"/>
                    <a:pt x="5058" y="663"/>
                    <a:pt x="4919" y="603"/>
                  </a:cubicBezTo>
                  <a:cubicBezTo>
                    <a:pt x="4780" y="544"/>
                    <a:pt x="4641" y="484"/>
                    <a:pt x="4522" y="444"/>
                  </a:cubicBezTo>
                  <a:cubicBezTo>
                    <a:pt x="4244" y="325"/>
                    <a:pt x="3947" y="246"/>
                    <a:pt x="3669" y="167"/>
                  </a:cubicBezTo>
                  <a:cubicBezTo>
                    <a:pt x="3372" y="87"/>
                    <a:pt x="3074" y="28"/>
                    <a:pt x="2777" y="8"/>
                  </a:cubicBezTo>
                  <a:cubicBezTo>
                    <a:pt x="2702" y="3"/>
                    <a:pt x="2627" y="1"/>
                    <a:pt x="2552"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a:off x="3310975" y="4605850"/>
              <a:ext cx="274700" cy="72600"/>
            </a:xfrm>
            <a:custGeom>
              <a:avLst/>
              <a:gdLst/>
              <a:ahLst/>
              <a:cxnLst/>
              <a:rect l="l" t="t" r="r" b="b"/>
              <a:pathLst>
                <a:path w="10988" h="2904" extrusionOk="0">
                  <a:moveTo>
                    <a:pt x="1230" y="0"/>
                  </a:moveTo>
                  <a:cubicBezTo>
                    <a:pt x="1131" y="0"/>
                    <a:pt x="1032" y="0"/>
                    <a:pt x="933" y="20"/>
                  </a:cubicBezTo>
                  <a:cubicBezTo>
                    <a:pt x="735" y="60"/>
                    <a:pt x="536" y="159"/>
                    <a:pt x="378" y="278"/>
                  </a:cubicBezTo>
                  <a:cubicBezTo>
                    <a:pt x="239" y="397"/>
                    <a:pt x="120" y="556"/>
                    <a:pt x="60" y="734"/>
                  </a:cubicBezTo>
                  <a:cubicBezTo>
                    <a:pt x="21" y="814"/>
                    <a:pt x="1" y="893"/>
                    <a:pt x="1" y="972"/>
                  </a:cubicBezTo>
                  <a:cubicBezTo>
                    <a:pt x="1" y="1052"/>
                    <a:pt x="1" y="1131"/>
                    <a:pt x="1" y="1230"/>
                  </a:cubicBezTo>
                  <a:cubicBezTo>
                    <a:pt x="21" y="1309"/>
                    <a:pt x="40" y="1389"/>
                    <a:pt x="80" y="1468"/>
                  </a:cubicBezTo>
                  <a:cubicBezTo>
                    <a:pt x="100" y="1488"/>
                    <a:pt x="100" y="1527"/>
                    <a:pt x="120" y="1567"/>
                  </a:cubicBezTo>
                  <a:lnTo>
                    <a:pt x="140" y="1607"/>
                  </a:lnTo>
                  <a:lnTo>
                    <a:pt x="179" y="1666"/>
                  </a:lnTo>
                  <a:cubicBezTo>
                    <a:pt x="239" y="1765"/>
                    <a:pt x="318" y="1884"/>
                    <a:pt x="417" y="1964"/>
                  </a:cubicBezTo>
                  <a:cubicBezTo>
                    <a:pt x="516" y="2063"/>
                    <a:pt x="616" y="2122"/>
                    <a:pt x="715" y="2202"/>
                  </a:cubicBezTo>
                  <a:cubicBezTo>
                    <a:pt x="814" y="2241"/>
                    <a:pt x="913" y="2301"/>
                    <a:pt x="1012" y="2341"/>
                  </a:cubicBezTo>
                  <a:cubicBezTo>
                    <a:pt x="1171" y="2400"/>
                    <a:pt x="1329" y="2440"/>
                    <a:pt x="1508" y="2460"/>
                  </a:cubicBezTo>
                  <a:lnTo>
                    <a:pt x="1686" y="2460"/>
                  </a:lnTo>
                  <a:lnTo>
                    <a:pt x="1766" y="2440"/>
                  </a:lnTo>
                  <a:lnTo>
                    <a:pt x="1825" y="2400"/>
                  </a:lnTo>
                  <a:cubicBezTo>
                    <a:pt x="1885" y="2380"/>
                    <a:pt x="1944" y="2301"/>
                    <a:pt x="1944" y="2222"/>
                  </a:cubicBezTo>
                  <a:cubicBezTo>
                    <a:pt x="1964" y="2162"/>
                    <a:pt x="1944" y="2083"/>
                    <a:pt x="1905" y="2023"/>
                  </a:cubicBezTo>
                  <a:cubicBezTo>
                    <a:pt x="1885" y="2003"/>
                    <a:pt x="1865" y="2003"/>
                    <a:pt x="1865" y="1984"/>
                  </a:cubicBezTo>
                  <a:lnTo>
                    <a:pt x="1805" y="1964"/>
                  </a:lnTo>
                  <a:lnTo>
                    <a:pt x="1746" y="1924"/>
                  </a:lnTo>
                  <a:lnTo>
                    <a:pt x="1686" y="1904"/>
                  </a:lnTo>
                  <a:cubicBezTo>
                    <a:pt x="1587" y="1865"/>
                    <a:pt x="1448" y="1825"/>
                    <a:pt x="1310" y="1785"/>
                  </a:cubicBezTo>
                  <a:cubicBezTo>
                    <a:pt x="1230" y="1765"/>
                    <a:pt x="1151" y="1746"/>
                    <a:pt x="1072" y="1706"/>
                  </a:cubicBezTo>
                  <a:cubicBezTo>
                    <a:pt x="992" y="1666"/>
                    <a:pt x="913" y="1627"/>
                    <a:pt x="834" y="1587"/>
                  </a:cubicBezTo>
                  <a:cubicBezTo>
                    <a:pt x="735" y="1547"/>
                    <a:pt x="675" y="1488"/>
                    <a:pt x="596" y="1408"/>
                  </a:cubicBezTo>
                  <a:lnTo>
                    <a:pt x="576" y="1389"/>
                  </a:lnTo>
                  <a:lnTo>
                    <a:pt x="536" y="1349"/>
                  </a:lnTo>
                  <a:cubicBezTo>
                    <a:pt x="536" y="1329"/>
                    <a:pt x="516" y="1309"/>
                    <a:pt x="497" y="1289"/>
                  </a:cubicBezTo>
                  <a:cubicBezTo>
                    <a:pt x="457" y="1250"/>
                    <a:pt x="437" y="1190"/>
                    <a:pt x="417" y="1151"/>
                  </a:cubicBezTo>
                  <a:cubicBezTo>
                    <a:pt x="397" y="1091"/>
                    <a:pt x="378" y="1032"/>
                    <a:pt x="378" y="992"/>
                  </a:cubicBezTo>
                  <a:cubicBezTo>
                    <a:pt x="358" y="933"/>
                    <a:pt x="358" y="873"/>
                    <a:pt x="378" y="794"/>
                  </a:cubicBezTo>
                  <a:cubicBezTo>
                    <a:pt x="397" y="675"/>
                    <a:pt x="457" y="536"/>
                    <a:pt x="556" y="437"/>
                  </a:cubicBezTo>
                  <a:cubicBezTo>
                    <a:pt x="655" y="298"/>
                    <a:pt x="814" y="219"/>
                    <a:pt x="972" y="159"/>
                  </a:cubicBezTo>
                  <a:cubicBezTo>
                    <a:pt x="1072" y="139"/>
                    <a:pt x="1151" y="119"/>
                    <a:pt x="1250" y="100"/>
                  </a:cubicBezTo>
                  <a:lnTo>
                    <a:pt x="1429" y="100"/>
                  </a:lnTo>
                  <a:cubicBezTo>
                    <a:pt x="1567" y="119"/>
                    <a:pt x="1726" y="139"/>
                    <a:pt x="1865" y="159"/>
                  </a:cubicBezTo>
                  <a:cubicBezTo>
                    <a:pt x="2004" y="199"/>
                    <a:pt x="2143" y="238"/>
                    <a:pt x="2281" y="278"/>
                  </a:cubicBezTo>
                  <a:cubicBezTo>
                    <a:pt x="2420" y="338"/>
                    <a:pt x="2539" y="397"/>
                    <a:pt x="2678" y="457"/>
                  </a:cubicBezTo>
                  <a:cubicBezTo>
                    <a:pt x="2737" y="496"/>
                    <a:pt x="2797" y="516"/>
                    <a:pt x="2856" y="556"/>
                  </a:cubicBezTo>
                  <a:cubicBezTo>
                    <a:pt x="2916" y="595"/>
                    <a:pt x="2975" y="635"/>
                    <a:pt x="3035" y="675"/>
                  </a:cubicBezTo>
                  <a:lnTo>
                    <a:pt x="3412" y="893"/>
                  </a:lnTo>
                  <a:cubicBezTo>
                    <a:pt x="3650" y="1032"/>
                    <a:pt x="3888" y="1190"/>
                    <a:pt x="4146" y="1329"/>
                  </a:cubicBezTo>
                  <a:cubicBezTo>
                    <a:pt x="4641" y="1607"/>
                    <a:pt x="5137" y="1884"/>
                    <a:pt x="5673" y="2142"/>
                  </a:cubicBezTo>
                  <a:cubicBezTo>
                    <a:pt x="5792" y="2202"/>
                    <a:pt x="5930" y="2261"/>
                    <a:pt x="6069" y="2321"/>
                  </a:cubicBezTo>
                  <a:cubicBezTo>
                    <a:pt x="6188" y="2380"/>
                    <a:pt x="6327" y="2420"/>
                    <a:pt x="6466" y="2479"/>
                  </a:cubicBezTo>
                  <a:cubicBezTo>
                    <a:pt x="6743" y="2598"/>
                    <a:pt x="7021" y="2678"/>
                    <a:pt x="7319" y="2757"/>
                  </a:cubicBezTo>
                  <a:cubicBezTo>
                    <a:pt x="7616" y="2836"/>
                    <a:pt x="7913" y="2876"/>
                    <a:pt x="8211" y="2896"/>
                  </a:cubicBezTo>
                  <a:cubicBezTo>
                    <a:pt x="8290" y="2901"/>
                    <a:pt x="8368" y="2903"/>
                    <a:pt x="8446" y="2903"/>
                  </a:cubicBezTo>
                  <a:cubicBezTo>
                    <a:pt x="8678" y="2903"/>
                    <a:pt x="8905" y="2881"/>
                    <a:pt x="9143" y="2836"/>
                  </a:cubicBezTo>
                  <a:cubicBezTo>
                    <a:pt x="9321" y="2777"/>
                    <a:pt x="9520" y="2717"/>
                    <a:pt x="9698" y="2638"/>
                  </a:cubicBezTo>
                  <a:cubicBezTo>
                    <a:pt x="9778" y="2598"/>
                    <a:pt x="9837" y="2579"/>
                    <a:pt x="9916" y="2539"/>
                  </a:cubicBezTo>
                  <a:cubicBezTo>
                    <a:pt x="10055" y="2460"/>
                    <a:pt x="10194" y="2380"/>
                    <a:pt x="10313" y="2301"/>
                  </a:cubicBezTo>
                  <a:cubicBezTo>
                    <a:pt x="10432" y="2241"/>
                    <a:pt x="10531" y="2162"/>
                    <a:pt x="10630" y="2083"/>
                  </a:cubicBezTo>
                  <a:cubicBezTo>
                    <a:pt x="10769" y="1964"/>
                    <a:pt x="10868" y="1845"/>
                    <a:pt x="10948" y="1686"/>
                  </a:cubicBezTo>
                  <a:cubicBezTo>
                    <a:pt x="10987" y="1587"/>
                    <a:pt x="10948" y="1508"/>
                    <a:pt x="10829" y="1468"/>
                  </a:cubicBezTo>
                  <a:cubicBezTo>
                    <a:pt x="10795" y="1443"/>
                    <a:pt x="10755" y="1432"/>
                    <a:pt x="10714" y="1432"/>
                  </a:cubicBezTo>
                  <a:cubicBezTo>
                    <a:pt x="10657" y="1432"/>
                    <a:pt x="10597" y="1453"/>
                    <a:pt x="10551" y="1488"/>
                  </a:cubicBezTo>
                  <a:cubicBezTo>
                    <a:pt x="10452" y="1607"/>
                    <a:pt x="10373" y="1706"/>
                    <a:pt x="10293" y="1845"/>
                  </a:cubicBezTo>
                  <a:cubicBezTo>
                    <a:pt x="10254" y="1944"/>
                    <a:pt x="10174" y="2023"/>
                    <a:pt x="10115" y="2103"/>
                  </a:cubicBezTo>
                  <a:cubicBezTo>
                    <a:pt x="10035" y="2222"/>
                    <a:pt x="9936" y="2321"/>
                    <a:pt x="9817" y="2400"/>
                  </a:cubicBezTo>
                  <a:cubicBezTo>
                    <a:pt x="9758" y="2440"/>
                    <a:pt x="9698" y="2499"/>
                    <a:pt x="9639" y="2539"/>
                  </a:cubicBezTo>
                  <a:cubicBezTo>
                    <a:pt x="9480" y="2618"/>
                    <a:pt x="9302" y="2678"/>
                    <a:pt x="9123" y="2717"/>
                  </a:cubicBezTo>
                  <a:cubicBezTo>
                    <a:pt x="8896" y="2778"/>
                    <a:pt x="8669" y="2804"/>
                    <a:pt x="8433" y="2804"/>
                  </a:cubicBezTo>
                  <a:cubicBezTo>
                    <a:pt x="8360" y="2804"/>
                    <a:pt x="8286" y="2801"/>
                    <a:pt x="8211" y="2797"/>
                  </a:cubicBezTo>
                  <a:cubicBezTo>
                    <a:pt x="7913" y="2777"/>
                    <a:pt x="7636" y="2717"/>
                    <a:pt x="7338" y="2638"/>
                  </a:cubicBezTo>
                  <a:cubicBezTo>
                    <a:pt x="7061" y="2579"/>
                    <a:pt x="6783" y="2479"/>
                    <a:pt x="6505" y="2380"/>
                  </a:cubicBezTo>
                  <a:cubicBezTo>
                    <a:pt x="6367" y="2321"/>
                    <a:pt x="6248" y="2261"/>
                    <a:pt x="6109" y="2222"/>
                  </a:cubicBezTo>
                  <a:cubicBezTo>
                    <a:pt x="5970" y="2162"/>
                    <a:pt x="5851" y="2103"/>
                    <a:pt x="5712" y="2043"/>
                  </a:cubicBezTo>
                  <a:cubicBezTo>
                    <a:pt x="5197" y="1785"/>
                    <a:pt x="4701" y="1508"/>
                    <a:pt x="4205" y="1230"/>
                  </a:cubicBezTo>
                  <a:cubicBezTo>
                    <a:pt x="3947" y="1091"/>
                    <a:pt x="3709" y="933"/>
                    <a:pt x="3451" y="794"/>
                  </a:cubicBezTo>
                  <a:lnTo>
                    <a:pt x="3094" y="576"/>
                  </a:lnTo>
                  <a:cubicBezTo>
                    <a:pt x="3035" y="536"/>
                    <a:pt x="2975" y="496"/>
                    <a:pt x="2916" y="457"/>
                  </a:cubicBezTo>
                  <a:cubicBezTo>
                    <a:pt x="2837" y="417"/>
                    <a:pt x="2777" y="397"/>
                    <a:pt x="2718" y="357"/>
                  </a:cubicBezTo>
                  <a:cubicBezTo>
                    <a:pt x="2599" y="298"/>
                    <a:pt x="2460" y="238"/>
                    <a:pt x="2321" y="179"/>
                  </a:cubicBezTo>
                  <a:cubicBezTo>
                    <a:pt x="2182" y="139"/>
                    <a:pt x="2024" y="80"/>
                    <a:pt x="1885" y="60"/>
                  </a:cubicBezTo>
                  <a:cubicBezTo>
                    <a:pt x="1726" y="20"/>
                    <a:pt x="1587" y="0"/>
                    <a:pt x="1429"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3477575" y="4606150"/>
              <a:ext cx="274675" cy="72100"/>
            </a:xfrm>
            <a:custGeom>
              <a:avLst/>
              <a:gdLst/>
              <a:ahLst/>
              <a:cxnLst/>
              <a:rect l="l" t="t" r="r" b="b"/>
              <a:pathLst>
                <a:path w="10987" h="2884" extrusionOk="0">
                  <a:moveTo>
                    <a:pt x="2530" y="1"/>
                  </a:moveTo>
                  <a:cubicBezTo>
                    <a:pt x="2302" y="1"/>
                    <a:pt x="2068" y="23"/>
                    <a:pt x="1844" y="68"/>
                  </a:cubicBezTo>
                  <a:cubicBezTo>
                    <a:pt x="1646" y="127"/>
                    <a:pt x="1448" y="187"/>
                    <a:pt x="1289" y="266"/>
                  </a:cubicBezTo>
                  <a:cubicBezTo>
                    <a:pt x="1210" y="306"/>
                    <a:pt x="1130" y="345"/>
                    <a:pt x="1051" y="365"/>
                  </a:cubicBezTo>
                  <a:cubicBezTo>
                    <a:pt x="912" y="445"/>
                    <a:pt x="793" y="524"/>
                    <a:pt x="655" y="603"/>
                  </a:cubicBezTo>
                  <a:cubicBezTo>
                    <a:pt x="555" y="663"/>
                    <a:pt x="436" y="742"/>
                    <a:pt x="357" y="821"/>
                  </a:cubicBezTo>
                  <a:cubicBezTo>
                    <a:pt x="218" y="921"/>
                    <a:pt x="99" y="1059"/>
                    <a:pt x="20" y="1198"/>
                  </a:cubicBezTo>
                  <a:cubicBezTo>
                    <a:pt x="0" y="1297"/>
                    <a:pt x="20" y="1357"/>
                    <a:pt x="139" y="1416"/>
                  </a:cubicBezTo>
                  <a:cubicBezTo>
                    <a:pt x="180" y="1441"/>
                    <a:pt x="225" y="1452"/>
                    <a:pt x="270" y="1452"/>
                  </a:cubicBezTo>
                  <a:cubicBezTo>
                    <a:pt x="331" y="1452"/>
                    <a:pt x="390" y="1431"/>
                    <a:pt x="436" y="1396"/>
                  </a:cubicBezTo>
                  <a:cubicBezTo>
                    <a:pt x="516" y="1277"/>
                    <a:pt x="615" y="1158"/>
                    <a:pt x="674" y="1040"/>
                  </a:cubicBezTo>
                  <a:cubicBezTo>
                    <a:pt x="734" y="940"/>
                    <a:pt x="793" y="861"/>
                    <a:pt x="853" y="782"/>
                  </a:cubicBezTo>
                  <a:cubicBezTo>
                    <a:pt x="952" y="663"/>
                    <a:pt x="1051" y="564"/>
                    <a:pt x="1150" y="484"/>
                  </a:cubicBezTo>
                  <a:cubicBezTo>
                    <a:pt x="1210" y="425"/>
                    <a:pt x="1269" y="385"/>
                    <a:pt x="1329" y="345"/>
                  </a:cubicBezTo>
                  <a:cubicBezTo>
                    <a:pt x="1507" y="266"/>
                    <a:pt x="1686" y="207"/>
                    <a:pt x="1864" y="147"/>
                  </a:cubicBezTo>
                  <a:cubicBezTo>
                    <a:pt x="2087" y="102"/>
                    <a:pt x="2310" y="80"/>
                    <a:pt x="2534" y="80"/>
                  </a:cubicBezTo>
                  <a:cubicBezTo>
                    <a:pt x="2608" y="80"/>
                    <a:pt x="2682" y="83"/>
                    <a:pt x="2757" y="88"/>
                  </a:cubicBezTo>
                  <a:cubicBezTo>
                    <a:pt x="3054" y="107"/>
                    <a:pt x="3352" y="147"/>
                    <a:pt x="3629" y="226"/>
                  </a:cubicBezTo>
                  <a:cubicBezTo>
                    <a:pt x="3907" y="306"/>
                    <a:pt x="4185" y="405"/>
                    <a:pt x="4462" y="504"/>
                  </a:cubicBezTo>
                  <a:cubicBezTo>
                    <a:pt x="4601" y="564"/>
                    <a:pt x="4740" y="603"/>
                    <a:pt x="4859" y="663"/>
                  </a:cubicBezTo>
                  <a:cubicBezTo>
                    <a:pt x="4998" y="722"/>
                    <a:pt x="5136" y="782"/>
                    <a:pt x="5255" y="841"/>
                  </a:cubicBezTo>
                  <a:cubicBezTo>
                    <a:pt x="5771" y="1099"/>
                    <a:pt x="6287" y="1357"/>
                    <a:pt x="6782" y="1654"/>
                  </a:cubicBezTo>
                  <a:cubicBezTo>
                    <a:pt x="7020" y="1793"/>
                    <a:pt x="7258" y="1932"/>
                    <a:pt x="7516" y="2091"/>
                  </a:cubicBezTo>
                  <a:lnTo>
                    <a:pt x="7873" y="2309"/>
                  </a:lnTo>
                  <a:cubicBezTo>
                    <a:pt x="7933" y="2348"/>
                    <a:pt x="8012" y="2388"/>
                    <a:pt x="8071" y="2428"/>
                  </a:cubicBezTo>
                  <a:cubicBezTo>
                    <a:pt x="8131" y="2448"/>
                    <a:pt x="8190" y="2487"/>
                    <a:pt x="8250" y="2527"/>
                  </a:cubicBezTo>
                  <a:cubicBezTo>
                    <a:pt x="8389" y="2586"/>
                    <a:pt x="8528" y="2646"/>
                    <a:pt x="8666" y="2705"/>
                  </a:cubicBezTo>
                  <a:cubicBezTo>
                    <a:pt x="8805" y="2745"/>
                    <a:pt x="8944" y="2785"/>
                    <a:pt x="9083" y="2824"/>
                  </a:cubicBezTo>
                  <a:cubicBezTo>
                    <a:pt x="9241" y="2864"/>
                    <a:pt x="9400" y="2884"/>
                    <a:pt x="9539" y="2884"/>
                  </a:cubicBezTo>
                  <a:lnTo>
                    <a:pt x="9757" y="2884"/>
                  </a:lnTo>
                  <a:cubicBezTo>
                    <a:pt x="9856" y="2884"/>
                    <a:pt x="9936" y="2864"/>
                    <a:pt x="10035" y="2844"/>
                  </a:cubicBezTo>
                  <a:cubicBezTo>
                    <a:pt x="10233" y="2824"/>
                    <a:pt x="10431" y="2725"/>
                    <a:pt x="10590" y="2606"/>
                  </a:cubicBezTo>
                  <a:cubicBezTo>
                    <a:pt x="10749" y="2487"/>
                    <a:pt x="10848" y="2329"/>
                    <a:pt x="10927" y="2150"/>
                  </a:cubicBezTo>
                  <a:cubicBezTo>
                    <a:pt x="10947" y="2071"/>
                    <a:pt x="10967" y="1991"/>
                    <a:pt x="10967" y="1912"/>
                  </a:cubicBezTo>
                  <a:cubicBezTo>
                    <a:pt x="10987" y="1813"/>
                    <a:pt x="10987" y="1734"/>
                    <a:pt x="10967" y="1654"/>
                  </a:cubicBezTo>
                  <a:cubicBezTo>
                    <a:pt x="10947" y="1575"/>
                    <a:pt x="10927" y="1515"/>
                    <a:pt x="10887" y="1456"/>
                  </a:cubicBezTo>
                  <a:cubicBezTo>
                    <a:pt x="10887" y="1416"/>
                    <a:pt x="10868" y="1377"/>
                    <a:pt x="10848" y="1337"/>
                  </a:cubicBezTo>
                  <a:lnTo>
                    <a:pt x="10828" y="1297"/>
                  </a:lnTo>
                  <a:lnTo>
                    <a:pt x="10808" y="1238"/>
                  </a:lnTo>
                  <a:cubicBezTo>
                    <a:pt x="10729" y="1139"/>
                    <a:pt x="10650" y="1020"/>
                    <a:pt x="10550" y="940"/>
                  </a:cubicBezTo>
                  <a:cubicBezTo>
                    <a:pt x="10451" y="841"/>
                    <a:pt x="10352" y="782"/>
                    <a:pt x="10253" y="722"/>
                  </a:cubicBezTo>
                  <a:cubicBezTo>
                    <a:pt x="10154" y="663"/>
                    <a:pt x="10074" y="603"/>
                    <a:pt x="9955" y="564"/>
                  </a:cubicBezTo>
                  <a:cubicBezTo>
                    <a:pt x="9817" y="504"/>
                    <a:pt x="9638" y="464"/>
                    <a:pt x="9460" y="445"/>
                  </a:cubicBezTo>
                  <a:lnTo>
                    <a:pt x="9281" y="445"/>
                  </a:lnTo>
                  <a:lnTo>
                    <a:pt x="9222" y="464"/>
                  </a:lnTo>
                  <a:lnTo>
                    <a:pt x="9162" y="504"/>
                  </a:lnTo>
                  <a:cubicBezTo>
                    <a:pt x="9083" y="524"/>
                    <a:pt x="9043" y="603"/>
                    <a:pt x="9023" y="683"/>
                  </a:cubicBezTo>
                  <a:cubicBezTo>
                    <a:pt x="9004" y="742"/>
                    <a:pt x="9023" y="821"/>
                    <a:pt x="9083" y="881"/>
                  </a:cubicBezTo>
                  <a:cubicBezTo>
                    <a:pt x="9083" y="901"/>
                    <a:pt x="9103" y="901"/>
                    <a:pt x="9123" y="921"/>
                  </a:cubicBezTo>
                  <a:lnTo>
                    <a:pt x="9162" y="940"/>
                  </a:lnTo>
                  <a:lnTo>
                    <a:pt x="9222" y="980"/>
                  </a:lnTo>
                  <a:lnTo>
                    <a:pt x="9301" y="1000"/>
                  </a:lnTo>
                  <a:cubicBezTo>
                    <a:pt x="9400" y="1040"/>
                    <a:pt x="9519" y="1079"/>
                    <a:pt x="9658" y="1119"/>
                  </a:cubicBezTo>
                  <a:cubicBezTo>
                    <a:pt x="9737" y="1139"/>
                    <a:pt x="9817" y="1158"/>
                    <a:pt x="9896" y="1198"/>
                  </a:cubicBezTo>
                  <a:cubicBezTo>
                    <a:pt x="9975" y="1238"/>
                    <a:pt x="10074" y="1277"/>
                    <a:pt x="10154" y="1317"/>
                  </a:cubicBezTo>
                  <a:cubicBezTo>
                    <a:pt x="10233" y="1357"/>
                    <a:pt x="10312" y="1416"/>
                    <a:pt x="10372" y="1496"/>
                  </a:cubicBezTo>
                  <a:lnTo>
                    <a:pt x="10412" y="1515"/>
                  </a:lnTo>
                  <a:lnTo>
                    <a:pt x="10431" y="1555"/>
                  </a:lnTo>
                  <a:cubicBezTo>
                    <a:pt x="10451" y="1575"/>
                    <a:pt x="10471" y="1595"/>
                    <a:pt x="10471" y="1615"/>
                  </a:cubicBezTo>
                  <a:cubicBezTo>
                    <a:pt x="10511" y="1654"/>
                    <a:pt x="10531" y="1714"/>
                    <a:pt x="10550" y="1753"/>
                  </a:cubicBezTo>
                  <a:cubicBezTo>
                    <a:pt x="10570" y="1813"/>
                    <a:pt x="10590" y="1872"/>
                    <a:pt x="10610" y="1912"/>
                  </a:cubicBezTo>
                  <a:cubicBezTo>
                    <a:pt x="10610" y="1972"/>
                    <a:pt x="10610" y="2031"/>
                    <a:pt x="10610" y="2110"/>
                  </a:cubicBezTo>
                  <a:cubicBezTo>
                    <a:pt x="10590" y="2229"/>
                    <a:pt x="10531" y="2368"/>
                    <a:pt x="10431" y="2467"/>
                  </a:cubicBezTo>
                  <a:cubicBezTo>
                    <a:pt x="10312" y="2606"/>
                    <a:pt x="10154" y="2686"/>
                    <a:pt x="9995" y="2745"/>
                  </a:cubicBezTo>
                  <a:cubicBezTo>
                    <a:pt x="9896" y="2765"/>
                    <a:pt x="9817" y="2785"/>
                    <a:pt x="9717" y="2804"/>
                  </a:cubicBezTo>
                  <a:lnTo>
                    <a:pt x="9539" y="2804"/>
                  </a:lnTo>
                  <a:cubicBezTo>
                    <a:pt x="9400" y="2785"/>
                    <a:pt x="9261" y="2765"/>
                    <a:pt x="9103" y="2745"/>
                  </a:cubicBezTo>
                  <a:cubicBezTo>
                    <a:pt x="8964" y="2705"/>
                    <a:pt x="8825" y="2666"/>
                    <a:pt x="8686" y="2626"/>
                  </a:cubicBezTo>
                  <a:cubicBezTo>
                    <a:pt x="8567" y="2567"/>
                    <a:pt x="8428" y="2507"/>
                    <a:pt x="8309" y="2448"/>
                  </a:cubicBezTo>
                  <a:cubicBezTo>
                    <a:pt x="8230" y="2408"/>
                    <a:pt x="8171" y="2388"/>
                    <a:pt x="8111" y="2348"/>
                  </a:cubicBezTo>
                  <a:cubicBezTo>
                    <a:pt x="8052" y="2309"/>
                    <a:pt x="7992" y="2269"/>
                    <a:pt x="7933" y="2229"/>
                  </a:cubicBezTo>
                  <a:lnTo>
                    <a:pt x="7576" y="2011"/>
                  </a:lnTo>
                  <a:cubicBezTo>
                    <a:pt x="7318" y="1872"/>
                    <a:pt x="7080" y="1714"/>
                    <a:pt x="6822" y="1575"/>
                  </a:cubicBezTo>
                  <a:cubicBezTo>
                    <a:pt x="6326" y="1297"/>
                    <a:pt x="5831" y="1020"/>
                    <a:pt x="5315" y="762"/>
                  </a:cubicBezTo>
                  <a:cubicBezTo>
                    <a:pt x="5176" y="702"/>
                    <a:pt x="5037" y="643"/>
                    <a:pt x="4918" y="583"/>
                  </a:cubicBezTo>
                  <a:cubicBezTo>
                    <a:pt x="4779" y="524"/>
                    <a:pt x="4641" y="484"/>
                    <a:pt x="4502" y="425"/>
                  </a:cubicBezTo>
                  <a:cubicBezTo>
                    <a:pt x="4224" y="306"/>
                    <a:pt x="3947" y="226"/>
                    <a:pt x="3669" y="147"/>
                  </a:cubicBezTo>
                  <a:cubicBezTo>
                    <a:pt x="3371" y="68"/>
                    <a:pt x="3074" y="28"/>
                    <a:pt x="2757" y="8"/>
                  </a:cubicBezTo>
                  <a:cubicBezTo>
                    <a:pt x="2682" y="3"/>
                    <a:pt x="2607" y="1"/>
                    <a:pt x="2530"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3753225" y="4607825"/>
              <a:ext cx="274200" cy="73100"/>
            </a:xfrm>
            <a:custGeom>
              <a:avLst/>
              <a:gdLst/>
              <a:ahLst/>
              <a:cxnLst/>
              <a:rect l="l" t="t" r="r" b="b"/>
              <a:pathLst>
                <a:path w="10968" h="2924" extrusionOk="0">
                  <a:moveTo>
                    <a:pt x="1230" y="1"/>
                  </a:moveTo>
                  <a:cubicBezTo>
                    <a:pt x="1131" y="21"/>
                    <a:pt x="1032" y="21"/>
                    <a:pt x="932" y="40"/>
                  </a:cubicBezTo>
                  <a:cubicBezTo>
                    <a:pt x="734" y="80"/>
                    <a:pt x="536" y="159"/>
                    <a:pt x="377" y="298"/>
                  </a:cubicBezTo>
                  <a:cubicBezTo>
                    <a:pt x="238" y="417"/>
                    <a:pt x="119" y="556"/>
                    <a:pt x="60" y="735"/>
                  </a:cubicBezTo>
                  <a:cubicBezTo>
                    <a:pt x="20" y="814"/>
                    <a:pt x="0" y="913"/>
                    <a:pt x="0" y="992"/>
                  </a:cubicBezTo>
                  <a:cubicBezTo>
                    <a:pt x="0" y="1072"/>
                    <a:pt x="0" y="1151"/>
                    <a:pt x="0" y="1230"/>
                  </a:cubicBezTo>
                  <a:cubicBezTo>
                    <a:pt x="20" y="1310"/>
                    <a:pt x="40" y="1389"/>
                    <a:pt x="60" y="1468"/>
                  </a:cubicBezTo>
                  <a:cubicBezTo>
                    <a:pt x="80" y="1508"/>
                    <a:pt x="99" y="1528"/>
                    <a:pt x="119" y="1567"/>
                  </a:cubicBezTo>
                  <a:lnTo>
                    <a:pt x="139" y="1607"/>
                  </a:lnTo>
                  <a:lnTo>
                    <a:pt x="159" y="1667"/>
                  </a:lnTo>
                  <a:cubicBezTo>
                    <a:pt x="238" y="1786"/>
                    <a:pt x="318" y="1885"/>
                    <a:pt x="417" y="1984"/>
                  </a:cubicBezTo>
                  <a:cubicBezTo>
                    <a:pt x="496" y="2063"/>
                    <a:pt x="595" y="2143"/>
                    <a:pt x="714" y="2202"/>
                  </a:cubicBezTo>
                  <a:cubicBezTo>
                    <a:pt x="794" y="2262"/>
                    <a:pt x="893" y="2301"/>
                    <a:pt x="992" y="2341"/>
                  </a:cubicBezTo>
                  <a:cubicBezTo>
                    <a:pt x="1151" y="2400"/>
                    <a:pt x="1329" y="2440"/>
                    <a:pt x="1488" y="2460"/>
                  </a:cubicBezTo>
                  <a:lnTo>
                    <a:pt x="1666" y="2460"/>
                  </a:lnTo>
                  <a:lnTo>
                    <a:pt x="1745" y="2440"/>
                  </a:lnTo>
                  <a:lnTo>
                    <a:pt x="1805" y="2420"/>
                  </a:lnTo>
                  <a:cubicBezTo>
                    <a:pt x="1884" y="2381"/>
                    <a:pt x="1924" y="2301"/>
                    <a:pt x="1944" y="2222"/>
                  </a:cubicBezTo>
                  <a:cubicBezTo>
                    <a:pt x="1964" y="2162"/>
                    <a:pt x="1944" y="2083"/>
                    <a:pt x="1884" y="2024"/>
                  </a:cubicBezTo>
                  <a:cubicBezTo>
                    <a:pt x="1884" y="2024"/>
                    <a:pt x="1864" y="2004"/>
                    <a:pt x="1845" y="1984"/>
                  </a:cubicBezTo>
                  <a:lnTo>
                    <a:pt x="1805" y="1964"/>
                  </a:lnTo>
                  <a:lnTo>
                    <a:pt x="1745" y="1924"/>
                  </a:lnTo>
                  <a:lnTo>
                    <a:pt x="1666" y="1905"/>
                  </a:lnTo>
                  <a:cubicBezTo>
                    <a:pt x="1567" y="1865"/>
                    <a:pt x="1448" y="1845"/>
                    <a:pt x="1289" y="1786"/>
                  </a:cubicBezTo>
                  <a:cubicBezTo>
                    <a:pt x="1230" y="1766"/>
                    <a:pt x="1151" y="1746"/>
                    <a:pt x="1071" y="1706"/>
                  </a:cubicBezTo>
                  <a:cubicBezTo>
                    <a:pt x="972" y="1686"/>
                    <a:pt x="893" y="1647"/>
                    <a:pt x="813" y="1587"/>
                  </a:cubicBezTo>
                  <a:cubicBezTo>
                    <a:pt x="734" y="1548"/>
                    <a:pt x="655" y="1488"/>
                    <a:pt x="575" y="1409"/>
                  </a:cubicBezTo>
                  <a:lnTo>
                    <a:pt x="556" y="1389"/>
                  </a:lnTo>
                  <a:lnTo>
                    <a:pt x="536" y="1349"/>
                  </a:lnTo>
                  <a:cubicBezTo>
                    <a:pt x="516" y="1329"/>
                    <a:pt x="496" y="1310"/>
                    <a:pt x="476" y="1290"/>
                  </a:cubicBezTo>
                  <a:cubicBezTo>
                    <a:pt x="456" y="1250"/>
                    <a:pt x="437" y="1210"/>
                    <a:pt x="397" y="1151"/>
                  </a:cubicBezTo>
                  <a:cubicBezTo>
                    <a:pt x="377" y="1091"/>
                    <a:pt x="377" y="1052"/>
                    <a:pt x="357" y="992"/>
                  </a:cubicBezTo>
                  <a:cubicBezTo>
                    <a:pt x="357" y="933"/>
                    <a:pt x="357" y="873"/>
                    <a:pt x="357" y="814"/>
                  </a:cubicBezTo>
                  <a:cubicBezTo>
                    <a:pt x="377" y="675"/>
                    <a:pt x="437" y="536"/>
                    <a:pt x="536" y="437"/>
                  </a:cubicBezTo>
                  <a:cubicBezTo>
                    <a:pt x="655" y="318"/>
                    <a:pt x="813" y="219"/>
                    <a:pt x="972" y="159"/>
                  </a:cubicBezTo>
                  <a:cubicBezTo>
                    <a:pt x="1051" y="140"/>
                    <a:pt x="1151" y="120"/>
                    <a:pt x="1250" y="120"/>
                  </a:cubicBezTo>
                  <a:cubicBezTo>
                    <a:pt x="1279" y="110"/>
                    <a:pt x="1304" y="105"/>
                    <a:pt x="1329" y="105"/>
                  </a:cubicBezTo>
                  <a:cubicBezTo>
                    <a:pt x="1354" y="105"/>
                    <a:pt x="1379" y="110"/>
                    <a:pt x="1408" y="120"/>
                  </a:cubicBezTo>
                  <a:cubicBezTo>
                    <a:pt x="1567" y="120"/>
                    <a:pt x="1706" y="140"/>
                    <a:pt x="1845" y="159"/>
                  </a:cubicBezTo>
                  <a:cubicBezTo>
                    <a:pt x="2003" y="199"/>
                    <a:pt x="2142" y="239"/>
                    <a:pt x="2261" y="298"/>
                  </a:cubicBezTo>
                  <a:cubicBezTo>
                    <a:pt x="2400" y="338"/>
                    <a:pt x="2539" y="397"/>
                    <a:pt x="2658" y="457"/>
                  </a:cubicBezTo>
                  <a:cubicBezTo>
                    <a:pt x="2717" y="497"/>
                    <a:pt x="2777" y="536"/>
                    <a:pt x="2856" y="556"/>
                  </a:cubicBezTo>
                  <a:cubicBezTo>
                    <a:pt x="2916" y="596"/>
                    <a:pt x="2975" y="635"/>
                    <a:pt x="3035" y="675"/>
                  </a:cubicBezTo>
                  <a:lnTo>
                    <a:pt x="3391" y="893"/>
                  </a:lnTo>
                  <a:cubicBezTo>
                    <a:pt x="3629" y="1052"/>
                    <a:pt x="3887" y="1191"/>
                    <a:pt x="4145" y="1329"/>
                  </a:cubicBezTo>
                  <a:cubicBezTo>
                    <a:pt x="4641" y="1607"/>
                    <a:pt x="5137" y="1885"/>
                    <a:pt x="5652" y="2143"/>
                  </a:cubicBezTo>
                  <a:cubicBezTo>
                    <a:pt x="5791" y="2202"/>
                    <a:pt x="5910" y="2262"/>
                    <a:pt x="6049" y="2321"/>
                  </a:cubicBezTo>
                  <a:cubicBezTo>
                    <a:pt x="6188" y="2381"/>
                    <a:pt x="6327" y="2440"/>
                    <a:pt x="6465" y="2480"/>
                  </a:cubicBezTo>
                  <a:cubicBezTo>
                    <a:pt x="6743" y="2599"/>
                    <a:pt x="7021" y="2678"/>
                    <a:pt x="7298" y="2757"/>
                  </a:cubicBezTo>
                  <a:cubicBezTo>
                    <a:pt x="7596" y="2837"/>
                    <a:pt x="7893" y="2896"/>
                    <a:pt x="8191" y="2916"/>
                  </a:cubicBezTo>
                  <a:cubicBezTo>
                    <a:pt x="8266" y="2921"/>
                    <a:pt x="8340" y="2923"/>
                    <a:pt x="8415" y="2923"/>
                  </a:cubicBezTo>
                  <a:cubicBezTo>
                    <a:pt x="8657" y="2923"/>
                    <a:pt x="8895" y="2897"/>
                    <a:pt x="9123" y="2837"/>
                  </a:cubicBezTo>
                  <a:cubicBezTo>
                    <a:pt x="9321" y="2797"/>
                    <a:pt x="9500" y="2718"/>
                    <a:pt x="9678" y="2638"/>
                  </a:cubicBezTo>
                  <a:cubicBezTo>
                    <a:pt x="9757" y="2599"/>
                    <a:pt x="9837" y="2579"/>
                    <a:pt x="9896" y="2539"/>
                  </a:cubicBezTo>
                  <a:cubicBezTo>
                    <a:pt x="10035" y="2480"/>
                    <a:pt x="10174" y="2400"/>
                    <a:pt x="10313" y="2301"/>
                  </a:cubicBezTo>
                  <a:cubicBezTo>
                    <a:pt x="10412" y="2242"/>
                    <a:pt x="10511" y="2162"/>
                    <a:pt x="10610" y="2083"/>
                  </a:cubicBezTo>
                  <a:cubicBezTo>
                    <a:pt x="10749" y="1984"/>
                    <a:pt x="10848" y="1865"/>
                    <a:pt x="10927" y="1706"/>
                  </a:cubicBezTo>
                  <a:cubicBezTo>
                    <a:pt x="10967" y="1607"/>
                    <a:pt x="10927" y="1548"/>
                    <a:pt x="10808" y="1488"/>
                  </a:cubicBezTo>
                  <a:cubicBezTo>
                    <a:pt x="10776" y="1472"/>
                    <a:pt x="10736" y="1462"/>
                    <a:pt x="10695" y="1462"/>
                  </a:cubicBezTo>
                  <a:cubicBezTo>
                    <a:pt x="10637" y="1462"/>
                    <a:pt x="10577" y="1481"/>
                    <a:pt x="10531" y="1528"/>
                  </a:cubicBezTo>
                  <a:cubicBezTo>
                    <a:pt x="10432" y="1627"/>
                    <a:pt x="10352" y="1746"/>
                    <a:pt x="10293" y="1865"/>
                  </a:cubicBezTo>
                  <a:cubicBezTo>
                    <a:pt x="10233" y="1964"/>
                    <a:pt x="10174" y="2043"/>
                    <a:pt x="10114" y="2123"/>
                  </a:cubicBezTo>
                  <a:cubicBezTo>
                    <a:pt x="10035" y="2222"/>
                    <a:pt x="9936" y="2321"/>
                    <a:pt x="9817" y="2420"/>
                  </a:cubicBezTo>
                  <a:cubicBezTo>
                    <a:pt x="9757" y="2460"/>
                    <a:pt x="9698" y="2500"/>
                    <a:pt x="9638" y="2539"/>
                  </a:cubicBezTo>
                  <a:cubicBezTo>
                    <a:pt x="9480" y="2638"/>
                    <a:pt x="9301" y="2698"/>
                    <a:pt x="9123" y="2737"/>
                  </a:cubicBezTo>
                  <a:cubicBezTo>
                    <a:pt x="8908" y="2780"/>
                    <a:pt x="8694" y="2813"/>
                    <a:pt x="8472" y="2813"/>
                  </a:cubicBezTo>
                  <a:cubicBezTo>
                    <a:pt x="8386" y="2813"/>
                    <a:pt x="8299" y="2808"/>
                    <a:pt x="8210" y="2797"/>
                  </a:cubicBezTo>
                  <a:cubicBezTo>
                    <a:pt x="7913" y="2777"/>
                    <a:pt x="7635" y="2737"/>
                    <a:pt x="7338" y="2658"/>
                  </a:cubicBezTo>
                  <a:cubicBezTo>
                    <a:pt x="7060" y="2599"/>
                    <a:pt x="6783" y="2500"/>
                    <a:pt x="6505" y="2400"/>
                  </a:cubicBezTo>
                  <a:cubicBezTo>
                    <a:pt x="6366" y="2341"/>
                    <a:pt x="6247" y="2281"/>
                    <a:pt x="6108" y="2222"/>
                  </a:cubicBezTo>
                  <a:cubicBezTo>
                    <a:pt x="5970" y="2182"/>
                    <a:pt x="5851" y="2123"/>
                    <a:pt x="5712" y="2043"/>
                  </a:cubicBezTo>
                  <a:cubicBezTo>
                    <a:pt x="5196" y="1805"/>
                    <a:pt x="4700" y="1528"/>
                    <a:pt x="4205" y="1250"/>
                  </a:cubicBezTo>
                  <a:cubicBezTo>
                    <a:pt x="3947" y="1111"/>
                    <a:pt x="3709" y="953"/>
                    <a:pt x="3451" y="814"/>
                  </a:cubicBezTo>
                  <a:lnTo>
                    <a:pt x="3094" y="576"/>
                  </a:lnTo>
                  <a:cubicBezTo>
                    <a:pt x="3035" y="556"/>
                    <a:pt x="2975" y="516"/>
                    <a:pt x="2916" y="477"/>
                  </a:cubicBezTo>
                  <a:cubicBezTo>
                    <a:pt x="2836" y="437"/>
                    <a:pt x="2777" y="397"/>
                    <a:pt x="2717" y="378"/>
                  </a:cubicBezTo>
                  <a:cubicBezTo>
                    <a:pt x="2598" y="318"/>
                    <a:pt x="2459" y="259"/>
                    <a:pt x="2321" y="199"/>
                  </a:cubicBezTo>
                  <a:cubicBezTo>
                    <a:pt x="2182" y="140"/>
                    <a:pt x="2023" y="100"/>
                    <a:pt x="1884" y="60"/>
                  </a:cubicBezTo>
                  <a:cubicBezTo>
                    <a:pt x="1726" y="40"/>
                    <a:pt x="1587" y="21"/>
                    <a:pt x="142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3903450" y="4604175"/>
              <a:ext cx="274675" cy="72475"/>
            </a:xfrm>
            <a:custGeom>
              <a:avLst/>
              <a:gdLst/>
              <a:ahLst/>
              <a:cxnLst/>
              <a:rect l="l" t="t" r="r" b="b"/>
              <a:pathLst>
                <a:path w="10987" h="2899" extrusionOk="0">
                  <a:moveTo>
                    <a:pt x="2552" y="1"/>
                  </a:moveTo>
                  <a:cubicBezTo>
                    <a:pt x="2311" y="1"/>
                    <a:pt x="2072" y="27"/>
                    <a:pt x="1845" y="87"/>
                  </a:cubicBezTo>
                  <a:cubicBezTo>
                    <a:pt x="1646" y="127"/>
                    <a:pt x="1468" y="186"/>
                    <a:pt x="1289" y="286"/>
                  </a:cubicBezTo>
                  <a:cubicBezTo>
                    <a:pt x="1210" y="305"/>
                    <a:pt x="1131" y="345"/>
                    <a:pt x="1071" y="385"/>
                  </a:cubicBezTo>
                  <a:cubicBezTo>
                    <a:pt x="932" y="444"/>
                    <a:pt x="793" y="524"/>
                    <a:pt x="655" y="603"/>
                  </a:cubicBezTo>
                  <a:cubicBezTo>
                    <a:pt x="555" y="682"/>
                    <a:pt x="456" y="762"/>
                    <a:pt x="357" y="841"/>
                  </a:cubicBezTo>
                  <a:cubicBezTo>
                    <a:pt x="218" y="940"/>
                    <a:pt x="119" y="1059"/>
                    <a:pt x="40" y="1198"/>
                  </a:cubicBezTo>
                  <a:cubicBezTo>
                    <a:pt x="0" y="1297"/>
                    <a:pt x="40" y="1376"/>
                    <a:pt x="159" y="1416"/>
                  </a:cubicBezTo>
                  <a:cubicBezTo>
                    <a:pt x="192" y="1441"/>
                    <a:pt x="232" y="1452"/>
                    <a:pt x="274" y="1452"/>
                  </a:cubicBezTo>
                  <a:cubicBezTo>
                    <a:pt x="331" y="1452"/>
                    <a:pt x="390" y="1431"/>
                    <a:pt x="437" y="1396"/>
                  </a:cubicBezTo>
                  <a:cubicBezTo>
                    <a:pt x="536" y="1297"/>
                    <a:pt x="615" y="1178"/>
                    <a:pt x="674" y="1039"/>
                  </a:cubicBezTo>
                  <a:cubicBezTo>
                    <a:pt x="734" y="960"/>
                    <a:pt x="793" y="861"/>
                    <a:pt x="873" y="781"/>
                  </a:cubicBezTo>
                  <a:cubicBezTo>
                    <a:pt x="952" y="662"/>
                    <a:pt x="1051" y="583"/>
                    <a:pt x="1150" y="484"/>
                  </a:cubicBezTo>
                  <a:cubicBezTo>
                    <a:pt x="1210" y="444"/>
                    <a:pt x="1269" y="385"/>
                    <a:pt x="1349" y="345"/>
                  </a:cubicBezTo>
                  <a:cubicBezTo>
                    <a:pt x="1507" y="266"/>
                    <a:pt x="1686" y="206"/>
                    <a:pt x="1864" y="167"/>
                  </a:cubicBezTo>
                  <a:cubicBezTo>
                    <a:pt x="2092" y="106"/>
                    <a:pt x="2319" y="80"/>
                    <a:pt x="2546" y="80"/>
                  </a:cubicBezTo>
                  <a:cubicBezTo>
                    <a:pt x="2616" y="80"/>
                    <a:pt x="2687" y="83"/>
                    <a:pt x="2757" y="87"/>
                  </a:cubicBezTo>
                  <a:cubicBezTo>
                    <a:pt x="3054" y="107"/>
                    <a:pt x="3352" y="167"/>
                    <a:pt x="3649" y="246"/>
                  </a:cubicBezTo>
                  <a:cubicBezTo>
                    <a:pt x="3927" y="305"/>
                    <a:pt x="4204" y="405"/>
                    <a:pt x="4482" y="504"/>
                  </a:cubicBezTo>
                  <a:cubicBezTo>
                    <a:pt x="4601" y="563"/>
                    <a:pt x="4740" y="623"/>
                    <a:pt x="4879" y="662"/>
                  </a:cubicBezTo>
                  <a:cubicBezTo>
                    <a:pt x="4998" y="722"/>
                    <a:pt x="5137" y="781"/>
                    <a:pt x="5275" y="861"/>
                  </a:cubicBezTo>
                  <a:cubicBezTo>
                    <a:pt x="5791" y="1099"/>
                    <a:pt x="6287" y="1376"/>
                    <a:pt x="6783" y="1654"/>
                  </a:cubicBezTo>
                  <a:cubicBezTo>
                    <a:pt x="7021" y="1793"/>
                    <a:pt x="7278" y="1951"/>
                    <a:pt x="7516" y="2090"/>
                  </a:cubicBezTo>
                  <a:lnTo>
                    <a:pt x="7893" y="2308"/>
                  </a:lnTo>
                  <a:cubicBezTo>
                    <a:pt x="7953" y="2348"/>
                    <a:pt x="8012" y="2388"/>
                    <a:pt x="8072" y="2427"/>
                  </a:cubicBezTo>
                  <a:cubicBezTo>
                    <a:pt x="8131" y="2467"/>
                    <a:pt x="8210" y="2487"/>
                    <a:pt x="8270" y="2527"/>
                  </a:cubicBezTo>
                  <a:cubicBezTo>
                    <a:pt x="8389" y="2586"/>
                    <a:pt x="8528" y="2646"/>
                    <a:pt x="8667" y="2705"/>
                  </a:cubicBezTo>
                  <a:cubicBezTo>
                    <a:pt x="8805" y="2765"/>
                    <a:pt x="8944" y="2804"/>
                    <a:pt x="9103" y="2824"/>
                  </a:cubicBezTo>
                  <a:cubicBezTo>
                    <a:pt x="9242" y="2864"/>
                    <a:pt x="9400" y="2883"/>
                    <a:pt x="9559" y="2883"/>
                  </a:cubicBezTo>
                  <a:cubicBezTo>
                    <a:pt x="9589" y="2893"/>
                    <a:pt x="9623" y="2898"/>
                    <a:pt x="9658" y="2898"/>
                  </a:cubicBezTo>
                  <a:cubicBezTo>
                    <a:pt x="9693" y="2898"/>
                    <a:pt x="9727" y="2893"/>
                    <a:pt x="9757" y="2883"/>
                  </a:cubicBezTo>
                  <a:cubicBezTo>
                    <a:pt x="9856" y="2883"/>
                    <a:pt x="9956" y="2883"/>
                    <a:pt x="10035" y="2864"/>
                  </a:cubicBezTo>
                  <a:cubicBezTo>
                    <a:pt x="10253" y="2824"/>
                    <a:pt x="10432" y="2745"/>
                    <a:pt x="10610" y="2606"/>
                  </a:cubicBezTo>
                  <a:cubicBezTo>
                    <a:pt x="10749" y="2487"/>
                    <a:pt x="10868" y="2328"/>
                    <a:pt x="10927" y="2150"/>
                  </a:cubicBezTo>
                  <a:cubicBezTo>
                    <a:pt x="10947" y="2070"/>
                    <a:pt x="10967" y="1991"/>
                    <a:pt x="10987" y="1912"/>
                  </a:cubicBezTo>
                  <a:cubicBezTo>
                    <a:pt x="10987" y="1832"/>
                    <a:pt x="10987" y="1753"/>
                    <a:pt x="10987" y="1654"/>
                  </a:cubicBezTo>
                  <a:cubicBezTo>
                    <a:pt x="10967" y="1594"/>
                    <a:pt x="10947" y="1515"/>
                    <a:pt x="10907" y="1436"/>
                  </a:cubicBezTo>
                  <a:cubicBezTo>
                    <a:pt x="10907" y="1396"/>
                    <a:pt x="10888" y="1376"/>
                    <a:pt x="10868" y="1337"/>
                  </a:cubicBezTo>
                  <a:lnTo>
                    <a:pt x="10848" y="1297"/>
                  </a:lnTo>
                  <a:lnTo>
                    <a:pt x="10808" y="1237"/>
                  </a:lnTo>
                  <a:cubicBezTo>
                    <a:pt x="10749" y="1119"/>
                    <a:pt x="10669" y="1019"/>
                    <a:pt x="10570" y="920"/>
                  </a:cubicBezTo>
                  <a:cubicBezTo>
                    <a:pt x="10471" y="841"/>
                    <a:pt x="10372" y="762"/>
                    <a:pt x="10273" y="702"/>
                  </a:cubicBezTo>
                  <a:cubicBezTo>
                    <a:pt x="10174" y="643"/>
                    <a:pt x="10075" y="603"/>
                    <a:pt x="9975" y="563"/>
                  </a:cubicBezTo>
                  <a:cubicBezTo>
                    <a:pt x="9817" y="504"/>
                    <a:pt x="9658" y="464"/>
                    <a:pt x="9480" y="444"/>
                  </a:cubicBezTo>
                  <a:lnTo>
                    <a:pt x="9301" y="444"/>
                  </a:lnTo>
                  <a:lnTo>
                    <a:pt x="9242" y="464"/>
                  </a:lnTo>
                  <a:lnTo>
                    <a:pt x="9182" y="484"/>
                  </a:lnTo>
                  <a:cubicBezTo>
                    <a:pt x="9103" y="524"/>
                    <a:pt x="9043" y="603"/>
                    <a:pt x="9043" y="662"/>
                  </a:cubicBezTo>
                  <a:cubicBezTo>
                    <a:pt x="9023" y="742"/>
                    <a:pt x="9043" y="821"/>
                    <a:pt x="9083" y="881"/>
                  </a:cubicBezTo>
                  <a:cubicBezTo>
                    <a:pt x="9103" y="881"/>
                    <a:pt x="9123" y="900"/>
                    <a:pt x="9123" y="900"/>
                  </a:cubicBezTo>
                  <a:lnTo>
                    <a:pt x="9182" y="940"/>
                  </a:lnTo>
                  <a:lnTo>
                    <a:pt x="9242" y="980"/>
                  </a:lnTo>
                  <a:lnTo>
                    <a:pt x="9321" y="1000"/>
                  </a:lnTo>
                  <a:cubicBezTo>
                    <a:pt x="9420" y="1039"/>
                    <a:pt x="9539" y="1059"/>
                    <a:pt x="9678" y="1099"/>
                  </a:cubicBezTo>
                  <a:cubicBezTo>
                    <a:pt x="9757" y="1138"/>
                    <a:pt x="9837" y="1158"/>
                    <a:pt x="9916" y="1198"/>
                  </a:cubicBezTo>
                  <a:cubicBezTo>
                    <a:pt x="9995" y="1218"/>
                    <a:pt x="10075" y="1257"/>
                    <a:pt x="10154" y="1317"/>
                  </a:cubicBezTo>
                  <a:cubicBezTo>
                    <a:pt x="10253" y="1356"/>
                    <a:pt x="10332" y="1416"/>
                    <a:pt x="10392" y="1495"/>
                  </a:cubicBezTo>
                  <a:lnTo>
                    <a:pt x="10432" y="1515"/>
                  </a:lnTo>
                  <a:lnTo>
                    <a:pt x="10451" y="1555"/>
                  </a:lnTo>
                  <a:cubicBezTo>
                    <a:pt x="10471" y="1575"/>
                    <a:pt x="10471" y="1594"/>
                    <a:pt x="10491" y="1614"/>
                  </a:cubicBezTo>
                  <a:cubicBezTo>
                    <a:pt x="10531" y="1654"/>
                    <a:pt x="10550" y="1694"/>
                    <a:pt x="10570" y="1753"/>
                  </a:cubicBezTo>
                  <a:cubicBezTo>
                    <a:pt x="10590" y="1793"/>
                    <a:pt x="10610" y="1852"/>
                    <a:pt x="10630" y="1912"/>
                  </a:cubicBezTo>
                  <a:cubicBezTo>
                    <a:pt x="10630" y="1971"/>
                    <a:pt x="10630" y="2031"/>
                    <a:pt x="10630" y="2090"/>
                  </a:cubicBezTo>
                  <a:cubicBezTo>
                    <a:pt x="10610" y="2229"/>
                    <a:pt x="10531" y="2368"/>
                    <a:pt x="10451" y="2467"/>
                  </a:cubicBezTo>
                  <a:cubicBezTo>
                    <a:pt x="10332" y="2586"/>
                    <a:pt x="10174" y="2685"/>
                    <a:pt x="10015" y="2725"/>
                  </a:cubicBezTo>
                  <a:cubicBezTo>
                    <a:pt x="9916" y="2765"/>
                    <a:pt x="9837" y="2784"/>
                    <a:pt x="9737" y="2784"/>
                  </a:cubicBezTo>
                  <a:lnTo>
                    <a:pt x="9559" y="2784"/>
                  </a:lnTo>
                  <a:cubicBezTo>
                    <a:pt x="9420" y="2784"/>
                    <a:pt x="9261" y="2765"/>
                    <a:pt x="9123" y="2725"/>
                  </a:cubicBezTo>
                  <a:cubicBezTo>
                    <a:pt x="8984" y="2705"/>
                    <a:pt x="8845" y="2665"/>
                    <a:pt x="8706" y="2606"/>
                  </a:cubicBezTo>
                  <a:cubicBezTo>
                    <a:pt x="8587" y="2566"/>
                    <a:pt x="8448" y="2507"/>
                    <a:pt x="8329" y="2427"/>
                  </a:cubicBezTo>
                  <a:cubicBezTo>
                    <a:pt x="8250" y="2408"/>
                    <a:pt x="8191" y="2368"/>
                    <a:pt x="8131" y="2328"/>
                  </a:cubicBezTo>
                  <a:cubicBezTo>
                    <a:pt x="8072" y="2308"/>
                    <a:pt x="8012" y="2269"/>
                    <a:pt x="7953" y="2229"/>
                  </a:cubicBezTo>
                  <a:lnTo>
                    <a:pt x="7576" y="2031"/>
                  </a:lnTo>
                  <a:cubicBezTo>
                    <a:pt x="7338" y="1872"/>
                    <a:pt x="7080" y="1733"/>
                    <a:pt x="6842" y="1594"/>
                  </a:cubicBezTo>
                  <a:cubicBezTo>
                    <a:pt x="6346" y="1297"/>
                    <a:pt x="5850" y="1019"/>
                    <a:pt x="5315" y="781"/>
                  </a:cubicBezTo>
                  <a:cubicBezTo>
                    <a:pt x="5176" y="722"/>
                    <a:pt x="5057" y="662"/>
                    <a:pt x="4918" y="603"/>
                  </a:cubicBezTo>
                  <a:cubicBezTo>
                    <a:pt x="4780" y="543"/>
                    <a:pt x="4641" y="484"/>
                    <a:pt x="4522" y="424"/>
                  </a:cubicBezTo>
                  <a:cubicBezTo>
                    <a:pt x="4244" y="325"/>
                    <a:pt x="3947" y="226"/>
                    <a:pt x="3669" y="167"/>
                  </a:cubicBezTo>
                  <a:cubicBezTo>
                    <a:pt x="3372" y="87"/>
                    <a:pt x="3074" y="28"/>
                    <a:pt x="2777" y="8"/>
                  </a:cubicBezTo>
                  <a:cubicBezTo>
                    <a:pt x="2702" y="3"/>
                    <a:pt x="2627" y="1"/>
                    <a:pt x="2552"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4179100" y="4606350"/>
              <a:ext cx="274700" cy="72100"/>
            </a:xfrm>
            <a:custGeom>
              <a:avLst/>
              <a:gdLst/>
              <a:ahLst/>
              <a:cxnLst/>
              <a:rect l="l" t="t" r="r" b="b"/>
              <a:pathLst>
                <a:path w="10988" h="2884" extrusionOk="0">
                  <a:moveTo>
                    <a:pt x="1230" y="0"/>
                  </a:moveTo>
                  <a:cubicBezTo>
                    <a:pt x="1131" y="0"/>
                    <a:pt x="1032" y="20"/>
                    <a:pt x="952" y="40"/>
                  </a:cubicBezTo>
                  <a:cubicBezTo>
                    <a:pt x="734" y="60"/>
                    <a:pt x="556" y="159"/>
                    <a:pt x="377" y="278"/>
                  </a:cubicBezTo>
                  <a:cubicBezTo>
                    <a:pt x="238" y="397"/>
                    <a:pt x="119" y="556"/>
                    <a:pt x="60" y="734"/>
                  </a:cubicBezTo>
                  <a:cubicBezTo>
                    <a:pt x="40" y="813"/>
                    <a:pt x="20" y="893"/>
                    <a:pt x="0" y="972"/>
                  </a:cubicBezTo>
                  <a:cubicBezTo>
                    <a:pt x="0" y="1071"/>
                    <a:pt x="0" y="1150"/>
                    <a:pt x="0" y="1230"/>
                  </a:cubicBezTo>
                  <a:cubicBezTo>
                    <a:pt x="20" y="1309"/>
                    <a:pt x="60" y="1369"/>
                    <a:pt x="80" y="1448"/>
                  </a:cubicBezTo>
                  <a:cubicBezTo>
                    <a:pt x="100" y="1468"/>
                    <a:pt x="119" y="1507"/>
                    <a:pt x="119" y="1547"/>
                  </a:cubicBezTo>
                  <a:lnTo>
                    <a:pt x="159" y="1587"/>
                  </a:lnTo>
                  <a:lnTo>
                    <a:pt x="179" y="1646"/>
                  </a:lnTo>
                  <a:cubicBezTo>
                    <a:pt x="258" y="1745"/>
                    <a:pt x="338" y="1864"/>
                    <a:pt x="437" y="1944"/>
                  </a:cubicBezTo>
                  <a:cubicBezTo>
                    <a:pt x="516" y="2043"/>
                    <a:pt x="615" y="2102"/>
                    <a:pt x="734" y="2182"/>
                  </a:cubicBezTo>
                  <a:cubicBezTo>
                    <a:pt x="814" y="2221"/>
                    <a:pt x="913" y="2281"/>
                    <a:pt x="1012" y="2321"/>
                  </a:cubicBezTo>
                  <a:cubicBezTo>
                    <a:pt x="1171" y="2380"/>
                    <a:pt x="1349" y="2420"/>
                    <a:pt x="1508" y="2440"/>
                  </a:cubicBezTo>
                  <a:lnTo>
                    <a:pt x="1686" y="2440"/>
                  </a:lnTo>
                  <a:lnTo>
                    <a:pt x="1765" y="2420"/>
                  </a:lnTo>
                  <a:lnTo>
                    <a:pt x="1825" y="2380"/>
                  </a:lnTo>
                  <a:cubicBezTo>
                    <a:pt x="1904" y="2360"/>
                    <a:pt x="1944" y="2281"/>
                    <a:pt x="1964" y="2202"/>
                  </a:cubicBezTo>
                  <a:cubicBezTo>
                    <a:pt x="1984" y="2142"/>
                    <a:pt x="1964" y="2063"/>
                    <a:pt x="1904" y="2003"/>
                  </a:cubicBezTo>
                  <a:cubicBezTo>
                    <a:pt x="1904" y="1983"/>
                    <a:pt x="1884" y="1983"/>
                    <a:pt x="1865" y="1964"/>
                  </a:cubicBezTo>
                  <a:lnTo>
                    <a:pt x="1825" y="1944"/>
                  </a:lnTo>
                  <a:lnTo>
                    <a:pt x="1746" y="1904"/>
                  </a:lnTo>
                  <a:lnTo>
                    <a:pt x="1686" y="1884"/>
                  </a:lnTo>
                  <a:cubicBezTo>
                    <a:pt x="1587" y="1845"/>
                    <a:pt x="1468" y="1805"/>
                    <a:pt x="1309" y="1765"/>
                  </a:cubicBezTo>
                  <a:cubicBezTo>
                    <a:pt x="1230" y="1745"/>
                    <a:pt x="1171" y="1726"/>
                    <a:pt x="1091" y="1686"/>
                  </a:cubicBezTo>
                  <a:cubicBezTo>
                    <a:pt x="992" y="1646"/>
                    <a:pt x="913" y="1607"/>
                    <a:pt x="833" y="1567"/>
                  </a:cubicBezTo>
                  <a:cubicBezTo>
                    <a:pt x="754" y="1527"/>
                    <a:pt x="675" y="1468"/>
                    <a:pt x="595" y="1388"/>
                  </a:cubicBezTo>
                  <a:lnTo>
                    <a:pt x="576" y="1369"/>
                  </a:lnTo>
                  <a:lnTo>
                    <a:pt x="556" y="1329"/>
                  </a:lnTo>
                  <a:cubicBezTo>
                    <a:pt x="536" y="1309"/>
                    <a:pt x="516" y="1289"/>
                    <a:pt x="496" y="1269"/>
                  </a:cubicBezTo>
                  <a:cubicBezTo>
                    <a:pt x="476" y="1230"/>
                    <a:pt x="437" y="1170"/>
                    <a:pt x="417" y="1131"/>
                  </a:cubicBezTo>
                  <a:cubicBezTo>
                    <a:pt x="397" y="1071"/>
                    <a:pt x="377" y="1012"/>
                    <a:pt x="377" y="972"/>
                  </a:cubicBezTo>
                  <a:cubicBezTo>
                    <a:pt x="377" y="913"/>
                    <a:pt x="377" y="853"/>
                    <a:pt x="377" y="774"/>
                  </a:cubicBezTo>
                  <a:cubicBezTo>
                    <a:pt x="397" y="655"/>
                    <a:pt x="457" y="516"/>
                    <a:pt x="556" y="417"/>
                  </a:cubicBezTo>
                  <a:cubicBezTo>
                    <a:pt x="675" y="278"/>
                    <a:pt x="814" y="199"/>
                    <a:pt x="992" y="139"/>
                  </a:cubicBezTo>
                  <a:cubicBezTo>
                    <a:pt x="1071" y="119"/>
                    <a:pt x="1171" y="99"/>
                    <a:pt x="1250" y="80"/>
                  </a:cubicBezTo>
                  <a:lnTo>
                    <a:pt x="1428" y="80"/>
                  </a:lnTo>
                  <a:cubicBezTo>
                    <a:pt x="1587" y="99"/>
                    <a:pt x="1726" y="119"/>
                    <a:pt x="1865" y="139"/>
                  </a:cubicBezTo>
                  <a:cubicBezTo>
                    <a:pt x="2003" y="179"/>
                    <a:pt x="2142" y="218"/>
                    <a:pt x="2281" y="258"/>
                  </a:cubicBezTo>
                  <a:cubicBezTo>
                    <a:pt x="2420" y="318"/>
                    <a:pt x="2559" y="377"/>
                    <a:pt x="2678" y="437"/>
                  </a:cubicBezTo>
                  <a:cubicBezTo>
                    <a:pt x="2737" y="476"/>
                    <a:pt x="2797" y="496"/>
                    <a:pt x="2856" y="536"/>
                  </a:cubicBezTo>
                  <a:cubicBezTo>
                    <a:pt x="2935" y="575"/>
                    <a:pt x="2995" y="615"/>
                    <a:pt x="3054" y="655"/>
                  </a:cubicBezTo>
                  <a:lnTo>
                    <a:pt x="3411" y="873"/>
                  </a:lnTo>
                  <a:cubicBezTo>
                    <a:pt x="3649" y="1012"/>
                    <a:pt x="3907" y="1170"/>
                    <a:pt x="4145" y="1309"/>
                  </a:cubicBezTo>
                  <a:cubicBezTo>
                    <a:pt x="4641" y="1587"/>
                    <a:pt x="5137" y="1864"/>
                    <a:pt x="5672" y="2122"/>
                  </a:cubicBezTo>
                  <a:cubicBezTo>
                    <a:pt x="5811" y="2182"/>
                    <a:pt x="5930" y="2241"/>
                    <a:pt x="6069" y="2301"/>
                  </a:cubicBezTo>
                  <a:cubicBezTo>
                    <a:pt x="6208" y="2360"/>
                    <a:pt x="6346" y="2400"/>
                    <a:pt x="6465" y="2459"/>
                  </a:cubicBezTo>
                  <a:cubicBezTo>
                    <a:pt x="6743" y="2578"/>
                    <a:pt x="7041" y="2658"/>
                    <a:pt x="7318" y="2737"/>
                  </a:cubicBezTo>
                  <a:cubicBezTo>
                    <a:pt x="7616" y="2816"/>
                    <a:pt x="7913" y="2856"/>
                    <a:pt x="8211" y="2876"/>
                  </a:cubicBezTo>
                  <a:cubicBezTo>
                    <a:pt x="8290" y="2881"/>
                    <a:pt x="8369" y="2883"/>
                    <a:pt x="8448" y="2883"/>
                  </a:cubicBezTo>
                  <a:cubicBezTo>
                    <a:pt x="8685" y="2883"/>
                    <a:pt x="8920" y="2861"/>
                    <a:pt x="9143" y="2816"/>
                  </a:cubicBezTo>
                  <a:cubicBezTo>
                    <a:pt x="9341" y="2757"/>
                    <a:pt x="9520" y="2697"/>
                    <a:pt x="9698" y="2618"/>
                  </a:cubicBezTo>
                  <a:cubicBezTo>
                    <a:pt x="9777" y="2578"/>
                    <a:pt x="9857" y="2559"/>
                    <a:pt x="9916" y="2519"/>
                  </a:cubicBezTo>
                  <a:cubicBezTo>
                    <a:pt x="10055" y="2440"/>
                    <a:pt x="10194" y="2360"/>
                    <a:pt x="10333" y="2281"/>
                  </a:cubicBezTo>
                  <a:cubicBezTo>
                    <a:pt x="10432" y="2221"/>
                    <a:pt x="10531" y="2142"/>
                    <a:pt x="10630" y="2063"/>
                  </a:cubicBezTo>
                  <a:cubicBezTo>
                    <a:pt x="10769" y="1964"/>
                    <a:pt x="10868" y="1825"/>
                    <a:pt x="10947" y="1686"/>
                  </a:cubicBezTo>
                  <a:cubicBezTo>
                    <a:pt x="10987" y="1587"/>
                    <a:pt x="10947" y="1527"/>
                    <a:pt x="10828" y="1468"/>
                  </a:cubicBezTo>
                  <a:cubicBezTo>
                    <a:pt x="10795" y="1443"/>
                    <a:pt x="10755" y="1432"/>
                    <a:pt x="10714" y="1432"/>
                  </a:cubicBezTo>
                  <a:cubicBezTo>
                    <a:pt x="10656" y="1432"/>
                    <a:pt x="10597" y="1453"/>
                    <a:pt x="10551" y="1488"/>
                  </a:cubicBezTo>
                  <a:cubicBezTo>
                    <a:pt x="10452" y="1607"/>
                    <a:pt x="10372" y="1726"/>
                    <a:pt x="10313" y="1845"/>
                  </a:cubicBezTo>
                  <a:cubicBezTo>
                    <a:pt x="10253" y="1944"/>
                    <a:pt x="10194" y="2023"/>
                    <a:pt x="10114" y="2122"/>
                  </a:cubicBezTo>
                  <a:cubicBezTo>
                    <a:pt x="10035" y="2221"/>
                    <a:pt x="9936" y="2321"/>
                    <a:pt x="9837" y="2400"/>
                  </a:cubicBezTo>
                  <a:cubicBezTo>
                    <a:pt x="9777" y="2459"/>
                    <a:pt x="9718" y="2499"/>
                    <a:pt x="9638" y="2539"/>
                  </a:cubicBezTo>
                  <a:cubicBezTo>
                    <a:pt x="9480" y="2618"/>
                    <a:pt x="9301" y="2678"/>
                    <a:pt x="9123" y="2737"/>
                  </a:cubicBezTo>
                  <a:cubicBezTo>
                    <a:pt x="8900" y="2782"/>
                    <a:pt x="8677" y="2804"/>
                    <a:pt x="8454" y="2804"/>
                  </a:cubicBezTo>
                  <a:cubicBezTo>
                    <a:pt x="8379" y="2804"/>
                    <a:pt x="8305" y="2801"/>
                    <a:pt x="8230" y="2796"/>
                  </a:cubicBezTo>
                  <a:cubicBezTo>
                    <a:pt x="7933" y="2777"/>
                    <a:pt x="7636" y="2737"/>
                    <a:pt x="7338" y="2658"/>
                  </a:cubicBezTo>
                  <a:cubicBezTo>
                    <a:pt x="7060" y="2578"/>
                    <a:pt x="6783" y="2479"/>
                    <a:pt x="6505" y="2380"/>
                  </a:cubicBezTo>
                  <a:cubicBezTo>
                    <a:pt x="6386" y="2321"/>
                    <a:pt x="6247" y="2281"/>
                    <a:pt x="6109" y="2221"/>
                  </a:cubicBezTo>
                  <a:cubicBezTo>
                    <a:pt x="5990" y="2162"/>
                    <a:pt x="5851" y="2102"/>
                    <a:pt x="5712" y="2043"/>
                  </a:cubicBezTo>
                  <a:cubicBezTo>
                    <a:pt x="5196" y="1785"/>
                    <a:pt x="4700" y="1527"/>
                    <a:pt x="4205" y="1230"/>
                  </a:cubicBezTo>
                  <a:cubicBezTo>
                    <a:pt x="3967" y="1091"/>
                    <a:pt x="3709" y="952"/>
                    <a:pt x="3471" y="794"/>
                  </a:cubicBezTo>
                  <a:lnTo>
                    <a:pt x="3094" y="575"/>
                  </a:lnTo>
                  <a:cubicBezTo>
                    <a:pt x="3035" y="536"/>
                    <a:pt x="2975" y="496"/>
                    <a:pt x="2916" y="456"/>
                  </a:cubicBezTo>
                  <a:cubicBezTo>
                    <a:pt x="2856" y="437"/>
                    <a:pt x="2777" y="397"/>
                    <a:pt x="2717" y="357"/>
                  </a:cubicBezTo>
                  <a:cubicBezTo>
                    <a:pt x="2598" y="298"/>
                    <a:pt x="2460" y="238"/>
                    <a:pt x="2321" y="179"/>
                  </a:cubicBezTo>
                  <a:cubicBezTo>
                    <a:pt x="2182" y="139"/>
                    <a:pt x="2043" y="99"/>
                    <a:pt x="1884" y="60"/>
                  </a:cubicBezTo>
                  <a:cubicBezTo>
                    <a:pt x="1746" y="20"/>
                    <a:pt x="1587" y="0"/>
                    <a:pt x="142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4345675" y="4606150"/>
              <a:ext cx="274700" cy="72100"/>
            </a:xfrm>
            <a:custGeom>
              <a:avLst/>
              <a:gdLst/>
              <a:ahLst/>
              <a:cxnLst/>
              <a:rect l="l" t="t" r="r" b="b"/>
              <a:pathLst>
                <a:path w="10988" h="2884" extrusionOk="0">
                  <a:moveTo>
                    <a:pt x="2540" y="1"/>
                  </a:moveTo>
                  <a:cubicBezTo>
                    <a:pt x="2302" y="1"/>
                    <a:pt x="2068" y="23"/>
                    <a:pt x="1845" y="68"/>
                  </a:cubicBezTo>
                  <a:cubicBezTo>
                    <a:pt x="1647" y="127"/>
                    <a:pt x="1468" y="187"/>
                    <a:pt x="1290" y="266"/>
                  </a:cubicBezTo>
                  <a:cubicBezTo>
                    <a:pt x="1211" y="306"/>
                    <a:pt x="1131" y="345"/>
                    <a:pt x="1072" y="365"/>
                  </a:cubicBezTo>
                  <a:cubicBezTo>
                    <a:pt x="933" y="445"/>
                    <a:pt x="794" y="524"/>
                    <a:pt x="675" y="603"/>
                  </a:cubicBezTo>
                  <a:cubicBezTo>
                    <a:pt x="556" y="663"/>
                    <a:pt x="457" y="742"/>
                    <a:pt x="358" y="821"/>
                  </a:cubicBezTo>
                  <a:cubicBezTo>
                    <a:pt x="219" y="921"/>
                    <a:pt x="120" y="1059"/>
                    <a:pt x="40" y="1198"/>
                  </a:cubicBezTo>
                  <a:cubicBezTo>
                    <a:pt x="1" y="1297"/>
                    <a:pt x="40" y="1357"/>
                    <a:pt x="159" y="1416"/>
                  </a:cubicBezTo>
                  <a:cubicBezTo>
                    <a:pt x="193" y="1441"/>
                    <a:pt x="233" y="1452"/>
                    <a:pt x="274" y="1452"/>
                  </a:cubicBezTo>
                  <a:cubicBezTo>
                    <a:pt x="331" y="1452"/>
                    <a:pt x="391" y="1431"/>
                    <a:pt x="437" y="1396"/>
                  </a:cubicBezTo>
                  <a:cubicBezTo>
                    <a:pt x="536" y="1277"/>
                    <a:pt x="616" y="1158"/>
                    <a:pt x="695" y="1040"/>
                  </a:cubicBezTo>
                  <a:cubicBezTo>
                    <a:pt x="735" y="940"/>
                    <a:pt x="794" y="861"/>
                    <a:pt x="873" y="782"/>
                  </a:cubicBezTo>
                  <a:cubicBezTo>
                    <a:pt x="953" y="663"/>
                    <a:pt x="1052" y="564"/>
                    <a:pt x="1171" y="484"/>
                  </a:cubicBezTo>
                  <a:cubicBezTo>
                    <a:pt x="1211" y="425"/>
                    <a:pt x="1290" y="385"/>
                    <a:pt x="1349" y="345"/>
                  </a:cubicBezTo>
                  <a:cubicBezTo>
                    <a:pt x="1508" y="266"/>
                    <a:pt x="1686" y="207"/>
                    <a:pt x="1865" y="147"/>
                  </a:cubicBezTo>
                  <a:cubicBezTo>
                    <a:pt x="2088" y="102"/>
                    <a:pt x="2311" y="80"/>
                    <a:pt x="2543" y="80"/>
                  </a:cubicBezTo>
                  <a:cubicBezTo>
                    <a:pt x="2620" y="80"/>
                    <a:pt x="2698" y="83"/>
                    <a:pt x="2777" y="88"/>
                  </a:cubicBezTo>
                  <a:cubicBezTo>
                    <a:pt x="3055" y="107"/>
                    <a:pt x="3352" y="147"/>
                    <a:pt x="3650" y="226"/>
                  </a:cubicBezTo>
                  <a:cubicBezTo>
                    <a:pt x="3927" y="306"/>
                    <a:pt x="4205" y="405"/>
                    <a:pt x="4483" y="504"/>
                  </a:cubicBezTo>
                  <a:cubicBezTo>
                    <a:pt x="4602" y="564"/>
                    <a:pt x="4740" y="603"/>
                    <a:pt x="4879" y="663"/>
                  </a:cubicBezTo>
                  <a:cubicBezTo>
                    <a:pt x="5018" y="722"/>
                    <a:pt x="5137" y="782"/>
                    <a:pt x="5276" y="841"/>
                  </a:cubicBezTo>
                  <a:cubicBezTo>
                    <a:pt x="5792" y="1099"/>
                    <a:pt x="6287" y="1357"/>
                    <a:pt x="6783" y="1654"/>
                  </a:cubicBezTo>
                  <a:cubicBezTo>
                    <a:pt x="7021" y="1793"/>
                    <a:pt x="7279" y="1932"/>
                    <a:pt x="7537" y="2091"/>
                  </a:cubicBezTo>
                  <a:lnTo>
                    <a:pt x="7894" y="2309"/>
                  </a:lnTo>
                  <a:cubicBezTo>
                    <a:pt x="7953" y="2348"/>
                    <a:pt x="8013" y="2388"/>
                    <a:pt x="8072" y="2428"/>
                  </a:cubicBezTo>
                  <a:cubicBezTo>
                    <a:pt x="8151" y="2448"/>
                    <a:pt x="8211" y="2487"/>
                    <a:pt x="8270" y="2527"/>
                  </a:cubicBezTo>
                  <a:cubicBezTo>
                    <a:pt x="8389" y="2586"/>
                    <a:pt x="8528" y="2646"/>
                    <a:pt x="8667" y="2705"/>
                  </a:cubicBezTo>
                  <a:cubicBezTo>
                    <a:pt x="8806" y="2745"/>
                    <a:pt x="8945" y="2785"/>
                    <a:pt x="9103" y="2824"/>
                  </a:cubicBezTo>
                  <a:cubicBezTo>
                    <a:pt x="9242" y="2864"/>
                    <a:pt x="9401" y="2884"/>
                    <a:pt x="9560" y="2884"/>
                  </a:cubicBezTo>
                  <a:lnTo>
                    <a:pt x="9758" y="2884"/>
                  </a:lnTo>
                  <a:cubicBezTo>
                    <a:pt x="9857" y="2884"/>
                    <a:pt x="9956" y="2864"/>
                    <a:pt x="10055" y="2844"/>
                  </a:cubicBezTo>
                  <a:cubicBezTo>
                    <a:pt x="10254" y="2824"/>
                    <a:pt x="10432" y="2725"/>
                    <a:pt x="10611" y="2606"/>
                  </a:cubicBezTo>
                  <a:cubicBezTo>
                    <a:pt x="10749" y="2487"/>
                    <a:pt x="10868" y="2329"/>
                    <a:pt x="10928" y="2150"/>
                  </a:cubicBezTo>
                  <a:cubicBezTo>
                    <a:pt x="10968" y="2071"/>
                    <a:pt x="10968" y="1991"/>
                    <a:pt x="10987" y="1912"/>
                  </a:cubicBezTo>
                  <a:cubicBezTo>
                    <a:pt x="10987" y="1813"/>
                    <a:pt x="10987" y="1734"/>
                    <a:pt x="10987" y="1654"/>
                  </a:cubicBezTo>
                  <a:cubicBezTo>
                    <a:pt x="10968" y="1575"/>
                    <a:pt x="10948" y="1515"/>
                    <a:pt x="10908" y="1456"/>
                  </a:cubicBezTo>
                  <a:cubicBezTo>
                    <a:pt x="10888" y="1416"/>
                    <a:pt x="10888" y="1377"/>
                    <a:pt x="10868" y="1337"/>
                  </a:cubicBezTo>
                  <a:lnTo>
                    <a:pt x="10829" y="1297"/>
                  </a:lnTo>
                  <a:lnTo>
                    <a:pt x="10809" y="1238"/>
                  </a:lnTo>
                  <a:cubicBezTo>
                    <a:pt x="10749" y="1139"/>
                    <a:pt x="10650" y="1020"/>
                    <a:pt x="10571" y="940"/>
                  </a:cubicBezTo>
                  <a:cubicBezTo>
                    <a:pt x="10472" y="841"/>
                    <a:pt x="10373" y="782"/>
                    <a:pt x="10273" y="722"/>
                  </a:cubicBezTo>
                  <a:cubicBezTo>
                    <a:pt x="10174" y="663"/>
                    <a:pt x="10075" y="603"/>
                    <a:pt x="9976" y="564"/>
                  </a:cubicBezTo>
                  <a:cubicBezTo>
                    <a:pt x="9817" y="504"/>
                    <a:pt x="9659" y="464"/>
                    <a:pt x="9480" y="445"/>
                  </a:cubicBezTo>
                  <a:lnTo>
                    <a:pt x="9302" y="445"/>
                  </a:lnTo>
                  <a:lnTo>
                    <a:pt x="9222" y="464"/>
                  </a:lnTo>
                  <a:lnTo>
                    <a:pt x="9163" y="504"/>
                  </a:lnTo>
                  <a:cubicBezTo>
                    <a:pt x="9103" y="524"/>
                    <a:pt x="9044" y="603"/>
                    <a:pt x="9044" y="683"/>
                  </a:cubicBezTo>
                  <a:cubicBezTo>
                    <a:pt x="9024" y="742"/>
                    <a:pt x="9044" y="821"/>
                    <a:pt x="9084" y="881"/>
                  </a:cubicBezTo>
                  <a:cubicBezTo>
                    <a:pt x="9103" y="901"/>
                    <a:pt x="9103" y="901"/>
                    <a:pt x="9123" y="921"/>
                  </a:cubicBezTo>
                  <a:lnTo>
                    <a:pt x="9183" y="940"/>
                  </a:lnTo>
                  <a:lnTo>
                    <a:pt x="9242" y="980"/>
                  </a:lnTo>
                  <a:lnTo>
                    <a:pt x="9302" y="1000"/>
                  </a:lnTo>
                  <a:cubicBezTo>
                    <a:pt x="9401" y="1040"/>
                    <a:pt x="9540" y="1079"/>
                    <a:pt x="9678" y="1119"/>
                  </a:cubicBezTo>
                  <a:cubicBezTo>
                    <a:pt x="9758" y="1139"/>
                    <a:pt x="9837" y="1158"/>
                    <a:pt x="9916" y="1198"/>
                  </a:cubicBezTo>
                  <a:cubicBezTo>
                    <a:pt x="9996" y="1238"/>
                    <a:pt x="10075" y="1277"/>
                    <a:pt x="10154" y="1317"/>
                  </a:cubicBezTo>
                  <a:cubicBezTo>
                    <a:pt x="10234" y="1357"/>
                    <a:pt x="10313" y="1416"/>
                    <a:pt x="10392" y="1496"/>
                  </a:cubicBezTo>
                  <a:lnTo>
                    <a:pt x="10412" y="1515"/>
                  </a:lnTo>
                  <a:lnTo>
                    <a:pt x="10432" y="1555"/>
                  </a:lnTo>
                  <a:cubicBezTo>
                    <a:pt x="10452" y="1575"/>
                    <a:pt x="10472" y="1595"/>
                    <a:pt x="10492" y="1615"/>
                  </a:cubicBezTo>
                  <a:cubicBezTo>
                    <a:pt x="10511" y="1654"/>
                    <a:pt x="10551" y="1714"/>
                    <a:pt x="10571" y="1753"/>
                  </a:cubicBezTo>
                  <a:cubicBezTo>
                    <a:pt x="10591" y="1813"/>
                    <a:pt x="10611" y="1872"/>
                    <a:pt x="10611" y="1912"/>
                  </a:cubicBezTo>
                  <a:cubicBezTo>
                    <a:pt x="10630" y="1972"/>
                    <a:pt x="10630" y="2031"/>
                    <a:pt x="10611" y="2110"/>
                  </a:cubicBezTo>
                  <a:cubicBezTo>
                    <a:pt x="10591" y="2229"/>
                    <a:pt x="10531" y="2368"/>
                    <a:pt x="10432" y="2467"/>
                  </a:cubicBezTo>
                  <a:cubicBezTo>
                    <a:pt x="10313" y="2606"/>
                    <a:pt x="10174" y="2686"/>
                    <a:pt x="9996" y="2745"/>
                  </a:cubicBezTo>
                  <a:cubicBezTo>
                    <a:pt x="9916" y="2765"/>
                    <a:pt x="9817" y="2785"/>
                    <a:pt x="9738" y="2804"/>
                  </a:cubicBezTo>
                  <a:lnTo>
                    <a:pt x="9560" y="2804"/>
                  </a:lnTo>
                  <a:cubicBezTo>
                    <a:pt x="9401" y="2785"/>
                    <a:pt x="9262" y="2765"/>
                    <a:pt x="9123" y="2745"/>
                  </a:cubicBezTo>
                  <a:cubicBezTo>
                    <a:pt x="8984" y="2705"/>
                    <a:pt x="8846" y="2666"/>
                    <a:pt x="8707" y="2626"/>
                  </a:cubicBezTo>
                  <a:cubicBezTo>
                    <a:pt x="8568" y="2567"/>
                    <a:pt x="8449" y="2507"/>
                    <a:pt x="8310" y="2448"/>
                  </a:cubicBezTo>
                  <a:cubicBezTo>
                    <a:pt x="8251" y="2408"/>
                    <a:pt x="8191" y="2388"/>
                    <a:pt x="8132" y="2348"/>
                  </a:cubicBezTo>
                  <a:cubicBezTo>
                    <a:pt x="8072" y="2309"/>
                    <a:pt x="8013" y="2269"/>
                    <a:pt x="7933" y="2229"/>
                  </a:cubicBezTo>
                  <a:lnTo>
                    <a:pt x="7576" y="2011"/>
                  </a:lnTo>
                  <a:cubicBezTo>
                    <a:pt x="7338" y="1872"/>
                    <a:pt x="7081" y="1714"/>
                    <a:pt x="6843" y="1575"/>
                  </a:cubicBezTo>
                  <a:cubicBezTo>
                    <a:pt x="6347" y="1297"/>
                    <a:pt x="5851" y="1020"/>
                    <a:pt x="5316" y="762"/>
                  </a:cubicBezTo>
                  <a:cubicBezTo>
                    <a:pt x="5177" y="702"/>
                    <a:pt x="5058" y="643"/>
                    <a:pt x="4919" y="583"/>
                  </a:cubicBezTo>
                  <a:cubicBezTo>
                    <a:pt x="4780" y="524"/>
                    <a:pt x="4641" y="484"/>
                    <a:pt x="4522" y="425"/>
                  </a:cubicBezTo>
                  <a:cubicBezTo>
                    <a:pt x="4245" y="306"/>
                    <a:pt x="3947" y="226"/>
                    <a:pt x="3670" y="147"/>
                  </a:cubicBezTo>
                  <a:cubicBezTo>
                    <a:pt x="3372" y="68"/>
                    <a:pt x="3075" y="28"/>
                    <a:pt x="2777" y="8"/>
                  </a:cubicBezTo>
                  <a:cubicBezTo>
                    <a:pt x="2698" y="3"/>
                    <a:pt x="2619" y="1"/>
                    <a:pt x="2540"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4621350" y="4607825"/>
              <a:ext cx="274675" cy="72325"/>
            </a:xfrm>
            <a:custGeom>
              <a:avLst/>
              <a:gdLst/>
              <a:ahLst/>
              <a:cxnLst/>
              <a:rect l="l" t="t" r="r" b="b"/>
              <a:pathLst>
                <a:path w="10987" h="2893" extrusionOk="0">
                  <a:moveTo>
                    <a:pt x="1230" y="1"/>
                  </a:moveTo>
                  <a:cubicBezTo>
                    <a:pt x="1130" y="1"/>
                    <a:pt x="1031" y="21"/>
                    <a:pt x="952" y="40"/>
                  </a:cubicBezTo>
                  <a:cubicBezTo>
                    <a:pt x="734" y="80"/>
                    <a:pt x="555" y="159"/>
                    <a:pt x="377" y="278"/>
                  </a:cubicBezTo>
                  <a:cubicBezTo>
                    <a:pt x="238" y="397"/>
                    <a:pt x="119" y="556"/>
                    <a:pt x="60" y="735"/>
                  </a:cubicBezTo>
                  <a:cubicBezTo>
                    <a:pt x="40" y="814"/>
                    <a:pt x="20" y="893"/>
                    <a:pt x="0" y="992"/>
                  </a:cubicBezTo>
                  <a:cubicBezTo>
                    <a:pt x="0" y="1072"/>
                    <a:pt x="0" y="1151"/>
                    <a:pt x="0" y="1230"/>
                  </a:cubicBezTo>
                  <a:cubicBezTo>
                    <a:pt x="20" y="1310"/>
                    <a:pt x="40" y="1389"/>
                    <a:pt x="79" y="1468"/>
                  </a:cubicBezTo>
                  <a:cubicBezTo>
                    <a:pt x="99" y="1508"/>
                    <a:pt x="99" y="1528"/>
                    <a:pt x="119" y="1567"/>
                  </a:cubicBezTo>
                  <a:lnTo>
                    <a:pt x="139" y="1607"/>
                  </a:lnTo>
                  <a:lnTo>
                    <a:pt x="179" y="1667"/>
                  </a:lnTo>
                  <a:cubicBezTo>
                    <a:pt x="238" y="1786"/>
                    <a:pt x="317" y="1885"/>
                    <a:pt x="416" y="1984"/>
                  </a:cubicBezTo>
                  <a:cubicBezTo>
                    <a:pt x="516" y="2063"/>
                    <a:pt x="615" y="2143"/>
                    <a:pt x="714" y="2202"/>
                  </a:cubicBezTo>
                  <a:cubicBezTo>
                    <a:pt x="813" y="2262"/>
                    <a:pt x="912" y="2301"/>
                    <a:pt x="1011" y="2341"/>
                  </a:cubicBezTo>
                  <a:cubicBezTo>
                    <a:pt x="1170" y="2400"/>
                    <a:pt x="1329" y="2440"/>
                    <a:pt x="1507" y="2460"/>
                  </a:cubicBezTo>
                  <a:lnTo>
                    <a:pt x="1686" y="2460"/>
                  </a:lnTo>
                  <a:lnTo>
                    <a:pt x="1745" y="2440"/>
                  </a:lnTo>
                  <a:lnTo>
                    <a:pt x="1825" y="2420"/>
                  </a:lnTo>
                  <a:cubicBezTo>
                    <a:pt x="1884" y="2381"/>
                    <a:pt x="1943" y="2301"/>
                    <a:pt x="1943" y="2222"/>
                  </a:cubicBezTo>
                  <a:cubicBezTo>
                    <a:pt x="1963" y="2162"/>
                    <a:pt x="1943" y="2083"/>
                    <a:pt x="1904" y="2024"/>
                  </a:cubicBezTo>
                  <a:cubicBezTo>
                    <a:pt x="1884" y="2024"/>
                    <a:pt x="1864" y="2004"/>
                    <a:pt x="1864" y="1984"/>
                  </a:cubicBezTo>
                  <a:lnTo>
                    <a:pt x="1805" y="1964"/>
                  </a:lnTo>
                  <a:lnTo>
                    <a:pt x="1745" y="1924"/>
                  </a:lnTo>
                  <a:lnTo>
                    <a:pt x="1686" y="1905"/>
                  </a:lnTo>
                  <a:cubicBezTo>
                    <a:pt x="1587" y="1865"/>
                    <a:pt x="1448" y="1845"/>
                    <a:pt x="1309" y="1786"/>
                  </a:cubicBezTo>
                  <a:cubicBezTo>
                    <a:pt x="1230" y="1766"/>
                    <a:pt x="1150" y="1746"/>
                    <a:pt x="1071" y="1706"/>
                  </a:cubicBezTo>
                  <a:cubicBezTo>
                    <a:pt x="992" y="1686"/>
                    <a:pt x="912" y="1647"/>
                    <a:pt x="833" y="1587"/>
                  </a:cubicBezTo>
                  <a:cubicBezTo>
                    <a:pt x="734" y="1548"/>
                    <a:pt x="654" y="1488"/>
                    <a:pt x="595" y="1409"/>
                  </a:cubicBezTo>
                  <a:lnTo>
                    <a:pt x="575" y="1389"/>
                  </a:lnTo>
                  <a:lnTo>
                    <a:pt x="535" y="1349"/>
                  </a:lnTo>
                  <a:cubicBezTo>
                    <a:pt x="516" y="1329"/>
                    <a:pt x="516" y="1310"/>
                    <a:pt x="496" y="1290"/>
                  </a:cubicBezTo>
                  <a:cubicBezTo>
                    <a:pt x="456" y="1250"/>
                    <a:pt x="436" y="1191"/>
                    <a:pt x="436" y="1131"/>
                  </a:cubicBezTo>
                  <a:cubicBezTo>
                    <a:pt x="397" y="1072"/>
                    <a:pt x="397" y="1032"/>
                    <a:pt x="377" y="973"/>
                  </a:cubicBezTo>
                  <a:cubicBezTo>
                    <a:pt x="377" y="913"/>
                    <a:pt x="377" y="854"/>
                    <a:pt x="377" y="794"/>
                  </a:cubicBezTo>
                  <a:cubicBezTo>
                    <a:pt x="397" y="655"/>
                    <a:pt x="456" y="516"/>
                    <a:pt x="555" y="417"/>
                  </a:cubicBezTo>
                  <a:cubicBezTo>
                    <a:pt x="674" y="298"/>
                    <a:pt x="833" y="199"/>
                    <a:pt x="992" y="140"/>
                  </a:cubicBezTo>
                  <a:cubicBezTo>
                    <a:pt x="1071" y="120"/>
                    <a:pt x="1170" y="100"/>
                    <a:pt x="1269" y="80"/>
                  </a:cubicBezTo>
                  <a:lnTo>
                    <a:pt x="1428" y="80"/>
                  </a:lnTo>
                  <a:cubicBezTo>
                    <a:pt x="1587" y="100"/>
                    <a:pt x="1725" y="120"/>
                    <a:pt x="1864" y="140"/>
                  </a:cubicBezTo>
                  <a:cubicBezTo>
                    <a:pt x="2023" y="179"/>
                    <a:pt x="2162" y="219"/>
                    <a:pt x="2281" y="278"/>
                  </a:cubicBezTo>
                  <a:cubicBezTo>
                    <a:pt x="2419" y="318"/>
                    <a:pt x="2558" y="378"/>
                    <a:pt x="2677" y="437"/>
                  </a:cubicBezTo>
                  <a:cubicBezTo>
                    <a:pt x="2737" y="477"/>
                    <a:pt x="2816" y="516"/>
                    <a:pt x="2876" y="536"/>
                  </a:cubicBezTo>
                  <a:cubicBezTo>
                    <a:pt x="2935" y="576"/>
                    <a:pt x="2995" y="616"/>
                    <a:pt x="3054" y="655"/>
                  </a:cubicBezTo>
                  <a:lnTo>
                    <a:pt x="3411" y="873"/>
                  </a:lnTo>
                  <a:cubicBezTo>
                    <a:pt x="3649" y="1012"/>
                    <a:pt x="3907" y="1171"/>
                    <a:pt x="4165" y="1310"/>
                  </a:cubicBezTo>
                  <a:cubicBezTo>
                    <a:pt x="4660" y="1587"/>
                    <a:pt x="5156" y="1865"/>
                    <a:pt x="5672" y="2123"/>
                  </a:cubicBezTo>
                  <a:cubicBezTo>
                    <a:pt x="5811" y="2182"/>
                    <a:pt x="5949" y="2242"/>
                    <a:pt x="6068" y="2301"/>
                  </a:cubicBezTo>
                  <a:cubicBezTo>
                    <a:pt x="6207" y="2361"/>
                    <a:pt x="6346" y="2420"/>
                    <a:pt x="6485" y="2460"/>
                  </a:cubicBezTo>
                  <a:cubicBezTo>
                    <a:pt x="6763" y="2579"/>
                    <a:pt x="7040" y="2658"/>
                    <a:pt x="7318" y="2737"/>
                  </a:cubicBezTo>
                  <a:cubicBezTo>
                    <a:pt x="7615" y="2817"/>
                    <a:pt x="7913" y="2856"/>
                    <a:pt x="8210" y="2876"/>
                  </a:cubicBezTo>
                  <a:cubicBezTo>
                    <a:pt x="8299" y="2887"/>
                    <a:pt x="8387" y="2892"/>
                    <a:pt x="8476" y="2892"/>
                  </a:cubicBezTo>
                  <a:cubicBezTo>
                    <a:pt x="8703" y="2892"/>
                    <a:pt x="8928" y="2860"/>
                    <a:pt x="9142" y="2817"/>
                  </a:cubicBezTo>
                  <a:cubicBezTo>
                    <a:pt x="9341" y="2777"/>
                    <a:pt x="9519" y="2698"/>
                    <a:pt x="9698" y="2619"/>
                  </a:cubicBezTo>
                  <a:cubicBezTo>
                    <a:pt x="9777" y="2579"/>
                    <a:pt x="9856" y="2559"/>
                    <a:pt x="9916" y="2519"/>
                  </a:cubicBezTo>
                  <a:cubicBezTo>
                    <a:pt x="10055" y="2440"/>
                    <a:pt x="10193" y="2381"/>
                    <a:pt x="10332" y="2281"/>
                  </a:cubicBezTo>
                  <a:cubicBezTo>
                    <a:pt x="10431" y="2222"/>
                    <a:pt x="10530" y="2143"/>
                    <a:pt x="10630" y="2063"/>
                  </a:cubicBezTo>
                  <a:cubicBezTo>
                    <a:pt x="10768" y="1964"/>
                    <a:pt x="10868" y="1825"/>
                    <a:pt x="10947" y="1686"/>
                  </a:cubicBezTo>
                  <a:cubicBezTo>
                    <a:pt x="10987" y="1587"/>
                    <a:pt x="10947" y="1528"/>
                    <a:pt x="10848" y="1468"/>
                  </a:cubicBezTo>
                  <a:cubicBezTo>
                    <a:pt x="10809" y="1445"/>
                    <a:pt x="10766" y="1434"/>
                    <a:pt x="10725" y="1434"/>
                  </a:cubicBezTo>
                  <a:cubicBezTo>
                    <a:pt x="10661" y="1434"/>
                    <a:pt x="10598" y="1460"/>
                    <a:pt x="10550" y="1508"/>
                  </a:cubicBezTo>
                  <a:cubicBezTo>
                    <a:pt x="10451" y="1607"/>
                    <a:pt x="10372" y="1726"/>
                    <a:pt x="10312" y="1845"/>
                  </a:cubicBezTo>
                  <a:cubicBezTo>
                    <a:pt x="10253" y="1944"/>
                    <a:pt x="10193" y="2024"/>
                    <a:pt x="10114" y="2123"/>
                  </a:cubicBezTo>
                  <a:cubicBezTo>
                    <a:pt x="10035" y="2222"/>
                    <a:pt x="9936" y="2321"/>
                    <a:pt x="9836" y="2400"/>
                  </a:cubicBezTo>
                  <a:cubicBezTo>
                    <a:pt x="9777" y="2460"/>
                    <a:pt x="9717" y="2500"/>
                    <a:pt x="9638" y="2539"/>
                  </a:cubicBezTo>
                  <a:cubicBezTo>
                    <a:pt x="9479" y="2619"/>
                    <a:pt x="9301" y="2698"/>
                    <a:pt x="9122" y="2737"/>
                  </a:cubicBezTo>
                  <a:cubicBezTo>
                    <a:pt x="8899" y="2782"/>
                    <a:pt x="8676" y="2804"/>
                    <a:pt x="8453" y="2804"/>
                  </a:cubicBezTo>
                  <a:cubicBezTo>
                    <a:pt x="8379" y="2804"/>
                    <a:pt x="8304" y="2802"/>
                    <a:pt x="8230" y="2797"/>
                  </a:cubicBezTo>
                  <a:cubicBezTo>
                    <a:pt x="7933" y="2777"/>
                    <a:pt x="7635" y="2737"/>
                    <a:pt x="7357" y="2658"/>
                  </a:cubicBezTo>
                  <a:cubicBezTo>
                    <a:pt x="7060" y="2579"/>
                    <a:pt x="6782" y="2500"/>
                    <a:pt x="6525" y="2381"/>
                  </a:cubicBezTo>
                  <a:cubicBezTo>
                    <a:pt x="6386" y="2341"/>
                    <a:pt x="6247" y="2281"/>
                    <a:pt x="6108" y="2222"/>
                  </a:cubicBezTo>
                  <a:cubicBezTo>
                    <a:pt x="5989" y="2162"/>
                    <a:pt x="5850" y="2103"/>
                    <a:pt x="5731" y="2043"/>
                  </a:cubicBezTo>
                  <a:cubicBezTo>
                    <a:pt x="5196" y="1786"/>
                    <a:pt x="4700" y="1528"/>
                    <a:pt x="4204" y="1230"/>
                  </a:cubicBezTo>
                  <a:cubicBezTo>
                    <a:pt x="3966" y="1091"/>
                    <a:pt x="3708" y="953"/>
                    <a:pt x="3471" y="794"/>
                  </a:cubicBezTo>
                  <a:lnTo>
                    <a:pt x="3094" y="576"/>
                  </a:lnTo>
                  <a:cubicBezTo>
                    <a:pt x="3034" y="536"/>
                    <a:pt x="2975" y="497"/>
                    <a:pt x="2915" y="477"/>
                  </a:cubicBezTo>
                  <a:cubicBezTo>
                    <a:pt x="2856" y="437"/>
                    <a:pt x="2796" y="397"/>
                    <a:pt x="2717" y="358"/>
                  </a:cubicBezTo>
                  <a:cubicBezTo>
                    <a:pt x="2598" y="298"/>
                    <a:pt x="2459" y="239"/>
                    <a:pt x="2320" y="199"/>
                  </a:cubicBezTo>
                  <a:cubicBezTo>
                    <a:pt x="2181" y="140"/>
                    <a:pt x="2043" y="100"/>
                    <a:pt x="1884" y="60"/>
                  </a:cubicBezTo>
                  <a:cubicBezTo>
                    <a:pt x="1745" y="21"/>
                    <a:pt x="1587" y="1"/>
                    <a:pt x="142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4772050" y="4603675"/>
              <a:ext cx="274700" cy="72600"/>
            </a:xfrm>
            <a:custGeom>
              <a:avLst/>
              <a:gdLst/>
              <a:ahLst/>
              <a:cxnLst/>
              <a:rect l="l" t="t" r="r" b="b"/>
              <a:pathLst>
                <a:path w="10988" h="2904" extrusionOk="0">
                  <a:moveTo>
                    <a:pt x="2553" y="1"/>
                  </a:moveTo>
                  <a:cubicBezTo>
                    <a:pt x="2311" y="1"/>
                    <a:pt x="2072" y="27"/>
                    <a:pt x="1845" y="87"/>
                  </a:cubicBezTo>
                  <a:cubicBezTo>
                    <a:pt x="1647" y="127"/>
                    <a:pt x="1468" y="206"/>
                    <a:pt x="1290" y="286"/>
                  </a:cubicBezTo>
                  <a:cubicBezTo>
                    <a:pt x="1210" y="325"/>
                    <a:pt x="1131" y="345"/>
                    <a:pt x="1072" y="385"/>
                  </a:cubicBezTo>
                  <a:cubicBezTo>
                    <a:pt x="933" y="444"/>
                    <a:pt x="794" y="524"/>
                    <a:pt x="655" y="623"/>
                  </a:cubicBezTo>
                  <a:cubicBezTo>
                    <a:pt x="556" y="682"/>
                    <a:pt x="457" y="762"/>
                    <a:pt x="358" y="841"/>
                  </a:cubicBezTo>
                  <a:cubicBezTo>
                    <a:pt x="219" y="940"/>
                    <a:pt x="120" y="1059"/>
                    <a:pt x="40" y="1218"/>
                  </a:cubicBezTo>
                  <a:cubicBezTo>
                    <a:pt x="1" y="1317"/>
                    <a:pt x="40" y="1376"/>
                    <a:pt x="159" y="1436"/>
                  </a:cubicBezTo>
                  <a:cubicBezTo>
                    <a:pt x="192" y="1452"/>
                    <a:pt x="232" y="1462"/>
                    <a:pt x="273" y="1462"/>
                  </a:cubicBezTo>
                  <a:cubicBezTo>
                    <a:pt x="330" y="1462"/>
                    <a:pt x="391" y="1443"/>
                    <a:pt x="437" y="1396"/>
                  </a:cubicBezTo>
                  <a:cubicBezTo>
                    <a:pt x="536" y="1297"/>
                    <a:pt x="616" y="1178"/>
                    <a:pt x="675" y="1059"/>
                  </a:cubicBezTo>
                  <a:cubicBezTo>
                    <a:pt x="735" y="960"/>
                    <a:pt x="794" y="861"/>
                    <a:pt x="873" y="782"/>
                  </a:cubicBezTo>
                  <a:cubicBezTo>
                    <a:pt x="953" y="682"/>
                    <a:pt x="1052" y="583"/>
                    <a:pt x="1151" y="484"/>
                  </a:cubicBezTo>
                  <a:cubicBezTo>
                    <a:pt x="1210" y="444"/>
                    <a:pt x="1270" y="405"/>
                    <a:pt x="1349" y="365"/>
                  </a:cubicBezTo>
                  <a:cubicBezTo>
                    <a:pt x="1508" y="266"/>
                    <a:pt x="1686" y="206"/>
                    <a:pt x="1865" y="167"/>
                  </a:cubicBezTo>
                  <a:cubicBezTo>
                    <a:pt x="2088" y="122"/>
                    <a:pt x="2311" y="100"/>
                    <a:pt x="2534" y="100"/>
                  </a:cubicBezTo>
                  <a:cubicBezTo>
                    <a:pt x="2609" y="100"/>
                    <a:pt x="2683" y="102"/>
                    <a:pt x="2757" y="107"/>
                  </a:cubicBezTo>
                  <a:cubicBezTo>
                    <a:pt x="3055" y="127"/>
                    <a:pt x="3352" y="167"/>
                    <a:pt x="3650" y="246"/>
                  </a:cubicBezTo>
                  <a:cubicBezTo>
                    <a:pt x="3927" y="325"/>
                    <a:pt x="4205" y="405"/>
                    <a:pt x="4483" y="524"/>
                  </a:cubicBezTo>
                  <a:cubicBezTo>
                    <a:pt x="4602" y="563"/>
                    <a:pt x="4740" y="623"/>
                    <a:pt x="4879" y="682"/>
                  </a:cubicBezTo>
                  <a:cubicBezTo>
                    <a:pt x="4998" y="742"/>
                    <a:pt x="5137" y="801"/>
                    <a:pt x="5276" y="861"/>
                  </a:cubicBezTo>
                  <a:cubicBezTo>
                    <a:pt x="5792" y="1099"/>
                    <a:pt x="6287" y="1376"/>
                    <a:pt x="6783" y="1654"/>
                  </a:cubicBezTo>
                  <a:cubicBezTo>
                    <a:pt x="7021" y="1813"/>
                    <a:pt x="7279" y="1952"/>
                    <a:pt x="7517" y="2090"/>
                  </a:cubicBezTo>
                  <a:lnTo>
                    <a:pt x="7894" y="2328"/>
                  </a:lnTo>
                  <a:cubicBezTo>
                    <a:pt x="7953" y="2368"/>
                    <a:pt x="8013" y="2388"/>
                    <a:pt x="8072" y="2428"/>
                  </a:cubicBezTo>
                  <a:cubicBezTo>
                    <a:pt x="8132" y="2467"/>
                    <a:pt x="8211" y="2507"/>
                    <a:pt x="8270" y="2527"/>
                  </a:cubicBezTo>
                  <a:cubicBezTo>
                    <a:pt x="8389" y="2606"/>
                    <a:pt x="8528" y="2666"/>
                    <a:pt x="8667" y="2705"/>
                  </a:cubicBezTo>
                  <a:cubicBezTo>
                    <a:pt x="8806" y="2765"/>
                    <a:pt x="8945" y="2804"/>
                    <a:pt x="9103" y="2844"/>
                  </a:cubicBezTo>
                  <a:cubicBezTo>
                    <a:pt x="9242" y="2864"/>
                    <a:pt x="9401" y="2884"/>
                    <a:pt x="9559" y="2903"/>
                  </a:cubicBezTo>
                  <a:lnTo>
                    <a:pt x="9758" y="2903"/>
                  </a:lnTo>
                  <a:cubicBezTo>
                    <a:pt x="9857" y="2884"/>
                    <a:pt x="9956" y="2884"/>
                    <a:pt x="10035" y="2864"/>
                  </a:cubicBezTo>
                  <a:cubicBezTo>
                    <a:pt x="10254" y="2824"/>
                    <a:pt x="10432" y="2745"/>
                    <a:pt x="10611" y="2626"/>
                  </a:cubicBezTo>
                  <a:cubicBezTo>
                    <a:pt x="10749" y="2507"/>
                    <a:pt x="10868" y="2348"/>
                    <a:pt x="10928" y="2170"/>
                  </a:cubicBezTo>
                  <a:cubicBezTo>
                    <a:pt x="10948" y="2090"/>
                    <a:pt x="10967" y="2011"/>
                    <a:pt x="10987" y="1912"/>
                  </a:cubicBezTo>
                  <a:cubicBezTo>
                    <a:pt x="10987" y="1833"/>
                    <a:pt x="10987" y="1753"/>
                    <a:pt x="10987" y="1674"/>
                  </a:cubicBezTo>
                  <a:cubicBezTo>
                    <a:pt x="10967" y="1595"/>
                    <a:pt x="10928" y="1535"/>
                    <a:pt x="10908" y="1456"/>
                  </a:cubicBezTo>
                  <a:cubicBezTo>
                    <a:pt x="10888" y="1416"/>
                    <a:pt x="10868" y="1396"/>
                    <a:pt x="10868" y="1357"/>
                  </a:cubicBezTo>
                  <a:lnTo>
                    <a:pt x="10829" y="1317"/>
                  </a:lnTo>
                  <a:lnTo>
                    <a:pt x="10809" y="1257"/>
                  </a:lnTo>
                  <a:cubicBezTo>
                    <a:pt x="10730" y="1139"/>
                    <a:pt x="10650" y="1039"/>
                    <a:pt x="10551" y="940"/>
                  </a:cubicBezTo>
                  <a:cubicBezTo>
                    <a:pt x="10472" y="861"/>
                    <a:pt x="10373" y="782"/>
                    <a:pt x="10273" y="722"/>
                  </a:cubicBezTo>
                  <a:cubicBezTo>
                    <a:pt x="10174" y="663"/>
                    <a:pt x="10075" y="623"/>
                    <a:pt x="9976" y="583"/>
                  </a:cubicBezTo>
                  <a:cubicBezTo>
                    <a:pt x="9817" y="524"/>
                    <a:pt x="9639" y="484"/>
                    <a:pt x="9480" y="464"/>
                  </a:cubicBezTo>
                  <a:lnTo>
                    <a:pt x="9302" y="464"/>
                  </a:lnTo>
                  <a:lnTo>
                    <a:pt x="9222" y="484"/>
                  </a:lnTo>
                  <a:lnTo>
                    <a:pt x="9163" y="504"/>
                  </a:lnTo>
                  <a:cubicBezTo>
                    <a:pt x="9084" y="544"/>
                    <a:pt x="9044" y="623"/>
                    <a:pt x="9024" y="682"/>
                  </a:cubicBezTo>
                  <a:cubicBezTo>
                    <a:pt x="9004" y="762"/>
                    <a:pt x="9024" y="841"/>
                    <a:pt x="9084" y="901"/>
                  </a:cubicBezTo>
                  <a:cubicBezTo>
                    <a:pt x="9084" y="901"/>
                    <a:pt x="9103" y="920"/>
                    <a:pt x="9123" y="920"/>
                  </a:cubicBezTo>
                  <a:lnTo>
                    <a:pt x="9163" y="960"/>
                  </a:lnTo>
                  <a:lnTo>
                    <a:pt x="9242" y="1000"/>
                  </a:lnTo>
                  <a:lnTo>
                    <a:pt x="9302" y="1020"/>
                  </a:lnTo>
                  <a:cubicBezTo>
                    <a:pt x="9401" y="1059"/>
                    <a:pt x="9520" y="1079"/>
                    <a:pt x="9678" y="1119"/>
                  </a:cubicBezTo>
                  <a:cubicBezTo>
                    <a:pt x="9758" y="1158"/>
                    <a:pt x="9817" y="1178"/>
                    <a:pt x="9897" y="1218"/>
                  </a:cubicBezTo>
                  <a:cubicBezTo>
                    <a:pt x="9996" y="1238"/>
                    <a:pt x="10075" y="1277"/>
                    <a:pt x="10154" y="1337"/>
                  </a:cubicBezTo>
                  <a:cubicBezTo>
                    <a:pt x="10234" y="1376"/>
                    <a:pt x="10313" y="1436"/>
                    <a:pt x="10392" y="1515"/>
                  </a:cubicBezTo>
                  <a:lnTo>
                    <a:pt x="10412" y="1535"/>
                  </a:lnTo>
                  <a:lnTo>
                    <a:pt x="10432" y="1575"/>
                  </a:lnTo>
                  <a:cubicBezTo>
                    <a:pt x="10452" y="1595"/>
                    <a:pt x="10472" y="1614"/>
                    <a:pt x="10492" y="1634"/>
                  </a:cubicBezTo>
                  <a:cubicBezTo>
                    <a:pt x="10511" y="1674"/>
                    <a:pt x="10551" y="1714"/>
                    <a:pt x="10571" y="1773"/>
                  </a:cubicBezTo>
                  <a:cubicBezTo>
                    <a:pt x="10591" y="1813"/>
                    <a:pt x="10611" y="1872"/>
                    <a:pt x="10611" y="1932"/>
                  </a:cubicBezTo>
                  <a:cubicBezTo>
                    <a:pt x="10611" y="1991"/>
                    <a:pt x="10611" y="2051"/>
                    <a:pt x="10611" y="2110"/>
                  </a:cubicBezTo>
                  <a:cubicBezTo>
                    <a:pt x="10591" y="2249"/>
                    <a:pt x="10531" y="2388"/>
                    <a:pt x="10432" y="2487"/>
                  </a:cubicBezTo>
                  <a:cubicBezTo>
                    <a:pt x="10313" y="2606"/>
                    <a:pt x="10174" y="2705"/>
                    <a:pt x="9996" y="2745"/>
                  </a:cubicBezTo>
                  <a:cubicBezTo>
                    <a:pt x="9916" y="2785"/>
                    <a:pt x="9817" y="2804"/>
                    <a:pt x="9738" y="2804"/>
                  </a:cubicBezTo>
                  <a:lnTo>
                    <a:pt x="9559" y="2804"/>
                  </a:lnTo>
                  <a:cubicBezTo>
                    <a:pt x="9401" y="2804"/>
                    <a:pt x="9262" y="2785"/>
                    <a:pt x="9123" y="2745"/>
                  </a:cubicBezTo>
                  <a:cubicBezTo>
                    <a:pt x="8984" y="2725"/>
                    <a:pt x="8846" y="2685"/>
                    <a:pt x="8707" y="2626"/>
                  </a:cubicBezTo>
                  <a:cubicBezTo>
                    <a:pt x="8568" y="2586"/>
                    <a:pt x="8429" y="2527"/>
                    <a:pt x="8310" y="2447"/>
                  </a:cubicBezTo>
                  <a:cubicBezTo>
                    <a:pt x="8251" y="2428"/>
                    <a:pt x="8191" y="2388"/>
                    <a:pt x="8132" y="2348"/>
                  </a:cubicBezTo>
                  <a:cubicBezTo>
                    <a:pt x="8052" y="2328"/>
                    <a:pt x="7993" y="2289"/>
                    <a:pt x="7933" y="2249"/>
                  </a:cubicBezTo>
                  <a:lnTo>
                    <a:pt x="7576" y="2031"/>
                  </a:lnTo>
                  <a:cubicBezTo>
                    <a:pt x="7338" y="1872"/>
                    <a:pt x="7081" y="1733"/>
                    <a:pt x="6843" y="1595"/>
                  </a:cubicBezTo>
                  <a:cubicBezTo>
                    <a:pt x="6347" y="1297"/>
                    <a:pt x="5851" y="1039"/>
                    <a:pt x="5316" y="782"/>
                  </a:cubicBezTo>
                  <a:cubicBezTo>
                    <a:pt x="5177" y="722"/>
                    <a:pt x="5058" y="663"/>
                    <a:pt x="4919" y="603"/>
                  </a:cubicBezTo>
                  <a:cubicBezTo>
                    <a:pt x="4780" y="544"/>
                    <a:pt x="4641" y="484"/>
                    <a:pt x="4522" y="444"/>
                  </a:cubicBezTo>
                  <a:cubicBezTo>
                    <a:pt x="4245" y="325"/>
                    <a:pt x="3947" y="246"/>
                    <a:pt x="3670" y="167"/>
                  </a:cubicBezTo>
                  <a:cubicBezTo>
                    <a:pt x="3372" y="87"/>
                    <a:pt x="3075" y="28"/>
                    <a:pt x="2777" y="8"/>
                  </a:cubicBezTo>
                  <a:cubicBezTo>
                    <a:pt x="2702" y="3"/>
                    <a:pt x="2627" y="1"/>
                    <a:pt x="2553"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5047225" y="4606350"/>
              <a:ext cx="274675" cy="72100"/>
            </a:xfrm>
            <a:custGeom>
              <a:avLst/>
              <a:gdLst/>
              <a:ahLst/>
              <a:cxnLst/>
              <a:rect l="l" t="t" r="r" b="b"/>
              <a:pathLst>
                <a:path w="10987" h="2884" extrusionOk="0">
                  <a:moveTo>
                    <a:pt x="1230" y="0"/>
                  </a:moveTo>
                  <a:cubicBezTo>
                    <a:pt x="1131" y="0"/>
                    <a:pt x="1051" y="20"/>
                    <a:pt x="952" y="40"/>
                  </a:cubicBezTo>
                  <a:cubicBezTo>
                    <a:pt x="754" y="60"/>
                    <a:pt x="555" y="159"/>
                    <a:pt x="397" y="278"/>
                  </a:cubicBezTo>
                  <a:cubicBezTo>
                    <a:pt x="238" y="397"/>
                    <a:pt x="139" y="556"/>
                    <a:pt x="60" y="734"/>
                  </a:cubicBezTo>
                  <a:cubicBezTo>
                    <a:pt x="40" y="813"/>
                    <a:pt x="20" y="893"/>
                    <a:pt x="20" y="972"/>
                  </a:cubicBezTo>
                  <a:cubicBezTo>
                    <a:pt x="0" y="1071"/>
                    <a:pt x="0" y="1150"/>
                    <a:pt x="20" y="1230"/>
                  </a:cubicBezTo>
                  <a:cubicBezTo>
                    <a:pt x="40" y="1309"/>
                    <a:pt x="60" y="1369"/>
                    <a:pt x="99" y="1448"/>
                  </a:cubicBezTo>
                  <a:cubicBezTo>
                    <a:pt x="99" y="1468"/>
                    <a:pt x="119" y="1507"/>
                    <a:pt x="139" y="1547"/>
                  </a:cubicBezTo>
                  <a:lnTo>
                    <a:pt x="159" y="1587"/>
                  </a:lnTo>
                  <a:lnTo>
                    <a:pt x="198" y="1646"/>
                  </a:lnTo>
                  <a:cubicBezTo>
                    <a:pt x="258" y="1745"/>
                    <a:pt x="337" y="1864"/>
                    <a:pt x="436" y="1944"/>
                  </a:cubicBezTo>
                  <a:cubicBezTo>
                    <a:pt x="536" y="2043"/>
                    <a:pt x="635" y="2102"/>
                    <a:pt x="734" y="2182"/>
                  </a:cubicBezTo>
                  <a:cubicBezTo>
                    <a:pt x="833" y="2221"/>
                    <a:pt x="912" y="2281"/>
                    <a:pt x="1031" y="2321"/>
                  </a:cubicBezTo>
                  <a:cubicBezTo>
                    <a:pt x="1170" y="2380"/>
                    <a:pt x="1349" y="2420"/>
                    <a:pt x="1527" y="2440"/>
                  </a:cubicBezTo>
                  <a:lnTo>
                    <a:pt x="1706" y="2440"/>
                  </a:lnTo>
                  <a:lnTo>
                    <a:pt x="1765" y="2420"/>
                  </a:lnTo>
                  <a:lnTo>
                    <a:pt x="1825" y="2380"/>
                  </a:lnTo>
                  <a:cubicBezTo>
                    <a:pt x="1904" y="2360"/>
                    <a:pt x="1944" y="2281"/>
                    <a:pt x="1963" y="2202"/>
                  </a:cubicBezTo>
                  <a:cubicBezTo>
                    <a:pt x="1983" y="2142"/>
                    <a:pt x="1963" y="2063"/>
                    <a:pt x="1904" y="2003"/>
                  </a:cubicBezTo>
                  <a:cubicBezTo>
                    <a:pt x="1904" y="1983"/>
                    <a:pt x="1884" y="1983"/>
                    <a:pt x="1884" y="1964"/>
                  </a:cubicBezTo>
                  <a:lnTo>
                    <a:pt x="1825" y="1944"/>
                  </a:lnTo>
                  <a:lnTo>
                    <a:pt x="1765" y="1904"/>
                  </a:lnTo>
                  <a:lnTo>
                    <a:pt x="1686" y="1884"/>
                  </a:lnTo>
                  <a:cubicBezTo>
                    <a:pt x="1587" y="1845"/>
                    <a:pt x="1468" y="1805"/>
                    <a:pt x="1329" y="1765"/>
                  </a:cubicBezTo>
                  <a:cubicBezTo>
                    <a:pt x="1250" y="1745"/>
                    <a:pt x="1170" y="1726"/>
                    <a:pt x="1091" y="1686"/>
                  </a:cubicBezTo>
                  <a:cubicBezTo>
                    <a:pt x="1012" y="1646"/>
                    <a:pt x="912" y="1607"/>
                    <a:pt x="853" y="1567"/>
                  </a:cubicBezTo>
                  <a:cubicBezTo>
                    <a:pt x="754" y="1527"/>
                    <a:pt x="674" y="1468"/>
                    <a:pt x="615" y="1388"/>
                  </a:cubicBezTo>
                  <a:lnTo>
                    <a:pt x="575" y="1369"/>
                  </a:lnTo>
                  <a:lnTo>
                    <a:pt x="555" y="1329"/>
                  </a:lnTo>
                  <a:cubicBezTo>
                    <a:pt x="536" y="1309"/>
                    <a:pt x="516" y="1289"/>
                    <a:pt x="516" y="1269"/>
                  </a:cubicBezTo>
                  <a:cubicBezTo>
                    <a:pt x="476" y="1230"/>
                    <a:pt x="456" y="1170"/>
                    <a:pt x="436" y="1131"/>
                  </a:cubicBezTo>
                  <a:cubicBezTo>
                    <a:pt x="417" y="1071"/>
                    <a:pt x="397" y="1012"/>
                    <a:pt x="377" y="972"/>
                  </a:cubicBezTo>
                  <a:cubicBezTo>
                    <a:pt x="377" y="913"/>
                    <a:pt x="377" y="853"/>
                    <a:pt x="377" y="774"/>
                  </a:cubicBezTo>
                  <a:cubicBezTo>
                    <a:pt x="397" y="655"/>
                    <a:pt x="456" y="516"/>
                    <a:pt x="555" y="417"/>
                  </a:cubicBezTo>
                  <a:cubicBezTo>
                    <a:pt x="674" y="278"/>
                    <a:pt x="833" y="199"/>
                    <a:pt x="992" y="139"/>
                  </a:cubicBezTo>
                  <a:cubicBezTo>
                    <a:pt x="1091" y="119"/>
                    <a:pt x="1170" y="99"/>
                    <a:pt x="1269" y="80"/>
                  </a:cubicBezTo>
                  <a:lnTo>
                    <a:pt x="1448" y="80"/>
                  </a:lnTo>
                  <a:cubicBezTo>
                    <a:pt x="1587" y="99"/>
                    <a:pt x="1725" y="119"/>
                    <a:pt x="1884" y="139"/>
                  </a:cubicBezTo>
                  <a:cubicBezTo>
                    <a:pt x="2023" y="179"/>
                    <a:pt x="2162" y="218"/>
                    <a:pt x="2301" y="258"/>
                  </a:cubicBezTo>
                  <a:cubicBezTo>
                    <a:pt x="2420" y="318"/>
                    <a:pt x="2558" y="377"/>
                    <a:pt x="2677" y="437"/>
                  </a:cubicBezTo>
                  <a:cubicBezTo>
                    <a:pt x="2757" y="476"/>
                    <a:pt x="2816" y="496"/>
                    <a:pt x="2876" y="536"/>
                  </a:cubicBezTo>
                  <a:cubicBezTo>
                    <a:pt x="2935" y="575"/>
                    <a:pt x="2995" y="615"/>
                    <a:pt x="3054" y="655"/>
                  </a:cubicBezTo>
                  <a:lnTo>
                    <a:pt x="3411" y="873"/>
                  </a:lnTo>
                  <a:cubicBezTo>
                    <a:pt x="3669" y="1012"/>
                    <a:pt x="3907" y="1170"/>
                    <a:pt x="4165" y="1309"/>
                  </a:cubicBezTo>
                  <a:cubicBezTo>
                    <a:pt x="4661" y="1587"/>
                    <a:pt x="5156" y="1864"/>
                    <a:pt x="5672" y="2122"/>
                  </a:cubicBezTo>
                  <a:cubicBezTo>
                    <a:pt x="5811" y="2182"/>
                    <a:pt x="5950" y="2241"/>
                    <a:pt x="6069" y="2301"/>
                  </a:cubicBezTo>
                  <a:cubicBezTo>
                    <a:pt x="6207" y="2360"/>
                    <a:pt x="6346" y="2400"/>
                    <a:pt x="6485" y="2459"/>
                  </a:cubicBezTo>
                  <a:cubicBezTo>
                    <a:pt x="6763" y="2578"/>
                    <a:pt x="7040" y="2658"/>
                    <a:pt x="7318" y="2737"/>
                  </a:cubicBezTo>
                  <a:cubicBezTo>
                    <a:pt x="7615" y="2816"/>
                    <a:pt x="7913" y="2856"/>
                    <a:pt x="8230" y="2876"/>
                  </a:cubicBezTo>
                  <a:cubicBezTo>
                    <a:pt x="8305" y="2881"/>
                    <a:pt x="8380" y="2883"/>
                    <a:pt x="8456" y="2883"/>
                  </a:cubicBezTo>
                  <a:cubicBezTo>
                    <a:pt x="8685" y="2883"/>
                    <a:pt x="8919" y="2861"/>
                    <a:pt x="9142" y="2816"/>
                  </a:cubicBezTo>
                  <a:cubicBezTo>
                    <a:pt x="9341" y="2757"/>
                    <a:pt x="9539" y="2697"/>
                    <a:pt x="9698" y="2618"/>
                  </a:cubicBezTo>
                  <a:cubicBezTo>
                    <a:pt x="9777" y="2578"/>
                    <a:pt x="9856" y="2559"/>
                    <a:pt x="9936" y="2519"/>
                  </a:cubicBezTo>
                  <a:cubicBezTo>
                    <a:pt x="10074" y="2440"/>
                    <a:pt x="10193" y="2360"/>
                    <a:pt x="10332" y="2281"/>
                  </a:cubicBezTo>
                  <a:cubicBezTo>
                    <a:pt x="10431" y="2221"/>
                    <a:pt x="10550" y="2142"/>
                    <a:pt x="10630" y="2063"/>
                  </a:cubicBezTo>
                  <a:cubicBezTo>
                    <a:pt x="10769" y="1964"/>
                    <a:pt x="10888" y="1825"/>
                    <a:pt x="10967" y="1686"/>
                  </a:cubicBezTo>
                  <a:cubicBezTo>
                    <a:pt x="10987" y="1587"/>
                    <a:pt x="10967" y="1527"/>
                    <a:pt x="10848" y="1468"/>
                  </a:cubicBezTo>
                  <a:cubicBezTo>
                    <a:pt x="10806" y="1443"/>
                    <a:pt x="10761" y="1432"/>
                    <a:pt x="10717" y="1432"/>
                  </a:cubicBezTo>
                  <a:cubicBezTo>
                    <a:pt x="10656" y="1432"/>
                    <a:pt x="10597" y="1453"/>
                    <a:pt x="10550" y="1488"/>
                  </a:cubicBezTo>
                  <a:cubicBezTo>
                    <a:pt x="10471" y="1607"/>
                    <a:pt x="10372" y="1726"/>
                    <a:pt x="10312" y="1845"/>
                  </a:cubicBezTo>
                  <a:cubicBezTo>
                    <a:pt x="10253" y="1944"/>
                    <a:pt x="10193" y="2023"/>
                    <a:pt x="10134" y="2122"/>
                  </a:cubicBezTo>
                  <a:cubicBezTo>
                    <a:pt x="10035" y="2221"/>
                    <a:pt x="9936" y="2321"/>
                    <a:pt x="9837" y="2400"/>
                  </a:cubicBezTo>
                  <a:cubicBezTo>
                    <a:pt x="9777" y="2459"/>
                    <a:pt x="9718" y="2499"/>
                    <a:pt x="9658" y="2539"/>
                  </a:cubicBezTo>
                  <a:cubicBezTo>
                    <a:pt x="9480" y="2618"/>
                    <a:pt x="9301" y="2678"/>
                    <a:pt x="9123" y="2737"/>
                  </a:cubicBezTo>
                  <a:cubicBezTo>
                    <a:pt x="8899" y="2782"/>
                    <a:pt x="8676" y="2804"/>
                    <a:pt x="8453" y="2804"/>
                  </a:cubicBezTo>
                  <a:cubicBezTo>
                    <a:pt x="8379" y="2804"/>
                    <a:pt x="8305" y="2801"/>
                    <a:pt x="8230" y="2796"/>
                  </a:cubicBezTo>
                  <a:cubicBezTo>
                    <a:pt x="7933" y="2777"/>
                    <a:pt x="7635" y="2737"/>
                    <a:pt x="7358" y="2658"/>
                  </a:cubicBezTo>
                  <a:cubicBezTo>
                    <a:pt x="7080" y="2578"/>
                    <a:pt x="6802" y="2479"/>
                    <a:pt x="6525" y="2380"/>
                  </a:cubicBezTo>
                  <a:cubicBezTo>
                    <a:pt x="6386" y="2321"/>
                    <a:pt x="6247" y="2281"/>
                    <a:pt x="6128" y="2221"/>
                  </a:cubicBezTo>
                  <a:cubicBezTo>
                    <a:pt x="5989" y="2162"/>
                    <a:pt x="5850" y="2102"/>
                    <a:pt x="5731" y="2043"/>
                  </a:cubicBezTo>
                  <a:cubicBezTo>
                    <a:pt x="5216" y="1785"/>
                    <a:pt x="4700" y="1527"/>
                    <a:pt x="4204" y="1230"/>
                  </a:cubicBezTo>
                  <a:cubicBezTo>
                    <a:pt x="3966" y="1091"/>
                    <a:pt x="3728" y="952"/>
                    <a:pt x="3471" y="794"/>
                  </a:cubicBezTo>
                  <a:lnTo>
                    <a:pt x="3114" y="575"/>
                  </a:lnTo>
                  <a:cubicBezTo>
                    <a:pt x="3054" y="536"/>
                    <a:pt x="2975" y="496"/>
                    <a:pt x="2915" y="456"/>
                  </a:cubicBezTo>
                  <a:cubicBezTo>
                    <a:pt x="2856" y="437"/>
                    <a:pt x="2796" y="397"/>
                    <a:pt x="2737" y="357"/>
                  </a:cubicBezTo>
                  <a:cubicBezTo>
                    <a:pt x="2598" y="298"/>
                    <a:pt x="2459" y="238"/>
                    <a:pt x="2320" y="179"/>
                  </a:cubicBezTo>
                  <a:cubicBezTo>
                    <a:pt x="2182" y="139"/>
                    <a:pt x="2043" y="99"/>
                    <a:pt x="1904" y="60"/>
                  </a:cubicBezTo>
                  <a:cubicBezTo>
                    <a:pt x="1745" y="20"/>
                    <a:pt x="1587" y="0"/>
                    <a:pt x="144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5213800" y="4606150"/>
              <a:ext cx="275175" cy="72100"/>
            </a:xfrm>
            <a:custGeom>
              <a:avLst/>
              <a:gdLst/>
              <a:ahLst/>
              <a:cxnLst/>
              <a:rect l="l" t="t" r="r" b="b"/>
              <a:pathLst>
                <a:path w="11007" h="2884" extrusionOk="0">
                  <a:moveTo>
                    <a:pt x="2550" y="1"/>
                  </a:moveTo>
                  <a:cubicBezTo>
                    <a:pt x="2321" y="1"/>
                    <a:pt x="2083" y="23"/>
                    <a:pt x="1845" y="68"/>
                  </a:cubicBezTo>
                  <a:cubicBezTo>
                    <a:pt x="1666" y="127"/>
                    <a:pt x="1468" y="187"/>
                    <a:pt x="1309" y="266"/>
                  </a:cubicBezTo>
                  <a:cubicBezTo>
                    <a:pt x="1230" y="306"/>
                    <a:pt x="1151" y="345"/>
                    <a:pt x="1071" y="365"/>
                  </a:cubicBezTo>
                  <a:cubicBezTo>
                    <a:pt x="933" y="445"/>
                    <a:pt x="794" y="524"/>
                    <a:pt x="675" y="603"/>
                  </a:cubicBezTo>
                  <a:cubicBezTo>
                    <a:pt x="556" y="663"/>
                    <a:pt x="457" y="742"/>
                    <a:pt x="357" y="821"/>
                  </a:cubicBezTo>
                  <a:cubicBezTo>
                    <a:pt x="238" y="921"/>
                    <a:pt x="119" y="1059"/>
                    <a:pt x="40" y="1198"/>
                  </a:cubicBezTo>
                  <a:cubicBezTo>
                    <a:pt x="0" y="1297"/>
                    <a:pt x="40" y="1357"/>
                    <a:pt x="159" y="1416"/>
                  </a:cubicBezTo>
                  <a:cubicBezTo>
                    <a:pt x="201" y="1441"/>
                    <a:pt x="242" y="1452"/>
                    <a:pt x="282" y="1452"/>
                  </a:cubicBezTo>
                  <a:cubicBezTo>
                    <a:pt x="338" y="1452"/>
                    <a:pt x="391" y="1431"/>
                    <a:pt x="437" y="1396"/>
                  </a:cubicBezTo>
                  <a:cubicBezTo>
                    <a:pt x="536" y="1277"/>
                    <a:pt x="615" y="1158"/>
                    <a:pt x="695" y="1040"/>
                  </a:cubicBezTo>
                  <a:cubicBezTo>
                    <a:pt x="754" y="940"/>
                    <a:pt x="814" y="861"/>
                    <a:pt x="873" y="782"/>
                  </a:cubicBezTo>
                  <a:cubicBezTo>
                    <a:pt x="972" y="663"/>
                    <a:pt x="1052" y="564"/>
                    <a:pt x="1171" y="484"/>
                  </a:cubicBezTo>
                  <a:cubicBezTo>
                    <a:pt x="1230" y="425"/>
                    <a:pt x="1290" y="385"/>
                    <a:pt x="1349" y="345"/>
                  </a:cubicBezTo>
                  <a:cubicBezTo>
                    <a:pt x="1528" y="266"/>
                    <a:pt x="1706" y="207"/>
                    <a:pt x="1884" y="147"/>
                  </a:cubicBezTo>
                  <a:cubicBezTo>
                    <a:pt x="2108" y="102"/>
                    <a:pt x="2331" y="80"/>
                    <a:pt x="2554" y="80"/>
                  </a:cubicBezTo>
                  <a:cubicBezTo>
                    <a:pt x="2628" y="80"/>
                    <a:pt x="2703" y="83"/>
                    <a:pt x="2777" y="88"/>
                  </a:cubicBezTo>
                  <a:cubicBezTo>
                    <a:pt x="3074" y="107"/>
                    <a:pt x="3372" y="147"/>
                    <a:pt x="3649" y="226"/>
                  </a:cubicBezTo>
                  <a:cubicBezTo>
                    <a:pt x="3927" y="306"/>
                    <a:pt x="4205" y="405"/>
                    <a:pt x="4482" y="504"/>
                  </a:cubicBezTo>
                  <a:cubicBezTo>
                    <a:pt x="4621" y="564"/>
                    <a:pt x="4760" y="603"/>
                    <a:pt x="4879" y="663"/>
                  </a:cubicBezTo>
                  <a:cubicBezTo>
                    <a:pt x="5018" y="722"/>
                    <a:pt x="5157" y="782"/>
                    <a:pt x="5276" y="841"/>
                  </a:cubicBezTo>
                  <a:cubicBezTo>
                    <a:pt x="5791" y="1099"/>
                    <a:pt x="6307" y="1357"/>
                    <a:pt x="6783" y="1654"/>
                  </a:cubicBezTo>
                  <a:cubicBezTo>
                    <a:pt x="7041" y="1793"/>
                    <a:pt x="7279" y="1932"/>
                    <a:pt x="7536" y="2091"/>
                  </a:cubicBezTo>
                  <a:lnTo>
                    <a:pt x="7893" y="2309"/>
                  </a:lnTo>
                  <a:cubicBezTo>
                    <a:pt x="7953" y="2348"/>
                    <a:pt x="8012" y="2388"/>
                    <a:pt x="8092" y="2428"/>
                  </a:cubicBezTo>
                  <a:cubicBezTo>
                    <a:pt x="8151" y="2448"/>
                    <a:pt x="8211" y="2487"/>
                    <a:pt x="8270" y="2527"/>
                  </a:cubicBezTo>
                  <a:cubicBezTo>
                    <a:pt x="8409" y="2586"/>
                    <a:pt x="8548" y="2646"/>
                    <a:pt x="8687" y="2705"/>
                  </a:cubicBezTo>
                  <a:cubicBezTo>
                    <a:pt x="8825" y="2745"/>
                    <a:pt x="8964" y="2785"/>
                    <a:pt x="9103" y="2824"/>
                  </a:cubicBezTo>
                  <a:cubicBezTo>
                    <a:pt x="9262" y="2864"/>
                    <a:pt x="9420" y="2884"/>
                    <a:pt x="9559" y="2884"/>
                  </a:cubicBezTo>
                  <a:lnTo>
                    <a:pt x="9777" y="2884"/>
                  </a:lnTo>
                  <a:cubicBezTo>
                    <a:pt x="9857" y="2884"/>
                    <a:pt x="9956" y="2864"/>
                    <a:pt x="10055" y="2844"/>
                  </a:cubicBezTo>
                  <a:cubicBezTo>
                    <a:pt x="10253" y="2824"/>
                    <a:pt x="10452" y="2725"/>
                    <a:pt x="10610" y="2606"/>
                  </a:cubicBezTo>
                  <a:cubicBezTo>
                    <a:pt x="10769" y="2487"/>
                    <a:pt x="10868" y="2329"/>
                    <a:pt x="10947" y="2150"/>
                  </a:cubicBezTo>
                  <a:cubicBezTo>
                    <a:pt x="10967" y="2071"/>
                    <a:pt x="10987" y="1991"/>
                    <a:pt x="10987" y="1912"/>
                  </a:cubicBezTo>
                  <a:cubicBezTo>
                    <a:pt x="11007" y="1813"/>
                    <a:pt x="11007" y="1734"/>
                    <a:pt x="10987" y="1654"/>
                  </a:cubicBezTo>
                  <a:cubicBezTo>
                    <a:pt x="10967" y="1575"/>
                    <a:pt x="10947" y="1515"/>
                    <a:pt x="10908" y="1456"/>
                  </a:cubicBezTo>
                  <a:cubicBezTo>
                    <a:pt x="10908" y="1416"/>
                    <a:pt x="10888" y="1377"/>
                    <a:pt x="10868" y="1337"/>
                  </a:cubicBezTo>
                  <a:lnTo>
                    <a:pt x="10848" y="1297"/>
                  </a:lnTo>
                  <a:lnTo>
                    <a:pt x="10809" y="1238"/>
                  </a:lnTo>
                  <a:cubicBezTo>
                    <a:pt x="10749" y="1139"/>
                    <a:pt x="10670" y="1020"/>
                    <a:pt x="10571" y="940"/>
                  </a:cubicBezTo>
                  <a:cubicBezTo>
                    <a:pt x="10471" y="841"/>
                    <a:pt x="10372" y="782"/>
                    <a:pt x="10273" y="722"/>
                  </a:cubicBezTo>
                  <a:cubicBezTo>
                    <a:pt x="10174" y="663"/>
                    <a:pt x="10075" y="603"/>
                    <a:pt x="9976" y="564"/>
                  </a:cubicBezTo>
                  <a:cubicBezTo>
                    <a:pt x="9817" y="504"/>
                    <a:pt x="9658" y="464"/>
                    <a:pt x="9480" y="445"/>
                  </a:cubicBezTo>
                  <a:lnTo>
                    <a:pt x="9301" y="445"/>
                  </a:lnTo>
                  <a:lnTo>
                    <a:pt x="9242" y="464"/>
                  </a:lnTo>
                  <a:lnTo>
                    <a:pt x="9182" y="504"/>
                  </a:lnTo>
                  <a:cubicBezTo>
                    <a:pt x="9103" y="524"/>
                    <a:pt x="9044" y="603"/>
                    <a:pt x="9044" y="683"/>
                  </a:cubicBezTo>
                  <a:cubicBezTo>
                    <a:pt x="9024" y="742"/>
                    <a:pt x="9044" y="821"/>
                    <a:pt x="9083" y="881"/>
                  </a:cubicBezTo>
                  <a:cubicBezTo>
                    <a:pt x="9103" y="901"/>
                    <a:pt x="9123" y="901"/>
                    <a:pt x="9123" y="921"/>
                  </a:cubicBezTo>
                  <a:lnTo>
                    <a:pt x="9182" y="940"/>
                  </a:lnTo>
                  <a:lnTo>
                    <a:pt x="9242" y="980"/>
                  </a:lnTo>
                  <a:lnTo>
                    <a:pt x="9321" y="1000"/>
                  </a:lnTo>
                  <a:cubicBezTo>
                    <a:pt x="9420" y="1040"/>
                    <a:pt x="9539" y="1079"/>
                    <a:pt x="9678" y="1119"/>
                  </a:cubicBezTo>
                  <a:cubicBezTo>
                    <a:pt x="9758" y="1139"/>
                    <a:pt x="9837" y="1158"/>
                    <a:pt x="9916" y="1198"/>
                  </a:cubicBezTo>
                  <a:cubicBezTo>
                    <a:pt x="9995" y="1238"/>
                    <a:pt x="10075" y="1277"/>
                    <a:pt x="10154" y="1317"/>
                  </a:cubicBezTo>
                  <a:cubicBezTo>
                    <a:pt x="10253" y="1357"/>
                    <a:pt x="10333" y="1416"/>
                    <a:pt x="10392" y="1496"/>
                  </a:cubicBezTo>
                  <a:lnTo>
                    <a:pt x="10432" y="1515"/>
                  </a:lnTo>
                  <a:lnTo>
                    <a:pt x="10452" y="1555"/>
                  </a:lnTo>
                  <a:cubicBezTo>
                    <a:pt x="10471" y="1575"/>
                    <a:pt x="10471" y="1595"/>
                    <a:pt x="10491" y="1615"/>
                  </a:cubicBezTo>
                  <a:cubicBezTo>
                    <a:pt x="10531" y="1654"/>
                    <a:pt x="10551" y="1714"/>
                    <a:pt x="10571" y="1753"/>
                  </a:cubicBezTo>
                  <a:cubicBezTo>
                    <a:pt x="10590" y="1813"/>
                    <a:pt x="10610" y="1872"/>
                    <a:pt x="10630" y="1912"/>
                  </a:cubicBezTo>
                  <a:cubicBezTo>
                    <a:pt x="10630" y="1972"/>
                    <a:pt x="10630" y="2031"/>
                    <a:pt x="10630" y="2110"/>
                  </a:cubicBezTo>
                  <a:cubicBezTo>
                    <a:pt x="10610" y="2229"/>
                    <a:pt x="10531" y="2368"/>
                    <a:pt x="10452" y="2467"/>
                  </a:cubicBezTo>
                  <a:cubicBezTo>
                    <a:pt x="10333" y="2606"/>
                    <a:pt x="10174" y="2686"/>
                    <a:pt x="10015" y="2745"/>
                  </a:cubicBezTo>
                  <a:cubicBezTo>
                    <a:pt x="9916" y="2765"/>
                    <a:pt x="9837" y="2785"/>
                    <a:pt x="9738" y="2804"/>
                  </a:cubicBezTo>
                  <a:lnTo>
                    <a:pt x="9559" y="2804"/>
                  </a:lnTo>
                  <a:cubicBezTo>
                    <a:pt x="9420" y="2785"/>
                    <a:pt x="9262" y="2765"/>
                    <a:pt x="9123" y="2745"/>
                  </a:cubicBezTo>
                  <a:cubicBezTo>
                    <a:pt x="8984" y="2705"/>
                    <a:pt x="8845" y="2666"/>
                    <a:pt x="8706" y="2626"/>
                  </a:cubicBezTo>
                  <a:cubicBezTo>
                    <a:pt x="8587" y="2567"/>
                    <a:pt x="8449" y="2507"/>
                    <a:pt x="8330" y="2448"/>
                  </a:cubicBezTo>
                  <a:cubicBezTo>
                    <a:pt x="8250" y="2408"/>
                    <a:pt x="8191" y="2388"/>
                    <a:pt x="8131" y="2348"/>
                  </a:cubicBezTo>
                  <a:cubicBezTo>
                    <a:pt x="8072" y="2309"/>
                    <a:pt x="8012" y="2269"/>
                    <a:pt x="7953" y="2229"/>
                  </a:cubicBezTo>
                  <a:lnTo>
                    <a:pt x="7596" y="2011"/>
                  </a:lnTo>
                  <a:cubicBezTo>
                    <a:pt x="7338" y="1872"/>
                    <a:pt x="7100" y="1714"/>
                    <a:pt x="6842" y="1575"/>
                  </a:cubicBezTo>
                  <a:cubicBezTo>
                    <a:pt x="6347" y="1297"/>
                    <a:pt x="5851" y="1020"/>
                    <a:pt x="5315" y="762"/>
                  </a:cubicBezTo>
                  <a:cubicBezTo>
                    <a:pt x="5196" y="702"/>
                    <a:pt x="5057" y="643"/>
                    <a:pt x="4919" y="583"/>
                  </a:cubicBezTo>
                  <a:cubicBezTo>
                    <a:pt x="4800" y="524"/>
                    <a:pt x="4661" y="484"/>
                    <a:pt x="4522" y="425"/>
                  </a:cubicBezTo>
                  <a:cubicBezTo>
                    <a:pt x="4244" y="306"/>
                    <a:pt x="3967" y="226"/>
                    <a:pt x="3669" y="147"/>
                  </a:cubicBezTo>
                  <a:cubicBezTo>
                    <a:pt x="3392" y="68"/>
                    <a:pt x="3074" y="28"/>
                    <a:pt x="2777" y="8"/>
                  </a:cubicBezTo>
                  <a:cubicBezTo>
                    <a:pt x="2703" y="3"/>
                    <a:pt x="2627" y="1"/>
                    <a:pt x="2550"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5501850" y="4608325"/>
              <a:ext cx="274700" cy="72600"/>
            </a:xfrm>
            <a:custGeom>
              <a:avLst/>
              <a:gdLst/>
              <a:ahLst/>
              <a:cxnLst/>
              <a:rect l="l" t="t" r="r" b="b"/>
              <a:pathLst>
                <a:path w="10988" h="2904" extrusionOk="0">
                  <a:moveTo>
                    <a:pt x="1230" y="1"/>
                  </a:moveTo>
                  <a:cubicBezTo>
                    <a:pt x="1131" y="1"/>
                    <a:pt x="1032" y="20"/>
                    <a:pt x="952" y="40"/>
                  </a:cubicBezTo>
                  <a:cubicBezTo>
                    <a:pt x="734" y="80"/>
                    <a:pt x="556" y="159"/>
                    <a:pt x="377" y="278"/>
                  </a:cubicBezTo>
                  <a:cubicBezTo>
                    <a:pt x="238" y="397"/>
                    <a:pt x="119" y="556"/>
                    <a:pt x="60" y="734"/>
                  </a:cubicBezTo>
                  <a:cubicBezTo>
                    <a:pt x="40" y="814"/>
                    <a:pt x="20" y="893"/>
                    <a:pt x="1" y="992"/>
                  </a:cubicBezTo>
                  <a:cubicBezTo>
                    <a:pt x="1" y="1071"/>
                    <a:pt x="1" y="1151"/>
                    <a:pt x="1" y="1230"/>
                  </a:cubicBezTo>
                  <a:cubicBezTo>
                    <a:pt x="20" y="1309"/>
                    <a:pt x="60" y="1369"/>
                    <a:pt x="80" y="1448"/>
                  </a:cubicBezTo>
                  <a:cubicBezTo>
                    <a:pt x="100" y="1488"/>
                    <a:pt x="119" y="1508"/>
                    <a:pt x="139" y="1547"/>
                  </a:cubicBezTo>
                  <a:lnTo>
                    <a:pt x="159" y="1587"/>
                  </a:lnTo>
                  <a:lnTo>
                    <a:pt x="179" y="1647"/>
                  </a:lnTo>
                  <a:cubicBezTo>
                    <a:pt x="258" y="1766"/>
                    <a:pt x="338" y="1865"/>
                    <a:pt x="437" y="1964"/>
                  </a:cubicBezTo>
                  <a:cubicBezTo>
                    <a:pt x="516" y="2043"/>
                    <a:pt x="615" y="2123"/>
                    <a:pt x="734" y="2182"/>
                  </a:cubicBezTo>
                  <a:cubicBezTo>
                    <a:pt x="814" y="2242"/>
                    <a:pt x="913" y="2281"/>
                    <a:pt x="1012" y="2321"/>
                  </a:cubicBezTo>
                  <a:cubicBezTo>
                    <a:pt x="1171" y="2380"/>
                    <a:pt x="1349" y="2420"/>
                    <a:pt x="1508" y="2440"/>
                  </a:cubicBezTo>
                  <a:lnTo>
                    <a:pt x="1686" y="2440"/>
                  </a:lnTo>
                  <a:lnTo>
                    <a:pt x="1765" y="2420"/>
                  </a:lnTo>
                  <a:lnTo>
                    <a:pt x="1825" y="2400"/>
                  </a:lnTo>
                  <a:cubicBezTo>
                    <a:pt x="1904" y="2361"/>
                    <a:pt x="1944" y="2281"/>
                    <a:pt x="1964" y="2202"/>
                  </a:cubicBezTo>
                  <a:cubicBezTo>
                    <a:pt x="1984" y="2142"/>
                    <a:pt x="1964" y="2063"/>
                    <a:pt x="1904" y="2004"/>
                  </a:cubicBezTo>
                  <a:cubicBezTo>
                    <a:pt x="1904" y="2004"/>
                    <a:pt x="1884" y="1984"/>
                    <a:pt x="1865" y="1964"/>
                  </a:cubicBezTo>
                  <a:lnTo>
                    <a:pt x="1825" y="1944"/>
                  </a:lnTo>
                  <a:lnTo>
                    <a:pt x="1765" y="1904"/>
                  </a:lnTo>
                  <a:lnTo>
                    <a:pt x="1686" y="1885"/>
                  </a:lnTo>
                  <a:cubicBezTo>
                    <a:pt x="1587" y="1845"/>
                    <a:pt x="1468" y="1825"/>
                    <a:pt x="1309" y="1766"/>
                  </a:cubicBezTo>
                  <a:cubicBezTo>
                    <a:pt x="1250" y="1746"/>
                    <a:pt x="1171" y="1726"/>
                    <a:pt x="1091" y="1686"/>
                  </a:cubicBezTo>
                  <a:cubicBezTo>
                    <a:pt x="992" y="1666"/>
                    <a:pt x="913" y="1627"/>
                    <a:pt x="833" y="1567"/>
                  </a:cubicBezTo>
                  <a:cubicBezTo>
                    <a:pt x="754" y="1528"/>
                    <a:pt x="675" y="1468"/>
                    <a:pt x="595" y="1389"/>
                  </a:cubicBezTo>
                  <a:lnTo>
                    <a:pt x="576" y="1369"/>
                  </a:lnTo>
                  <a:lnTo>
                    <a:pt x="556" y="1329"/>
                  </a:lnTo>
                  <a:cubicBezTo>
                    <a:pt x="536" y="1309"/>
                    <a:pt x="516" y="1290"/>
                    <a:pt x="496" y="1270"/>
                  </a:cubicBezTo>
                  <a:cubicBezTo>
                    <a:pt x="476" y="1230"/>
                    <a:pt x="437" y="1190"/>
                    <a:pt x="417" y="1131"/>
                  </a:cubicBezTo>
                  <a:cubicBezTo>
                    <a:pt x="397" y="1071"/>
                    <a:pt x="377" y="1032"/>
                    <a:pt x="377" y="972"/>
                  </a:cubicBezTo>
                  <a:cubicBezTo>
                    <a:pt x="377" y="913"/>
                    <a:pt x="377" y="853"/>
                    <a:pt x="377" y="794"/>
                  </a:cubicBezTo>
                  <a:cubicBezTo>
                    <a:pt x="397" y="655"/>
                    <a:pt x="457" y="516"/>
                    <a:pt x="556" y="417"/>
                  </a:cubicBezTo>
                  <a:cubicBezTo>
                    <a:pt x="675" y="298"/>
                    <a:pt x="814" y="199"/>
                    <a:pt x="992" y="139"/>
                  </a:cubicBezTo>
                  <a:cubicBezTo>
                    <a:pt x="1071" y="120"/>
                    <a:pt x="1171" y="100"/>
                    <a:pt x="1250" y="100"/>
                  </a:cubicBezTo>
                  <a:cubicBezTo>
                    <a:pt x="1280" y="90"/>
                    <a:pt x="1309" y="85"/>
                    <a:pt x="1339" y="85"/>
                  </a:cubicBezTo>
                  <a:cubicBezTo>
                    <a:pt x="1369" y="85"/>
                    <a:pt x="1399" y="90"/>
                    <a:pt x="1428" y="100"/>
                  </a:cubicBezTo>
                  <a:cubicBezTo>
                    <a:pt x="1587" y="100"/>
                    <a:pt x="1726" y="120"/>
                    <a:pt x="1865" y="139"/>
                  </a:cubicBezTo>
                  <a:cubicBezTo>
                    <a:pt x="2003" y="179"/>
                    <a:pt x="2142" y="219"/>
                    <a:pt x="2281" y="278"/>
                  </a:cubicBezTo>
                  <a:cubicBezTo>
                    <a:pt x="2420" y="318"/>
                    <a:pt x="2559" y="377"/>
                    <a:pt x="2678" y="437"/>
                  </a:cubicBezTo>
                  <a:cubicBezTo>
                    <a:pt x="2737" y="477"/>
                    <a:pt x="2797" y="516"/>
                    <a:pt x="2856" y="536"/>
                  </a:cubicBezTo>
                  <a:cubicBezTo>
                    <a:pt x="2936" y="576"/>
                    <a:pt x="2995" y="615"/>
                    <a:pt x="3055" y="655"/>
                  </a:cubicBezTo>
                  <a:lnTo>
                    <a:pt x="3412" y="873"/>
                  </a:lnTo>
                  <a:cubicBezTo>
                    <a:pt x="3649" y="1032"/>
                    <a:pt x="3907" y="1171"/>
                    <a:pt x="4145" y="1309"/>
                  </a:cubicBezTo>
                  <a:cubicBezTo>
                    <a:pt x="4641" y="1587"/>
                    <a:pt x="5137" y="1865"/>
                    <a:pt x="5672" y="2123"/>
                  </a:cubicBezTo>
                  <a:cubicBezTo>
                    <a:pt x="5811" y="2182"/>
                    <a:pt x="5930" y="2242"/>
                    <a:pt x="6069" y="2301"/>
                  </a:cubicBezTo>
                  <a:cubicBezTo>
                    <a:pt x="6208" y="2361"/>
                    <a:pt x="6347" y="2420"/>
                    <a:pt x="6466" y="2460"/>
                  </a:cubicBezTo>
                  <a:cubicBezTo>
                    <a:pt x="6743" y="2579"/>
                    <a:pt x="7041" y="2658"/>
                    <a:pt x="7318" y="2737"/>
                  </a:cubicBezTo>
                  <a:cubicBezTo>
                    <a:pt x="7616" y="2817"/>
                    <a:pt x="7913" y="2876"/>
                    <a:pt x="8211" y="2896"/>
                  </a:cubicBezTo>
                  <a:cubicBezTo>
                    <a:pt x="8286" y="2901"/>
                    <a:pt x="8360" y="2903"/>
                    <a:pt x="8435" y="2903"/>
                  </a:cubicBezTo>
                  <a:cubicBezTo>
                    <a:pt x="8677" y="2903"/>
                    <a:pt x="8916" y="2877"/>
                    <a:pt x="9143" y="2817"/>
                  </a:cubicBezTo>
                  <a:cubicBezTo>
                    <a:pt x="9341" y="2777"/>
                    <a:pt x="9520" y="2698"/>
                    <a:pt x="9698" y="2618"/>
                  </a:cubicBezTo>
                  <a:cubicBezTo>
                    <a:pt x="9777" y="2579"/>
                    <a:pt x="9857" y="2559"/>
                    <a:pt x="9916" y="2519"/>
                  </a:cubicBezTo>
                  <a:cubicBezTo>
                    <a:pt x="10055" y="2460"/>
                    <a:pt x="10194" y="2380"/>
                    <a:pt x="10333" y="2281"/>
                  </a:cubicBezTo>
                  <a:cubicBezTo>
                    <a:pt x="10432" y="2222"/>
                    <a:pt x="10531" y="2142"/>
                    <a:pt x="10630" y="2063"/>
                  </a:cubicBezTo>
                  <a:cubicBezTo>
                    <a:pt x="10769" y="1964"/>
                    <a:pt x="10868" y="1845"/>
                    <a:pt x="10947" y="1686"/>
                  </a:cubicBezTo>
                  <a:cubicBezTo>
                    <a:pt x="10987" y="1587"/>
                    <a:pt x="10947" y="1528"/>
                    <a:pt x="10828" y="1468"/>
                  </a:cubicBezTo>
                  <a:cubicBezTo>
                    <a:pt x="10796" y="1452"/>
                    <a:pt x="10756" y="1442"/>
                    <a:pt x="10715" y="1442"/>
                  </a:cubicBezTo>
                  <a:cubicBezTo>
                    <a:pt x="10657" y="1442"/>
                    <a:pt x="10597" y="1461"/>
                    <a:pt x="10551" y="1508"/>
                  </a:cubicBezTo>
                  <a:cubicBezTo>
                    <a:pt x="10452" y="1607"/>
                    <a:pt x="10372" y="1726"/>
                    <a:pt x="10313" y="1845"/>
                  </a:cubicBezTo>
                  <a:cubicBezTo>
                    <a:pt x="10253" y="1944"/>
                    <a:pt x="10194" y="2023"/>
                    <a:pt x="10114" y="2123"/>
                  </a:cubicBezTo>
                  <a:cubicBezTo>
                    <a:pt x="10035" y="2222"/>
                    <a:pt x="9936" y="2321"/>
                    <a:pt x="9837" y="2420"/>
                  </a:cubicBezTo>
                  <a:cubicBezTo>
                    <a:pt x="9777" y="2460"/>
                    <a:pt x="9718" y="2499"/>
                    <a:pt x="9639" y="2539"/>
                  </a:cubicBezTo>
                  <a:cubicBezTo>
                    <a:pt x="9480" y="2618"/>
                    <a:pt x="9301" y="2698"/>
                    <a:pt x="9123" y="2737"/>
                  </a:cubicBezTo>
                  <a:cubicBezTo>
                    <a:pt x="8900" y="2782"/>
                    <a:pt x="8677" y="2804"/>
                    <a:pt x="8454" y="2804"/>
                  </a:cubicBezTo>
                  <a:cubicBezTo>
                    <a:pt x="8379" y="2804"/>
                    <a:pt x="8305" y="2802"/>
                    <a:pt x="8231" y="2797"/>
                  </a:cubicBezTo>
                  <a:cubicBezTo>
                    <a:pt x="7933" y="2777"/>
                    <a:pt x="7636" y="2737"/>
                    <a:pt x="7338" y="2658"/>
                  </a:cubicBezTo>
                  <a:cubicBezTo>
                    <a:pt x="7060" y="2579"/>
                    <a:pt x="6783" y="2499"/>
                    <a:pt x="6505" y="2380"/>
                  </a:cubicBezTo>
                  <a:cubicBezTo>
                    <a:pt x="6386" y="2341"/>
                    <a:pt x="6247" y="2281"/>
                    <a:pt x="6109" y="2222"/>
                  </a:cubicBezTo>
                  <a:cubicBezTo>
                    <a:pt x="5990" y="2162"/>
                    <a:pt x="5851" y="2103"/>
                    <a:pt x="5712" y="2043"/>
                  </a:cubicBezTo>
                  <a:cubicBezTo>
                    <a:pt x="5196" y="1805"/>
                    <a:pt x="4701" y="1528"/>
                    <a:pt x="4205" y="1230"/>
                  </a:cubicBezTo>
                  <a:cubicBezTo>
                    <a:pt x="3967" y="1091"/>
                    <a:pt x="3709" y="953"/>
                    <a:pt x="3471" y="794"/>
                  </a:cubicBezTo>
                  <a:lnTo>
                    <a:pt x="3094" y="576"/>
                  </a:lnTo>
                  <a:cubicBezTo>
                    <a:pt x="3035" y="536"/>
                    <a:pt x="2975" y="496"/>
                    <a:pt x="2916" y="477"/>
                  </a:cubicBezTo>
                  <a:cubicBezTo>
                    <a:pt x="2856" y="437"/>
                    <a:pt x="2777" y="397"/>
                    <a:pt x="2717" y="377"/>
                  </a:cubicBezTo>
                  <a:cubicBezTo>
                    <a:pt x="2598" y="298"/>
                    <a:pt x="2460" y="239"/>
                    <a:pt x="2321" y="199"/>
                  </a:cubicBezTo>
                  <a:cubicBezTo>
                    <a:pt x="2182" y="139"/>
                    <a:pt x="2043" y="100"/>
                    <a:pt x="1884" y="60"/>
                  </a:cubicBezTo>
                  <a:cubicBezTo>
                    <a:pt x="1746" y="40"/>
                    <a:pt x="1587" y="20"/>
                    <a:pt x="1428"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5653075" y="4602250"/>
              <a:ext cx="298475" cy="69550"/>
            </a:xfrm>
            <a:custGeom>
              <a:avLst/>
              <a:gdLst/>
              <a:ahLst/>
              <a:cxnLst/>
              <a:rect l="l" t="t" r="r" b="b"/>
              <a:pathLst>
                <a:path w="11939" h="2782" extrusionOk="0">
                  <a:moveTo>
                    <a:pt x="2872" y="1"/>
                  </a:moveTo>
                  <a:cubicBezTo>
                    <a:pt x="2581" y="1"/>
                    <a:pt x="2302" y="39"/>
                    <a:pt x="2023" y="105"/>
                  </a:cubicBezTo>
                  <a:cubicBezTo>
                    <a:pt x="1825" y="144"/>
                    <a:pt x="1626" y="224"/>
                    <a:pt x="1428" y="323"/>
                  </a:cubicBezTo>
                  <a:cubicBezTo>
                    <a:pt x="1349" y="343"/>
                    <a:pt x="1249" y="382"/>
                    <a:pt x="1170" y="422"/>
                  </a:cubicBezTo>
                  <a:cubicBezTo>
                    <a:pt x="1031" y="482"/>
                    <a:pt x="873" y="561"/>
                    <a:pt x="734" y="660"/>
                  </a:cubicBezTo>
                  <a:cubicBezTo>
                    <a:pt x="615" y="739"/>
                    <a:pt x="496" y="819"/>
                    <a:pt x="397" y="918"/>
                  </a:cubicBezTo>
                  <a:cubicBezTo>
                    <a:pt x="238" y="1017"/>
                    <a:pt x="119" y="1136"/>
                    <a:pt x="40" y="1295"/>
                  </a:cubicBezTo>
                  <a:cubicBezTo>
                    <a:pt x="0" y="1394"/>
                    <a:pt x="40" y="1453"/>
                    <a:pt x="159" y="1513"/>
                  </a:cubicBezTo>
                  <a:cubicBezTo>
                    <a:pt x="200" y="1529"/>
                    <a:pt x="244" y="1539"/>
                    <a:pt x="288" y="1539"/>
                  </a:cubicBezTo>
                  <a:cubicBezTo>
                    <a:pt x="350" y="1539"/>
                    <a:pt x="410" y="1520"/>
                    <a:pt x="456" y="1473"/>
                  </a:cubicBezTo>
                  <a:cubicBezTo>
                    <a:pt x="575" y="1374"/>
                    <a:pt x="655" y="1255"/>
                    <a:pt x="734" y="1116"/>
                  </a:cubicBezTo>
                  <a:cubicBezTo>
                    <a:pt x="793" y="1017"/>
                    <a:pt x="873" y="938"/>
                    <a:pt x="952" y="839"/>
                  </a:cubicBezTo>
                  <a:cubicBezTo>
                    <a:pt x="1031" y="739"/>
                    <a:pt x="1150" y="640"/>
                    <a:pt x="1269" y="541"/>
                  </a:cubicBezTo>
                  <a:cubicBezTo>
                    <a:pt x="1329" y="501"/>
                    <a:pt x="1408" y="442"/>
                    <a:pt x="1468" y="402"/>
                  </a:cubicBezTo>
                  <a:cubicBezTo>
                    <a:pt x="1646" y="323"/>
                    <a:pt x="1844" y="244"/>
                    <a:pt x="2043" y="204"/>
                  </a:cubicBezTo>
                  <a:cubicBezTo>
                    <a:pt x="2285" y="143"/>
                    <a:pt x="2539" y="117"/>
                    <a:pt x="2796" y="117"/>
                  </a:cubicBezTo>
                  <a:cubicBezTo>
                    <a:pt x="2875" y="117"/>
                    <a:pt x="2955" y="120"/>
                    <a:pt x="3034" y="125"/>
                  </a:cubicBezTo>
                  <a:cubicBezTo>
                    <a:pt x="3352" y="125"/>
                    <a:pt x="3669" y="164"/>
                    <a:pt x="3986" y="244"/>
                  </a:cubicBezTo>
                  <a:cubicBezTo>
                    <a:pt x="4284" y="303"/>
                    <a:pt x="4581" y="382"/>
                    <a:pt x="4879" y="482"/>
                  </a:cubicBezTo>
                  <a:cubicBezTo>
                    <a:pt x="5017" y="541"/>
                    <a:pt x="5176" y="601"/>
                    <a:pt x="5315" y="640"/>
                  </a:cubicBezTo>
                  <a:cubicBezTo>
                    <a:pt x="5454" y="700"/>
                    <a:pt x="5593" y="759"/>
                    <a:pt x="5731" y="819"/>
                  </a:cubicBezTo>
                  <a:cubicBezTo>
                    <a:pt x="6306" y="1057"/>
                    <a:pt x="6842" y="1314"/>
                    <a:pt x="7377" y="1592"/>
                  </a:cubicBezTo>
                  <a:cubicBezTo>
                    <a:pt x="7635" y="1731"/>
                    <a:pt x="7893" y="1870"/>
                    <a:pt x="8151" y="2009"/>
                  </a:cubicBezTo>
                  <a:lnTo>
                    <a:pt x="8547" y="2227"/>
                  </a:lnTo>
                  <a:cubicBezTo>
                    <a:pt x="8607" y="2266"/>
                    <a:pt x="8686" y="2306"/>
                    <a:pt x="8746" y="2346"/>
                  </a:cubicBezTo>
                  <a:cubicBezTo>
                    <a:pt x="8825" y="2366"/>
                    <a:pt x="8885" y="2405"/>
                    <a:pt x="8964" y="2445"/>
                  </a:cubicBezTo>
                  <a:cubicBezTo>
                    <a:pt x="9103" y="2504"/>
                    <a:pt x="9241" y="2564"/>
                    <a:pt x="9380" y="2604"/>
                  </a:cubicBezTo>
                  <a:cubicBezTo>
                    <a:pt x="9539" y="2663"/>
                    <a:pt x="9698" y="2703"/>
                    <a:pt x="9856" y="2723"/>
                  </a:cubicBezTo>
                  <a:cubicBezTo>
                    <a:pt x="10015" y="2762"/>
                    <a:pt x="10174" y="2782"/>
                    <a:pt x="10352" y="2782"/>
                  </a:cubicBezTo>
                  <a:lnTo>
                    <a:pt x="10570" y="2782"/>
                  </a:lnTo>
                  <a:cubicBezTo>
                    <a:pt x="10669" y="2762"/>
                    <a:pt x="10788" y="2762"/>
                    <a:pt x="10887" y="2742"/>
                  </a:cubicBezTo>
                  <a:cubicBezTo>
                    <a:pt x="11106" y="2703"/>
                    <a:pt x="11304" y="2604"/>
                    <a:pt x="11502" y="2465"/>
                  </a:cubicBezTo>
                  <a:cubicBezTo>
                    <a:pt x="11661" y="2346"/>
                    <a:pt x="11780" y="2187"/>
                    <a:pt x="11859" y="2009"/>
                  </a:cubicBezTo>
                  <a:cubicBezTo>
                    <a:pt x="11899" y="1929"/>
                    <a:pt x="11919" y="1850"/>
                    <a:pt x="11919" y="1751"/>
                  </a:cubicBezTo>
                  <a:cubicBezTo>
                    <a:pt x="11939" y="1671"/>
                    <a:pt x="11939" y="1592"/>
                    <a:pt x="11919" y="1513"/>
                  </a:cubicBezTo>
                  <a:cubicBezTo>
                    <a:pt x="11899" y="1433"/>
                    <a:pt x="11879" y="1354"/>
                    <a:pt x="11859" y="1295"/>
                  </a:cubicBezTo>
                  <a:cubicBezTo>
                    <a:pt x="11839" y="1255"/>
                    <a:pt x="11820" y="1215"/>
                    <a:pt x="11800" y="1196"/>
                  </a:cubicBezTo>
                  <a:lnTo>
                    <a:pt x="11780" y="1136"/>
                  </a:lnTo>
                  <a:lnTo>
                    <a:pt x="11760" y="1096"/>
                  </a:lnTo>
                  <a:cubicBezTo>
                    <a:pt x="11681" y="977"/>
                    <a:pt x="11582" y="878"/>
                    <a:pt x="11482" y="779"/>
                  </a:cubicBezTo>
                  <a:cubicBezTo>
                    <a:pt x="11383" y="700"/>
                    <a:pt x="11284" y="620"/>
                    <a:pt x="11165" y="561"/>
                  </a:cubicBezTo>
                  <a:cubicBezTo>
                    <a:pt x="11066" y="501"/>
                    <a:pt x="10967" y="462"/>
                    <a:pt x="10848" y="422"/>
                  </a:cubicBezTo>
                  <a:cubicBezTo>
                    <a:pt x="10689" y="363"/>
                    <a:pt x="10511" y="323"/>
                    <a:pt x="10312" y="323"/>
                  </a:cubicBezTo>
                  <a:lnTo>
                    <a:pt x="10134" y="323"/>
                  </a:lnTo>
                  <a:lnTo>
                    <a:pt x="10055" y="343"/>
                  </a:lnTo>
                  <a:lnTo>
                    <a:pt x="9995" y="363"/>
                  </a:lnTo>
                  <a:cubicBezTo>
                    <a:pt x="9916" y="402"/>
                    <a:pt x="9856" y="462"/>
                    <a:pt x="9836" y="561"/>
                  </a:cubicBezTo>
                  <a:cubicBezTo>
                    <a:pt x="9817" y="620"/>
                    <a:pt x="9836" y="700"/>
                    <a:pt x="9896" y="759"/>
                  </a:cubicBezTo>
                  <a:cubicBezTo>
                    <a:pt x="9896" y="759"/>
                    <a:pt x="9916" y="779"/>
                    <a:pt x="9936" y="799"/>
                  </a:cubicBezTo>
                  <a:lnTo>
                    <a:pt x="9995" y="819"/>
                  </a:lnTo>
                  <a:lnTo>
                    <a:pt x="10055" y="858"/>
                  </a:lnTo>
                  <a:lnTo>
                    <a:pt x="10134" y="878"/>
                  </a:lnTo>
                  <a:cubicBezTo>
                    <a:pt x="10233" y="898"/>
                    <a:pt x="10372" y="938"/>
                    <a:pt x="10531" y="977"/>
                  </a:cubicBezTo>
                  <a:cubicBezTo>
                    <a:pt x="10610" y="997"/>
                    <a:pt x="10689" y="1017"/>
                    <a:pt x="10788" y="1057"/>
                  </a:cubicBezTo>
                  <a:cubicBezTo>
                    <a:pt x="10868" y="1077"/>
                    <a:pt x="10967" y="1116"/>
                    <a:pt x="11046" y="1156"/>
                  </a:cubicBezTo>
                  <a:cubicBezTo>
                    <a:pt x="11125" y="1215"/>
                    <a:pt x="11225" y="1275"/>
                    <a:pt x="11284" y="1334"/>
                  </a:cubicBezTo>
                  <a:lnTo>
                    <a:pt x="11324" y="1374"/>
                  </a:lnTo>
                  <a:lnTo>
                    <a:pt x="11344" y="1394"/>
                  </a:lnTo>
                  <a:cubicBezTo>
                    <a:pt x="11363" y="1414"/>
                    <a:pt x="11383" y="1433"/>
                    <a:pt x="11403" y="1453"/>
                  </a:cubicBezTo>
                  <a:cubicBezTo>
                    <a:pt x="11443" y="1493"/>
                    <a:pt x="11463" y="1552"/>
                    <a:pt x="11482" y="1592"/>
                  </a:cubicBezTo>
                  <a:cubicBezTo>
                    <a:pt x="11502" y="1652"/>
                    <a:pt x="11522" y="1711"/>
                    <a:pt x="11522" y="1771"/>
                  </a:cubicBezTo>
                  <a:cubicBezTo>
                    <a:pt x="11542" y="1830"/>
                    <a:pt x="11542" y="1890"/>
                    <a:pt x="11522" y="1949"/>
                  </a:cubicBezTo>
                  <a:cubicBezTo>
                    <a:pt x="11502" y="2088"/>
                    <a:pt x="11443" y="2227"/>
                    <a:pt x="11324" y="2326"/>
                  </a:cubicBezTo>
                  <a:cubicBezTo>
                    <a:pt x="11205" y="2445"/>
                    <a:pt x="11026" y="2544"/>
                    <a:pt x="10848" y="2604"/>
                  </a:cubicBezTo>
                  <a:cubicBezTo>
                    <a:pt x="10749" y="2623"/>
                    <a:pt x="10650" y="2643"/>
                    <a:pt x="10550" y="2663"/>
                  </a:cubicBezTo>
                  <a:lnTo>
                    <a:pt x="10372" y="2663"/>
                  </a:lnTo>
                  <a:cubicBezTo>
                    <a:pt x="10213" y="2663"/>
                    <a:pt x="10055" y="2643"/>
                    <a:pt x="9896" y="2623"/>
                  </a:cubicBezTo>
                  <a:cubicBezTo>
                    <a:pt x="9737" y="2584"/>
                    <a:pt x="9579" y="2544"/>
                    <a:pt x="9440" y="2504"/>
                  </a:cubicBezTo>
                  <a:cubicBezTo>
                    <a:pt x="9301" y="2445"/>
                    <a:pt x="9162" y="2405"/>
                    <a:pt x="9023" y="2346"/>
                  </a:cubicBezTo>
                  <a:cubicBezTo>
                    <a:pt x="8944" y="2306"/>
                    <a:pt x="8885" y="2266"/>
                    <a:pt x="8825" y="2247"/>
                  </a:cubicBezTo>
                  <a:cubicBezTo>
                    <a:pt x="8746" y="2207"/>
                    <a:pt x="8686" y="2167"/>
                    <a:pt x="8627" y="2128"/>
                  </a:cubicBezTo>
                  <a:lnTo>
                    <a:pt x="8230" y="1929"/>
                  </a:lnTo>
                  <a:cubicBezTo>
                    <a:pt x="7972" y="1771"/>
                    <a:pt x="7695" y="1632"/>
                    <a:pt x="7437" y="1493"/>
                  </a:cubicBezTo>
                  <a:cubicBezTo>
                    <a:pt x="6901" y="1215"/>
                    <a:pt x="6366" y="958"/>
                    <a:pt x="5811" y="720"/>
                  </a:cubicBezTo>
                  <a:cubicBezTo>
                    <a:pt x="5652" y="660"/>
                    <a:pt x="5513" y="601"/>
                    <a:pt x="5374" y="541"/>
                  </a:cubicBezTo>
                  <a:cubicBezTo>
                    <a:pt x="5236" y="482"/>
                    <a:pt x="5077" y="442"/>
                    <a:pt x="4938" y="382"/>
                  </a:cubicBezTo>
                  <a:cubicBezTo>
                    <a:pt x="4641" y="283"/>
                    <a:pt x="4323" y="204"/>
                    <a:pt x="4026" y="144"/>
                  </a:cubicBezTo>
                  <a:cubicBezTo>
                    <a:pt x="3709" y="65"/>
                    <a:pt x="3371" y="25"/>
                    <a:pt x="3054" y="6"/>
                  </a:cubicBezTo>
                  <a:cubicBezTo>
                    <a:pt x="2993" y="2"/>
                    <a:pt x="2932" y="1"/>
                    <a:pt x="2872"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5950525" y="4608825"/>
              <a:ext cx="274700" cy="72100"/>
            </a:xfrm>
            <a:custGeom>
              <a:avLst/>
              <a:gdLst/>
              <a:ahLst/>
              <a:cxnLst/>
              <a:rect l="l" t="t" r="r" b="b"/>
              <a:pathLst>
                <a:path w="10988" h="2884" extrusionOk="0">
                  <a:moveTo>
                    <a:pt x="1230" y="0"/>
                  </a:moveTo>
                  <a:cubicBezTo>
                    <a:pt x="1131" y="0"/>
                    <a:pt x="1052" y="20"/>
                    <a:pt x="953" y="40"/>
                  </a:cubicBezTo>
                  <a:cubicBezTo>
                    <a:pt x="754" y="60"/>
                    <a:pt x="556" y="159"/>
                    <a:pt x="398" y="278"/>
                  </a:cubicBezTo>
                  <a:cubicBezTo>
                    <a:pt x="239" y="397"/>
                    <a:pt x="140" y="556"/>
                    <a:pt x="60" y="734"/>
                  </a:cubicBezTo>
                  <a:cubicBezTo>
                    <a:pt x="41" y="814"/>
                    <a:pt x="21" y="893"/>
                    <a:pt x="1" y="972"/>
                  </a:cubicBezTo>
                  <a:cubicBezTo>
                    <a:pt x="1" y="1071"/>
                    <a:pt x="1" y="1151"/>
                    <a:pt x="1" y="1230"/>
                  </a:cubicBezTo>
                  <a:cubicBezTo>
                    <a:pt x="21" y="1309"/>
                    <a:pt x="60" y="1369"/>
                    <a:pt x="100" y="1448"/>
                  </a:cubicBezTo>
                  <a:cubicBezTo>
                    <a:pt x="100" y="1468"/>
                    <a:pt x="120" y="1508"/>
                    <a:pt x="140" y="1547"/>
                  </a:cubicBezTo>
                  <a:lnTo>
                    <a:pt x="160" y="1587"/>
                  </a:lnTo>
                  <a:lnTo>
                    <a:pt x="179" y="1646"/>
                  </a:lnTo>
                  <a:cubicBezTo>
                    <a:pt x="259" y="1746"/>
                    <a:pt x="338" y="1865"/>
                    <a:pt x="437" y="1944"/>
                  </a:cubicBezTo>
                  <a:cubicBezTo>
                    <a:pt x="517" y="2043"/>
                    <a:pt x="616" y="2103"/>
                    <a:pt x="735" y="2182"/>
                  </a:cubicBezTo>
                  <a:cubicBezTo>
                    <a:pt x="814" y="2222"/>
                    <a:pt x="913" y="2281"/>
                    <a:pt x="1012" y="2321"/>
                  </a:cubicBezTo>
                  <a:cubicBezTo>
                    <a:pt x="1171" y="2380"/>
                    <a:pt x="1349" y="2420"/>
                    <a:pt x="1508" y="2440"/>
                  </a:cubicBezTo>
                  <a:lnTo>
                    <a:pt x="1706" y="2440"/>
                  </a:lnTo>
                  <a:lnTo>
                    <a:pt x="1766" y="2420"/>
                  </a:lnTo>
                  <a:lnTo>
                    <a:pt x="1825" y="2380"/>
                  </a:lnTo>
                  <a:cubicBezTo>
                    <a:pt x="1905" y="2360"/>
                    <a:pt x="1944" y="2281"/>
                    <a:pt x="1964" y="2202"/>
                  </a:cubicBezTo>
                  <a:cubicBezTo>
                    <a:pt x="1984" y="2142"/>
                    <a:pt x="1964" y="2063"/>
                    <a:pt x="1905" y="2003"/>
                  </a:cubicBezTo>
                  <a:cubicBezTo>
                    <a:pt x="1905" y="1984"/>
                    <a:pt x="1885" y="1984"/>
                    <a:pt x="1865" y="1964"/>
                  </a:cubicBezTo>
                  <a:lnTo>
                    <a:pt x="1825" y="1944"/>
                  </a:lnTo>
                  <a:lnTo>
                    <a:pt x="1766" y="1904"/>
                  </a:lnTo>
                  <a:lnTo>
                    <a:pt x="1687" y="1884"/>
                  </a:lnTo>
                  <a:cubicBezTo>
                    <a:pt x="1587" y="1845"/>
                    <a:pt x="1468" y="1805"/>
                    <a:pt x="1330" y="1765"/>
                  </a:cubicBezTo>
                  <a:cubicBezTo>
                    <a:pt x="1250" y="1746"/>
                    <a:pt x="1171" y="1726"/>
                    <a:pt x="1092" y="1686"/>
                  </a:cubicBezTo>
                  <a:cubicBezTo>
                    <a:pt x="1012" y="1646"/>
                    <a:pt x="913" y="1607"/>
                    <a:pt x="834" y="1567"/>
                  </a:cubicBezTo>
                  <a:cubicBezTo>
                    <a:pt x="754" y="1527"/>
                    <a:pt x="675" y="1468"/>
                    <a:pt x="616" y="1389"/>
                  </a:cubicBezTo>
                  <a:lnTo>
                    <a:pt x="576" y="1369"/>
                  </a:lnTo>
                  <a:lnTo>
                    <a:pt x="556" y="1329"/>
                  </a:lnTo>
                  <a:cubicBezTo>
                    <a:pt x="536" y="1309"/>
                    <a:pt x="517" y="1289"/>
                    <a:pt x="517" y="1270"/>
                  </a:cubicBezTo>
                  <a:cubicBezTo>
                    <a:pt x="477" y="1230"/>
                    <a:pt x="457" y="1170"/>
                    <a:pt x="437" y="1131"/>
                  </a:cubicBezTo>
                  <a:cubicBezTo>
                    <a:pt x="417" y="1071"/>
                    <a:pt x="398" y="1012"/>
                    <a:pt x="378" y="972"/>
                  </a:cubicBezTo>
                  <a:cubicBezTo>
                    <a:pt x="378" y="913"/>
                    <a:pt x="378" y="853"/>
                    <a:pt x="378" y="774"/>
                  </a:cubicBezTo>
                  <a:cubicBezTo>
                    <a:pt x="398" y="655"/>
                    <a:pt x="457" y="516"/>
                    <a:pt x="556" y="417"/>
                  </a:cubicBezTo>
                  <a:cubicBezTo>
                    <a:pt x="675" y="278"/>
                    <a:pt x="834" y="199"/>
                    <a:pt x="992" y="139"/>
                  </a:cubicBezTo>
                  <a:cubicBezTo>
                    <a:pt x="1072" y="119"/>
                    <a:pt x="1171" y="100"/>
                    <a:pt x="1270" y="80"/>
                  </a:cubicBezTo>
                  <a:lnTo>
                    <a:pt x="1429" y="80"/>
                  </a:lnTo>
                  <a:cubicBezTo>
                    <a:pt x="1587" y="100"/>
                    <a:pt x="1726" y="119"/>
                    <a:pt x="1865" y="139"/>
                  </a:cubicBezTo>
                  <a:cubicBezTo>
                    <a:pt x="2024" y="179"/>
                    <a:pt x="2163" y="219"/>
                    <a:pt x="2281" y="258"/>
                  </a:cubicBezTo>
                  <a:cubicBezTo>
                    <a:pt x="2420" y="318"/>
                    <a:pt x="2559" y="377"/>
                    <a:pt x="2678" y="437"/>
                  </a:cubicBezTo>
                  <a:cubicBezTo>
                    <a:pt x="2738" y="476"/>
                    <a:pt x="2817" y="496"/>
                    <a:pt x="2876" y="536"/>
                  </a:cubicBezTo>
                  <a:cubicBezTo>
                    <a:pt x="2936" y="576"/>
                    <a:pt x="2995" y="615"/>
                    <a:pt x="3055" y="655"/>
                  </a:cubicBezTo>
                  <a:lnTo>
                    <a:pt x="3412" y="873"/>
                  </a:lnTo>
                  <a:cubicBezTo>
                    <a:pt x="3650" y="1012"/>
                    <a:pt x="3908" y="1170"/>
                    <a:pt x="4165" y="1309"/>
                  </a:cubicBezTo>
                  <a:cubicBezTo>
                    <a:pt x="4661" y="1587"/>
                    <a:pt x="5157" y="1865"/>
                    <a:pt x="5673" y="2122"/>
                  </a:cubicBezTo>
                  <a:cubicBezTo>
                    <a:pt x="5811" y="2182"/>
                    <a:pt x="5950" y="2241"/>
                    <a:pt x="6069" y="2301"/>
                  </a:cubicBezTo>
                  <a:cubicBezTo>
                    <a:pt x="6208" y="2360"/>
                    <a:pt x="6347" y="2400"/>
                    <a:pt x="6486" y="2460"/>
                  </a:cubicBezTo>
                  <a:cubicBezTo>
                    <a:pt x="6763" y="2579"/>
                    <a:pt x="7041" y="2658"/>
                    <a:pt x="7319" y="2737"/>
                  </a:cubicBezTo>
                  <a:cubicBezTo>
                    <a:pt x="7616" y="2816"/>
                    <a:pt x="7914" y="2856"/>
                    <a:pt x="8211" y="2876"/>
                  </a:cubicBezTo>
                  <a:cubicBezTo>
                    <a:pt x="8290" y="2881"/>
                    <a:pt x="8370" y="2883"/>
                    <a:pt x="8449" y="2883"/>
                  </a:cubicBezTo>
                  <a:cubicBezTo>
                    <a:pt x="8686" y="2883"/>
                    <a:pt x="8920" y="2861"/>
                    <a:pt x="9143" y="2816"/>
                  </a:cubicBezTo>
                  <a:cubicBezTo>
                    <a:pt x="9341" y="2757"/>
                    <a:pt x="9520" y="2697"/>
                    <a:pt x="9698" y="2618"/>
                  </a:cubicBezTo>
                  <a:cubicBezTo>
                    <a:pt x="9778" y="2579"/>
                    <a:pt x="9857" y="2539"/>
                    <a:pt x="9917" y="2519"/>
                  </a:cubicBezTo>
                  <a:cubicBezTo>
                    <a:pt x="10075" y="2440"/>
                    <a:pt x="10194" y="2360"/>
                    <a:pt x="10333" y="2281"/>
                  </a:cubicBezTo>
                  <a:cubicBezTo>
                    <a:pt x="10432" y="2222"/>
                    <a:pt x="10531" y="2142"/>
                    <a:pt x="10630" y="2063"/>
                  </a:cubicBezTo>
                  <a:cubicBezTo>
                    <a:pt x="10769" y="1964"/>
                    <a:pt x="10888" y="1825"/>
                    <a:pt x="10948" y="1686"/>
                  </a:cubicBezTo>
                  <a:cubicBezTo>
                    <a:pt x="10987" y="1587"/>
                    <a:pt x="10948" y="1527"/>
                    <a:pt x="10849" y="1468"/>
                  </a:cubicBezTo>
                  <a:cubicBezTo>
                    <a:pt x="10807" y="1443"/>
                    <a:pt x="10762" y="1432"/>
                    <a:pt x="10718" y="1432"/>
                  </a:cubicBezTo>
                  <a:cubicBezTo>
                    <a:pt x="10657" y="1432"/>
                    <a:pt x="10597" y="1453"/>
                    <a:pt x="10551" y="1488"/>
                  </a:cubicBezTo>
                  <a:cubicBezTo>
                    <a:pt x="10472" y="1607"/>
                    <a:pt x="10373" y="1726"/>
                    <a:pt x="10313" y="1845"/>
                  </a:cubicBezTo>
                  <a:cubicBezTo>
                    <a:pt x="10254" y="1944"/>
                    <a:pt x="10194" y="2023"/>
                    <a:pt x="10115" y="2122"/>
                  </a:cubicBezTo>
                  <a:cubicBezTo>
                    <a:pt x="10036" y="2222"/>
                    <a:pt x="9936" y="2321"/>
                    <a:pt x="9837" y="2400"/>
                  </a:cubicBezTo>
                  <a:cubicBezTo>
                    <a:pt x="9778" y="2460"/>
                    <a:pt x="9718" y="2499"/>
                    <a:pt x="9639" y="2539"/>
                  </a:cubicBezTo>
                  <a:cubicBezTo>
                    <a:pt x="9480" y="2618"/>
                    <a:pt x="9302" y="2678"/>
                    <a:pt x="9123" y="2737"/>
                  </a:cubicBezTo>
                  <a:cubicBezTo>
                    <a:pt x="8900" y="2782"/>
                    <a:pt x="8677" y="2804"/>
                    <a:pt x="8454" y="2804"/>
                  </a:cubicBezTo>
                  <a:cubicBezTo>
                    <a:pt x="8380" y="2804"/>
                    <a:pt x="8305" y="2802"/>
                    <a:pt x="8231" y="2797"/>
                  </a:cubicBezTo>
                  <a:cubicBezTo>
                    <a:pt x="7933" y="2777"/>
                    <a:pt x="7636" y="2737"/>
                    <a:pt x="7358" y="2658"/>
                  </a:cubicBezTo>
                  <a:cubicBezTo>
                    <a:pt x="7061" y="2579"/>
                    <a:pt x="6783" y="2479"/>
                    <a:pt x="6525" y="2380"/>
                  </a:cubicBezTo>
                  <a:cubicBezTo>
                    <a:pt x="6387" y="2321"/>
                    <a:pt x="6248" y="2281"/>
                    <a:pt x="6109" y="2222"/>
                  </a:cubicBezTo>
                  <a:cubicBezTo>
                    <a:pt x="5990" y="2162"/>
                    <a:pt x="5851" y="2103"/>
                    <a:pt x="5732" y="2043"/>
                  </a:cubicBezTo>
                  <a:cubicBezTo>
                    <a:pt x="5197" y="1785"/>
                    <a:pt x="4701" y="1527"/>
                    <a:pt x="4205" y="1230"/>
                  </a:cubicBezTo>
                  <a:cubicBezTo>
                    <a:pt x="3967" y="1091"/>
                    <a:pt x="3709" y="952"/>
                    <a:pt x="3471" y="794"/>
                  </a:cubicBezTo>
                  <a:lnTo>
                    <a:pt x="3095" y="576"/>
                  </a:lnTo>
                  <a:cubicBezTo>
                    <a:pt x="3035" y="536"/>
                    <a:pt x="2976" y="496"/>
                    <a:pt x="2916" y="457"/>
                  </a:cubicBezTo>
                  <a:cubicBezTo>
                    <a:pt x="2857" y="437"/>
                    <a:pt x="2797" y="397"/>
                    <a:pt x="2718" y="357"/>
                  </a:cubicBezTo>
                  <a:cubicBezTo>
                    <a:pt x="2599" y="298"/>
                    <a:pt x="2460" y="238"/>
                    <a:pt x="2321" y="179"/>
                  </a:cubicBezTo>
                  <a:cubicBezTo>
                    <a:pt x="2182" y="139"/>
                    <a:pt x="2044" y="100"/>
                    <a:pt x="1885" y="60"/>
                  </a:cubicBezTo>
                  <a:cubicBezTo>
                    <a:pt x="1746" y="20"/>
                    <a:pt x="1587" y="0"/>
                    <a:pt x="1429"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6117125" y="4608650"/>
              <a:ext cx="274675" cy="72575"/>
            </a:xfrm>
            <a:custGeom>
              <a:avLst/>
              <a:gdLst/>
              <a:ahLst/>
              <a:cxnLst/>
              <a:rect l="l" t="t" r="r" b="b"/>
              <a:pathLst>
                <a:path w="10987" h="2903" extrusionOk="0">
                  <a:moveTo>
                    <a:pt x="2552" y="0"/>
                  </a:moveTo>
                  <a:cubicBezTo>
                    <a:pt x="2311" y="0"/>
                    <a:pt x="2072" y="26"/>
                    <a:pt x="1845" y="87"/>
                  </a:cubicBezTo>
                  <a:cubicBezTo>
                    <a:pt x="1646" y="126"/>
                    <a:pt x="1468" y="206"/>
                    <a:pt x="1289" y="285"/>
                  </a:cubicBezTo>
                  <a:cubicBezTo>
                    <a:pt x="1210" y="325"/>
                    <a:pt x="1150" y="345"/>
                    <a:pt x="1071" y="384"/>
                  </a:cubicBezTo>
                  <a:cubicBezTo>
                    <a:pt x="932" y="444"/>
                    <a:pt x="793" y="523"/>
                    <a:pt x="674" y="622"/>
                  </a:cubicBezTo>
                  <a:cubicBezTo>
                    <a:pt x="555" y="682"/>
                    <a:pt x="456" y="761"/>
                    <a:pt x="357" y="840"/>
                  </a:cubicBezTo>
                  <a:cubicBezTo>
                    <a:pt x="218" y="940"/>
                    <a:pt x="119" y="1058"/>
                    <a:pt x="40" y="1217"/>
                  </a:cubicBezTo>
                  <a:cubicBezTo>
                    <a:pt x="0" y="1316"/>
                    <a:pt x="40" y="1376"/>
                    <a:pt x="159" y="1435"/>
                  </a:cubicBezTo>
                  <a:cubicBezTo>
                    <a:pt x="192" y="1452"/>
                    <a:pt x="231" y="1461"/>
                    <a:pt x="272" y="1461"/>
                  </a:cubicBezTo>
                  <a:cubicBezTo>
                    <a:pt x="330" y="1461"/>
                    <a:pt x="390" y="1442"/>
                    <a:pt x="437" y="1396"/>
                  </a:cubicBezTo>
                  <a:cubicBezTo>
                    <a:pt x="536" y="1296"/>
                    <a:pt x="615" y="1177"/>
                    <a:pt x="694" y="1058"/>
                  </a:cubicBezTo>
                  <a:cubicBezTo>
                    <a:pt x="734" y="959"/>
                    <a:pt x="813" y="880"/>
                    <a:pt x="873" y="781"/>
                  </a:cubicBezTo>
                  <a:cubicBezTo>
                    <a:pt x="952" y="682"/>
                    <a:pt x="1051" y="583"/>
                    <a:pt x="1170" y="503"/>
                  </a:cubicBezTo>
                  <a:cubicBezTo>
                    <a:pt x="1230" y="444"/>
                    <a:pt x="1289" y="404"/>
                    <a:pt x="1349" y="364"/>
                  </a:cubicBezTo>
                  <a:cubicBezTo>
                    <a:pt x="1507" y="285"/>
                    <a:pt x="1686" y="206"/>
                    <a:pt x="1884" y="166"/>
                  </a:cubicBezTo>
                  <a:cubicBezTo>
                    <a:pt x="2092" y="121"/>
                    <a:pt x="2312" y="99"/>
                    <a:pt x="2542" y="99"/>
                  </a:cubicBezTo>
                  <a:cubicBezTo>
                    <a:pt x="2619" y="99"/>
                    <a:pt x="2697" y="102"/>
                    <a:pt x="2777" y="107"/>
                  </a:cubicBezTo>
                  <a:cubicBezTo>
                    <a:pt x="3074" y="126"/>
                    <a:pt x="3352" y="166"/>
                    <a:pt x="3649" y="245"/>
                  </a:cubicBezTo>
                  <a:cubicBezTo>
                    <a:pt x="3927" y="325"/>
                    <a:pt x="4204" y="404"/>
                    <a:pt x="4482" y="523"/>
                  </a:cubicBezTo>
                  <a:cubicBezTo>
                    <a:pt x="4621" y="563"/>
                    <a:pt x="4740" y="622"/>
                    <a:pt x="4879" y="682"/>
                  </a:cubicBezTo>
                  <a:cubicBezTo>
                    <a:pt x="5018" y="741"/>
                    <a:pt x="5137" y="801"/>
                    <a:pt x="5275" y="860"/>
                  </a:cubicBezTo>
                  <a:cubicBezTo>
                    <a:pt x="5791" y="1098"/>
                    <a:pt x="6287" y="1376"/>
                    <a:pt x="6783" y="1673"/>
                  </a:cubicBezTo>
                  <a:cubicBezTo>
                    <a:pt x="7040" y="1812"/>
                    <a:pt x="7278" y="1951"/>
                    <a:pt x="7536" y="2110"/>
                  </a:cubicBezTo>
                  <a:lnTo>
                    <a:pt x="7893" y="2328"/>
                  </a:lnTo>
                  <a:cubicBezTo>
                    <a:pt x="7953" y="2367"/>
                    <a:pt x="8012" y="2407"/>
                    <a:pt x="8072" y="2427"/>
                  </a:cubicBezTo>
                  <a:cubicBezTo>
                    <a:pt x="8151" y="2467"/>
                    <a:pt x="8210" y="2506"/>
                    <a:pt x="8270" y="2526"/>
                  </a:cubicBezTo>
                  <a:cubicBezTo>
                    <a:pt x="8409" y="2605"/>
                    <a:pt x="8528" y="2665"/>
                    <a:pt x="8667" y="2704"/>
                  </a:cubicBezTo>
                  <a:cubicBezTo>
                    <a:pt x="8805" y="2764"/>
                    <a:pt x="8964" y="2804"/>
                    <a:pt x="9103" y="2843"/>
                  </a:cubicBezTo>
                  <a:cubicBezTo>
                    <a:pt x="9261" y="2863"/>
                    <a:pt x="9400" y="2883"/>
                    <a:pt x="9559" y="2903"/>
                  </a:cubicBezTo>
                  <a:lnTo>
                    <a:pt x="9757" y="2903"/>
                  </a:lnTo>
                  <a:cubicBezTo>
                    <a:pt x="9856" y="2903"/>
                    <a:pt x="9956" y="2883"/>
                    <a:pt x="10055" y="2863"/>
                  </a:cubicBezTo>
                  <a:cubicBezTo>
                    <a:pt x="10253" y="2823"/>
                    <a:pt x="10451" y="2744"/>
                    <a:pt x="10610" y="2625"/>
                  </a:cubicBezTo>
                  <a:cubicBezTo>
                    <a:pt x="10749" y="2506"/>
                    <a:pt x="10868" y="2348"/>
                    <a:pt x="10927" y="2169"/>
                  </a:cubicBezTo>
                  <a:cubicBezTo>
                    <a:pt x="10967" y="2090"/>
                    <a:pt x="10987" y="2010"/>
                    <a:pt x="10987" y="1911"/>
                  </a:cubicBezTo>
                  <a:cubicBezTo>
                    <a:pt x="10987" y="1832"/>
                    <a:pt x="10987" y="1753"/>
                    <a:pt x="10987" y="1673"/>
                  </a:cubicBezTo>
                  <a:cubicBezTo>
                    <a:pt x="10967" y="1594"/>
                    <a:pt x="10947" y="1534"/>
                    <a:pt x="10907" y="1455"/>
                  </a:cubicBezTo>
                  <a:cubicBezTo>
                    <a:pt x="10888" y="1435"/>
                    <a:pt x="10888" y="1396"/>
                    <a:pt x="10868" y="1356"/>
                  </a:cubicBezTo>
                  <a:lnTo>
                    <a:pt x="10848" y="1316"/>
                  </a:lnTo>
                  <a:lnTo>
                    <a:pt x="10808" y="1257"/>
                  </a:lnTo>
                  <a:cubicBezTo>
                    <a:pt x="10749" y="1138"/>
                    <a:pt x="10669" y="1039"/>
                    <a:pt x="10570" y="940"/>
                  </a:cubicBezTo>
                  <a:cubicBezTo>
                    <a:pt x="10471" y="860"/>
                    <a:pt x="10372" y="781"/>
                    <a:pt x="10273" y="721"/>
                  </a:cubicBezTo>
                  <a:cubicBezTo>
                    <a:pt x="10174" y="662"/>
                    <a:pt x="10075" y="622"/>
                    <a:pt x="9975" y="583"/>
                  </a:cubicBezTo>
                  <a:cubicBezTo>
                    <a:pt x="9817" y="523"/>
                    <a:pt x="9658" y="483"/>
                    <a:pt x="9480" y="464"/>
                  </a:cubicBezTo>
                  <a:lnTo>
                    <a:pt x="9301" y="464"/>
                  </a:lnTo>
                  <a:lnTo>
                    <a:pt x="9222" y="483"/>
                  </a:lnTo>
                  <a:lnTo>
                    <a:pt x="9162" y="503"/>
                  </a:lnTo>
                  <a:cubicBezTo>
                    <a:pt x="9103" y="543"/>
                    <a:pt x="9043" y="622"/>
                    <a:pt x="9043" y="702"/>
                  </a:cubicBezTo>
                  <a:cubicBezTo>
                    <a:pt x="9023" y="761"/>
                    <a:pt x="9043" y="840"/>
                    <a:pt x="9083" y="900"/>
                  </a:cubicBezTo>
                  <a:cubicBezTo>
                    <a:pt x="9103" y="900"/>
                    <a:pt x="9103" y="920"/>
                    <a:pt x="9123" y="940"/>
                  </a:cubicBezTo>
                  <a:lnTo>
                    <a:pt x="9182" y="959"/>
                  </a:lnTo>
                  <a:lnTo>
                    <a:pt x="9242" y="999"/>
                  </a:lnTo>
                  <a:lnTo>
                    <a:pt x="9301" y="1019"/>
                  </a:lnTo>
                  <a:cubicBezTo>
                    <a:pt x="9400" y="1058"/>
                    <a:pt x="9539" y="1078"/>
                    <a:pt x="9678" y="1138"/>
                  </a:cubicBezTo>
                  <a:cubicBezTo>
                    <a:pt x="9757" y="1158"/>
                    <a:pt x="9837" y="1177"/>
                    <a:pt x="9916" y="1217"/>
                  </a:cubicBezTo>
                  <a:cubicBezTo>
                    <a:pt x="9995" y="1237"/>
                    <a:pt x="10075" y="1277"/>
                    <a:pt x="10154" y="1336"/>
                  </a:cubicBezTo>
                  <a:cubicBezTo>
                    <a:pt x="10233" y="1376"/>
                    <a:pt x="10313" y="1435"/>
                    <a:pt x="10392" y="1515"/>
                  </a:cubicBezTo>
                  <a:lnTo>
                    <a:pt x="10412" y="1534"/>
                  </a:lnTo>
                  <a:lnTo>
                    <a:pt x="10451" y="1574"/>
                  </a:lnTo>
                  <a:cubicBezTo>
                    <a:pt x="10451" y="1594"/>
                    <a:pt x="10471" y="1614"/>
                    <a:pt x="10491" y="1634"/>
                  </a:cubicBezTo>
                  <a:cubicBezTo>
                    <a:pt x="10511" y="1673"/>
                    <a:pt x="10551" y="1713"/>
                    <a:pt x="10570" y="1772"/>
                  </a:cubicBezTo>
                  <a:cubicBezTo>
                    <a:pt x="10590" y="1832"/>
                    <a:pt x="10610" y="1872"/>
                    <a:pt x="10610" y="1931"/>
                  </a:cubicBezTo>
                  <a:cubicBezTo>
                    <a:pt x="10630" y="1991"/>
                    <a:pt x="10630" y="2050"/>
                    <a:pt x="10610" y="2110"/>
                  </a:cubicBezTo>
                  <a:cubicBezTo>
                    <a:pt x="10590" y="2248"/>
                    <a:pt x="10531" y="2387"/>
                    <a:pt x="10432" y="2486"/>
                  </a:cubicBezTo>
                  <a:cubicBezTo>
                    <a:pt x="10313" y="2605"/>
                    <a:pt x="10174" y="2704"/>
                    <a:pt x="10015" y="2764"/>
                  </a:cubicBezTo>
                  <a:cubicBezTo>
                    <a:pt x="9916" y="2784"/>
                    <a:pt x="9817" y="2804"/>
                    <a:pt x="9737" y="2804"/>
                  </a:cubicBezTo>
                  <a:cubicBezTo>
                    <a:pt x="9708" y="2814"/>
                    <a:pt x="9678" y="2819"/>
                    <a:pt x="9648" y="2819"/>
                  </a:cubicBezTo>
                  <a:cubicBezTo>
                    <a:pt x="9618" y="2819"/>
                    <a:pt x="9589" y="2814"/>
                    <a:pt x="9559" y="2804"/>
                  </a:cubicBezTo>
                  <a:cubicBezTo>
                    <a:pt x="9420" y="2804"/>
                    <a:pt x="9261" y="2784"/>
                    <a:pt x="9123" y="2764"/>
                  </a:cubicBezTo>
                  <a:cubicBezTo>
                    <a:pt x="8984" y="2724"/>
                    <a:pt x="8845" y="2685"/>
                    <a:pt x="8706" y="2625"/>
                  </a:cubicBezTo>
                  <a:cubicBezTo>
                    <a:pt x="8567" y="2586"/>
                    <a:pt x="8448" y="2526"/>
                    <a:pt x="8310" y="2467"/>
                  </a:cubicBezTo>
                  <a:cubicBezTo>
                    <a:pt x="8250" y="2427"/>
                    <a:pt x="8191" y="2387"/>
                    <a:pt x="8131" y="2367"/>
                  </a:cubicBezTo>
                  <a:cubicBezTo>
                    <a:pt x="8072" y="2328"/>
                    <a:pt x="8012" y="2288"/>
                    <a:pt x="7953" y="2248"/>
                  </a:cubicBezTo>
                  <a:lnTo>
                    <a:pt x="7576" y="2030"/>
                  </a:lnTo>
                  <a:cubicBezTo>
                    <a:pt x="7338" y="1872"/>
                    <a:pt x="7100" y="1733"/>
                    <a:pt x="6842" y="1594"/>
                  </a:cubicBezTo>
                  <a:cubicBezTo>
                    <a:pt x="6346" y="1316"/>
                    <a:pt x="5850" y="1039"/>
                    <a:pt x="5315" y="781"/>
                  </a:cubicBezTo>
                  <a:cubicBezTo>
                    <a:pt x="5196" y="721"/>
                    <a:pt x="5057" y="662"/>
                    <a:pt x="4918" y="602"/>
                  </a:cubicBezTo>
                  <a:cubicBezTo>
                    <a:pt x="4780" y="543"/>
                    <a:pt x="4661" y="483"/>
                    <a:pt x="4522" y="444"/>
                  </a:cubicBezTo>
                  <a:cubicBezTo>
                    <a:pt x="4244" y="325"/>
                    <a:pt x="3966" y="245"/>
                    <a:pt x="3669" y="166"/>
                  </a:cubicBezTo>
                  <a:cubicBezTo>
                    <a:pt x="3372" y="87"/>
                    <a:pt x="3074" y="27"/>
                    <a:pt x="2777" y="7"/>
                  </a:cubicBezTo>
                  <a:cubicBezTo>
                    <a:pt x="2702" y="3"/>
                    <a:pt x="2627" y="0"/>
                    <a:pt x="2552"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6405175" y="4610925"/>
              <a:ext cx="274675" cy="72475"/>
            </a:xfrm>
            <a:custGeom>
              <a:avLst/>
              <a:gdLst/>
              <a:ahLst/>
              <a:cxnLst/>
              <a:rect l="l" t="t" r="r" b="b"/>
              <a:pathLst>
                <a:path w="10987" h="2899" extrusionOk="0">
                  <a:moveTo>
                    <a:pt x="1329" y="1"/>
                  </a:moveTo>
                  <a:cubicBezTo>
                    <a:pt x="1294" y="1"/>
                    <a:pt x="1260" y="6"/>
                    <a:pt x="1230" y="16"/>
                  </a:cubicBezTo>
                  <a:cubicBezTo>
                    <a:pt x="1131" y="16"/>
                    <a:pt x="1031" y="16"/>
                    <a:pt x="932" y="35"/>
                  </a:cubicBezTo>
                  <a:cubicBezTo>
                    <a:pt x="734" y="75"/>
                    <a:pt x="536" y="154"/>
                    <a:pt x="377" y="293"/>
                  </a:cubicBezTo>
                  <a:cubicBezTo>
                    <a:pt x="238" y="412"/>
                    <a:pt x="119" y="571"/>
                    <a:pt x="60" y="730"/>
                  </a:cubicBezTo>
                  <a:cubicBezTo>
                    <a:pt x="20" y="829"/>
                    <a:pt x="0" y="908"/>
                    <a:pt x="0" y="987"/>
                  </a:cubicBezTo>
                  <a:cubicBezTo>
                    <a:pt x="0" y="1067"/>
                    <a:pt x="0" y="1146"/>
                    <a:pt x="0" y="1225"/>
                  </a:cubicBezTo>
                  <a:cubicBezTo>
                    <a:pt x="20" y="1305"/>
                    <a:pt x="40" y="1384"/>
                    <a:pt x="80" y="1443"/>
                  </a:cubicBezTo>
                  <a:cubicBezTo>
                    <a:pt x="99" y="1483"/>
                    <a:pt x="99" y="1523"/>
                    <a:pt x="119" y="1543"/>
                  </a:cubicBezTo>
                  <a:lnTo>
                    <a:pt x="159" y="1602"/>
                  </a:lnTo>
                  <a:lnTo>
                    <a:pt x="179" y="1642"/>
                  </a:lnTo>
                  <a:cubicBezTo>
                    <a:pt x="238" y="1761"/>
                    <a:pt x="318" y="1860"/>
                    <a:pt x="417" y="1959"/>
                  </a:cubicBezTo>
                  <a:cubicBezTo>
                    <a:pt x="516" y="2038"/>
                    <a:pt x="615" y="2118"/>
                    <a:pt x="714" y="2177"/>
                  </a:cubicBezTo>
                  <a:cubicBezTo>
                    <a:pt x="813" y="2237"/>
                    <a:pt x="912" y="2276"/>
                    <a:pt x="1012" y="2316"/>
                  </a:cubicBezTo>
                  <a:cubicBezTo>
                    <a:pt x="1170" y="2376"/>
                    <a:pt x="1329" y="2415"/>
                    <a:pt x="1507" y="2435"/>
                  </a:cubicBezTo>
                  <a:lnTo>
                    <a:pt x="1686" y="2435"/>
                  </a:lnTo>
                  <a:lnTo>
                    <a:pt x="1765" y="2415"/>
                  </a:lnTo>
                  <a:lnTo>
                    <a:pt x="1825" y="2395"/>
                  </a:lnTo>
                  <a:cubicBezTo>
                    <a:pt x="1884" y="2356"/>
                    <a:pt x="1944" y="2296"/>
                    <a:pt x="1944" y="2217"/>
                  </a:cubicBezTo>
                  <a:cubicBezTo>
                    <a:pt x="1964" y="2138"/>
                    <a:pt x="1944" y="2058"/>
                    <a:pt x="1904" y="2019"/>
                  </a:cubicBezTo>
                  <a:cubicBezTo>
                    <a:pt x="1884" y="1999"/>
                    <a:pt x="1884" y="1979"/>
                    <a:pt x="1864" y="1979"/>
                  </a:cubicBezTo>
                  <a:lnTo>
                    <a:pt x="1805" y="1939"/>
                  </a:lnTo>
                  <a:lnTo>
                    <a:pt x="1745" y="1919"/>
                  </a:lnTo>
                  <a:lnTo>
                    <a:pt x="1686" y="1880"/>
                  </a:lnTo>
                  <a:cubicBezTo>
                    <a:pt x="1587" y="1860"/>
                    <a:pt x="1448" y="1820"/>
                    <a:pt x="1309" y="1781"/>
                  </a:cubicBezTo>
                  <a:cubicBezTo>
                    <a:pt x="1230" y="1761"/>
                    <a:pt x="1150" y="1721"/>
                    <a:pt x="1071" y="1701"/>
                  </a:cubicBezTo>
                  <a:cubicBezTo>
                    <a:pt x="992" y="1662"/>
                    <a:pt x="912" y="1622"/>
                    <a:pt x="833" y="1582"/>
                  </a:cubicBezTo>
                  <a:cubicBezTo>
                    <a:pt x="754" y="1523"/>
                    <a:pt x="675" y="1463"/>
                    <a:pt x="595" y="1404"/>
                  </a:cubicBezTo>
                  <a:lnTo>
                    <a:pt x="575" y="1364"/>
                  </a:lnTo>
                  <a:lnTo>
                    <a:pt x="556" y="1344"/>
                  </a:lnTo>
                  <a:cubicBezTo>
                    <a:pt x="536" y="1324"/>
                    <a:pt x="516" y="1305"/>
                    <a:pt x="496" y="1285"/>
                  </a:cubicBezTo>
                  <a:cubicBezTo>
                    <a:pt x="476" y="1225"/>
                    <a:pt x="437" y="1186"/>
                    <a:pt x="417" y="1126"/>
                  </a:cubicBezTo>
                  <a:cubicBezTo>
                    <a:pt x="397" y="1086"/>
                    <a:pt x="377" y="1027"/>
                    <a:pt x="377" y="967"/>
                  </a:cubicBezTo>
                  <a:cubicBezTo>
                    <a:pt x="357" y="908"/>
                    <a:pt x="357" y="849"/>
                    <a:pt x="377" y="789"/>
                  </a:cubicBezTo>
                  <a:cubicBezTo>
                    <a:pt x="397" y="650"/>
                    <a:pt x="456" y="531"/>
                    <a:pt x="556" y="412"/>
                  </a:cubicBezTo>
                  <a:cubicBezTo>
                    <a:pt x="675" y="293"/>
                    <a:pt x="813" y="194"/>
                    <a:pt x="972" y="154"/>
                  </a:cubicBezTo>
                  <a:cubicBezTo>
                    <a:pt x="1071" y="115"/>
                    <a:pt x="1170" y="115"/>
                    <a:pt x="1250" y="95"/>
                  </a:cubicBezTo>
                  <a:lnTo>
                    <a:pt x="1428" y="95"/>
                  </a:lnTo>
                  <a:cubicBezTo>
                    <a:pt x="1567" y="95"/>
                    <a:pt x="1726" y="115"/>
                    <a:pt x="1864" y="154"/>
                  </a:cubicBezTo>
                  <a:cubicBezTo>
                    <a:pt x="2003" y="174"/>
                    <a:pt x="2142" y="234"/>
                    <a:pt x="2281" y="273"/>
                  </a:cubicBezTo>
                  <a:cubicBezTo>
                    <a:pt x="2420" y="333"/>
                    <a:pt x="2539" y="392"/>
                    <a:pt x="2677" y="452"/>
                  </a:cubicBezTo>
                  <a:cubicBezTo>
                    <a:pt x="2737" y="472"/>
                    <a:pt x="2796" y="511"/>
                    <a:pt x="2856" y="551"/>
                  </a:cubicBezTo>
                  <a:cubicBezTo>
                    <a:pt x="2915" y="571"/>
                    <a:pt x="2975" y="611"/>
                    <a:pt x="3034" y="650"/>
                  </a:cubicBezTo>
                  <a:lnTo>
                    <a:pt x="3411" y="868"/>
                  </a:lnTo>
                  <a:cubicBezTo>
                    <a:pt x="3649" y="1027"/>
                    <a:pt x="3907" y="1166"/>
                    <a:pt x="4145" y="1305"/>
                  </a:cubicBezTo>
                  <a:cubicBezTo>
                    <a:pt x="4641" y="1602"/>
                    <a:pt x="5137" y="1880"/>
                    <a:pt x="5672" y="2118"/>
                  </a:cubicBezTo>
                  <a:cubicBezTo>
                    <a:pt x="5791" y="2177"/>
                    <a:pt x="5930" y="2237"/>
                    <a:pt x="6069" y="2296"/>
                  </a:cubicBezTo>
                  <a:cubicBezTo>
                    <a:pt x="6207" y="2356"/>
                    <a:pt x="6326" y="2415"/>
                    <a:pt x="6465" y="2475"/>
                  </a:cubicBezTo>
                  <a:cubicBezTo>
                    <a:pt x="6743" y="2574"/>
                    <a:pt x="7021" y="2673"/>
                    <a:pt x="7318" y="2732"/>
                  </a:cubicBezTo>
                  <a:cubicBezTo>
                    <a:pt x="7615" y="2812"/>
                    <a:pt x="7913" y="2871"/>
                    <a:pt x="8210" y="2891"/>
                  </a:cubicBezTo>
                  <a:cubicBezTo>
                    <a:pt x="8285" y="2896"/>
                    <a:pt x="8360" y="2898"/>
                    <a:pt x="8435" y="2898"/>
                  </a:cubicBezTo>
                  <a:cubicBezTo>
                    <a:pt x="8676" y="2898"/>
                    <a:pt x="8915" y="2872"/>
                    <a:pt x="9143" y="2812"/>
                  </a:cubicBezTo>
                  <a:cubicBezTo>
                    <a:pt x="9341" y="2772"/>
                    <a:pt x="9519" y="2713"/>
                    <a:pt x="9698" y="2613"/>
                  </a:cubicBezTo>
                  <a:cubicBezTo>
                    <a:pt x="9777" y="2594"/>
                    <a:pt x="9837" y="2554"/>
                    <a:pt x="9916" y="2514"/>
                  </a:cubicBezTo>
                  <a:cubicBezTo>
                    <a:pt x="10055" y="2455"/>
                    <a:pt x="10194" y="2376"/>
                    <a:pt x="10313" y="2296"/>
                  </a:cubicBezTo>
                  <a:cubicBezTo>
                    <a:pt x="10432" y="2217"/>
                    <a:pt x="10531" y="2138"/>
                    <a:pt x="10630" y="2058"/>
                  </a:cubicBezTo>
                  <a:cubicBezTo>
                    <a:pt x="10769" y="1959"/>
                    <a:pt x="10868" y="1840"/>
                    <a:pt x="10947" y="1701"/>
                  </a:cubicBezTo>
                  <a:cubicBezTo>
                    <a:pt x="10987" y="1602"/>
                    <a:pt x="10947" y="1523"/>
                    <a:pt x="10828" y="1483"/>
                  </a:cubicBezTo>
                  <a:cubicBezTo>
                    <a:pt x="10795" y="1458"/>
                    <a:pt x="10755" y="1447"/>
                    <a:pt x="10713" y="1447"/>
                  </a:cubicBezTo>
                  <a:cubicBezTo>
                    <a:pt x="10656" y="1447"/>
                    <a:pt x="10597" y="1468"/>
                    <a:pt x="10551" y="1503"/>
                  </a:cubicBezTo>
                  <a:cubicBezTo>
                    <a:pt x="10451" y="1602"/>
                    <a:pt x="10372" y="1721"/>
                    <a:pt x="10293" y="1860"/>
                  </a:cubicBezTo>
                  <a:cubicBezTo>
                    <a:pt x="10253" y="1939"/>
                    <a:pt x="10174" y="2038"/>
                    <a:pt x="10114" y="2118"/>
                  </a:cubicBezTo>
                  <a:cubicBezTo>
                    <a:pt x="10035" y="2237"/>
                    <a:pt x="9936" y="2316"/>
                    <a:pt x="9817" y="2415"/>
                  </a:cubicBezTo>
                  <a:cubicBezTo>
                    <a:pt x="9757" y="2455"/>
                    <a:pt x="9698" y="2514"/>
                    <a:pt x="9638" y="2554"/>
                  </a:cubicBezTo>
                  <a:cubicBezTo>
                    <a:pt x="9480" y="2633"/>
                    <a:pt x="9301" y="2693"/>
                    <a:pt x="9103" y="2732"/>
                  </a:cubicBezTo>
                  <a:cubicBezTo>
                    <a:pt x="8891" y="2793"/>
                    <a:pt x="8667" y="2819"/>
                    <a:pt x="8432" y="2819"/>
                  </a:cubicBezTo>
                  <a:cubicBezTo>
                    <a:pt x="8359" y="2819"/>
                    <a:pt x="8285" y="2816"/>
                    <a:pt x="8210" y="2812"/>
                  </a:cubicBezTo>
                  <a:cubicBezTo>
                    <a:pt x="7913" y="2792"/>
                    <a:pt x="7635" y="2732"/>
                    <a:pt x="7338" y="2653"/>
                  </a:cubicBezTo>
                  <a:cubicBezTo>
                    <a:pt x="7060" y="2594"/>
                    <a:pt x="6783" y="2495"/>
                    <a:pt x="6505" y="2395"/>
                  </a:cubicBezTo>
                  <a:cubicBezTo>
                    <a:pt x="6366" y="2336"/>
                    <a:pt x="6247" y="2276"/>
                    <a:pt x="6108" y="2217"/>
                  </a:cubicBezTo>
                  <a:cubicBezTo>
                    <a:pt x="5969" y="2177"/>
                    <a:pt x="5850" y="2118"/>
                    <a:pt x="5712" y="2038"/>
                  </a:cubicBezTo>
                  <a:cubicBezTo>
                    <a:pt x="5196" y="1800"/>
                    <a:pt x="4700" y="1523"/>
                    <a:pt x="4204" y="1245"/>
                  </a:cubicBezTo>
                  <a:cubicBezTo>
                    <a:pt x="3947" y="1106"/>
                    <a:pt x="3709" y="948"/>
                    <a:pt x="3451" y="809"/>
                  </a:cubicBezTo>
                  <a:lnTo>
                    <a:pt x="3094" y="591"/>
                  </a:lnTo>
                  <a:cubicBezTo>
                    <a:pt x="3034" y="551"/>
                    <a:pt x="2975" y="511"/>
                    <a:pt x="2915" y="472"/>
                  </a:cubicBezTo>
                  <a:cubicBezTo>
                    <a:pt x="2836" y="432"/>
                    <a:pt x="2777" y="412"/>
                    <a:pt x="2717" y="373"/>
                  </a:cubicBezTo>
                  <a:cubicBezTo>
                    <a:pt x="2598" y="313"/>
                    <a:pt x="2459" y="254"/>
                    <a:pt x="2321" y="194"/>
                  </a:cubicBezTo>
                  <a:cubicBezTo>
                    <a:pt x="2182" y="135"/>
                    <a:pt x="2023" y="95"/>
                    <a:pt x="1884" y="75"/>
                  </a:cubicBezTo>
                  <a:cubicBezTo>
                    <a:pt x="1726" y="35"/>
                    <a:pt x="1587" y="16"/>
                    <a:pt x="1428" y="16"/>
                  </a:cubicBezTo>
                  <a:cubicBezTo>
                    <a:pt x="1398" y="6"/>
                    <a:pt x="1364" y="1"/>
                    <a:pt x="132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6860300" y="4608825"/>
              <a:ext cx="275175" cy="72100"/>
            </a:xfrm>
            <a:custGeom>
              <a:avLst/>
              <a:gdLst/>
              <a:ahLst/>
              <a:cxnLst/>
              <a:rect l="l" t="t" r="r" b="b"/>
              <a:pathLst>
                <a:path w="11007" h="2884" extrusionOk="0">
                  <a:moveTo>
                    <a:pt x="1230" y="0"/>
                  </a:moveTo>
                  <a:cubicBezTo>
                    <a:pt x="1131" y="0"/>
                    <a:pt x="1051" y="20"/>
                    <a:pt x="952" y="40"/>
                  </a:cubicBezTo>
                  <a:cubicBezTo>
                    <a:pt x="754" y="60"/>
                    <a:pt x="556" y="159"/>
                    <a:pt x="397" y="278"/>
                  </a:cubicBezTo>
                  <a:cubicBezTo>
                    <a:pt x="238" y="397"/>
                    <a:pt x="139" y="556"/>
                    <a:pt x="60" y="734"/>
                  </a:cubicBezTo>
                  <a:cubicBezTo>
                    <a:pt x="40" y="814"/>
                    <a:pt x="20" y="893"/>
                    <a:pt x="20" y="972"/>
                  </a:cubicBezTo>
                  <a:cubicBezTo>
                    <a:pt x="0" y="1071"/>
                    <a:pt x="0" y="1151"/>
                    <a:pt x="20" y="1230"/>
                  </a:cubicBezTo>
                  <a:cubicBezTo>
                    <a:pt x="40" y="1309"/>
                    <a:pt x="60" y="1369"/>
                    <a:pt x="100" y="1448"/>
                  </a:cubicBezTo>
                  <a:cubicBezTo>
                    <a:pt x="100" y="1468"/>
                    <a:pt x="119" y="1508"/>
                    <a:pt x="139" y="1547"/>
                  </a:cubicBezTo>
                  <a:lnTo>
                    <a:pt x="159" y="1587"/>
                  </a:lnTo>
                  <a:lnTo>
                    <a:pt x="199" y="1646"/>
                  </a:lnTo>
                  <a:cubicBezTo>
                    <a:pt x="258" y="1746"/>
                    <a:pt x="338" y="1865"/>
                    <a:pt x="437" y="1944"/>
                  </a:cubicBezTo>
                  <a:cubicBezTo>
                    <a:pt x="536" y="2043"/>
                    <a:pt x="635" y="2103"/>
                    <a:pt x="734" y="2182"/>
                  </a:cubicBezTo>
                  <a:cubicBezTo>
                    <a:pt x="833" y="2222"/>
                    <a:pt x="913" y="2281"/>
                    <a:pt x="1032" y="2321"/>
                  </a:cubicBezTo>
                  <a:cubicBezTo>
                    <a:pt x="1170" y="2380"/>
                    <a:pt x="1349" y="2420"/>
                    <a:pt x="1527" y="2440"/>
                  </a:cubicBezTo>
                  <a:lnTo>
                    <a:pt x="1706" y="2440"/>
                  </a:lnTo>
                  <a:lnTo>
                    <a:pt x="1765" y="2420"/>
                  </a:lnTo>
                  <a:lnTo>
                    <a:pt x="1825" y="2380"/>
                  </a:lnTo>
                  <a:cubicBezTo>
                    <a:pt x="1904" y="2360"/>
                    <a:pt x="1944" y="2281"/>
                    <a:pt x="1964" y="2202"/>
                  </a:cubicBezTo>
                  <a:cubicBezTo>
                    <a:pt x="1984" y="2142"/>
                    <a:pt x="1964" y="2063"/>
                    <a:pt x="1924" y="2003"/>
                  </a:cubicBezTo>
                  <a:cubicBezTo>
                    <a:pt x="1904" y="1984"/>
                    <a:pt x="1884" y="1984"/>
                    <a:pt x="1865" y="1964"/>
                  </a:cubicBezTo>
                  <a:lnTo>
                    <a:pt x="1825" y="1944"/>
                  </a:lnTo>
                  <a:lnTo>
                    <a:pt x="1765" y="1904"/>
                  </a:lnTo>
                  <a:lnTo>
                    <a:pt x="1686" y="1884"/>
                  </a:lnTo>
                  <a:cubicBezTo>
                    <a:pt x="1587" y="1845"/>
                    <a:pt x="1468" y="1805"/>
                    <a:pt x="1329" y="1765"/>
                  </a:cubicBezTo>
                  <a:cubicBezTo>
                    <a:pt x="1250" y="1746"/>
                    <a:pt x="1170" y="1726"/>
                    <a:pt x="1091" y="1686"/>
                  </a:cubicBezTo>
                  <a:cubicBezTo>
                    <a:pt x="1012" y="1646"/>
                    <a:pt x="913" y="1607"/>
                    <a:pt x="833" y="1567"/>
                  </a:cubicBezTo>
                  <a:cubicBezTo>
                    <a:pt x="754" y="1527"/>
                    <a:pt x="675" y="1468"/>
                    <a:pt x="615" y="1389"/>
                  </a:cubicBezTo>
                  <a:lnTo>
                    <a:pt x="576" y="1369"/>
                  </a:lnTo>
                  <a:lnTo>
                    <a:pt x="556" y="1329"/>
                  </a:lnTo>
                  <a:cubicBezTo>
                    <a:pt x="536" y="1309"/>
                    <a:pt x="516" y="1289"/>
                    <a:pt x="516" y="1270"/>
                  </a:cubicBezTo>
                  <a:cubicBezTo>
                    <a:pt x="476" y="1230"/>
                    <a:pt x="457" y="1170"/>
                    <a:pt x="437" y="1131"/>
                  </a:cubicBezTo>
                  <a:cubicBezTo>
                    <a:pt x="417" y="1071"/>
                    <a:pt x="397" y="1012"/>
                    <a:pt x="377" y="972"/>
                  </a:cubicBezTo>
                  <a:cubicBezTo>
                    <a:pt x="377" y="913"/>
                    <a:pt x="377" y="853"/>
                    <a:pt x="377" y="774"/>
                  </a:cubicBezTo>
                  <a:cubicBezTo>
                    <a:pt x="397" y="655"/>
                    <a:pt x="457" y="516"/>
                    <a:pt x="556" y="417"/>
                  </a:cubicBezTo>
                  <a:cubicBezTo>
                    <a:pt x="675" y="278"/>
                    <a:pt x="833" y="199"/>
                    <a:pt x="992" y="139"/>
                  </a:cubicBezTo>
                  <a:cubicBezTo>
                    <a:pt x="1091" y="119"/>
                    <a:pt x="1170" y="100"/>
                    <a:pt x="1270" y="80"/>
                  </a:cubicBezTo>
                  <a:lnTo>
                    <a:pt x="1448" y="80"/>
                  </a:lnTo>
                  <a:cubicBezTo>
                    <a:pt x="1587" y="100"/>
                    <a:pt x="1726" y="119"/>
                    <a:pt x="1884" y="139"/>
                  </a:cubicBezTo>
                  <a:cubicBezTo>
                    <a:pt x="2023" y="179"/>
                    <a:pt x="2162" y="219"/>
                    <a:pt x="2301" y="258"/>
                  </a:cubicBezTo>
                  <a:cubicBezTo>
                    <a:pt x="2420" y="318"/>
                    <a:pt x="2559" y="377"/>
                    <a:pt x="2678" y="437"/>
                  </a:cubicBezTo>
                  <a:cubicBezTo>
                    <a:pt x="2757" y="476"/>
                    <a:pt x="2816" y="496"/>
                    <a:pt x="2876" y="536"/>
                  </a:cubicBezTo>
                  <a:cubicBezTo>
                    <a:pt x="2935" y="576"/>
                    <a:pt x="2995" y="615"/>
                    <a:pt x="3054" y="655"/>
                  </a:cubicBezTo>
                  <a:lnTo>
                    <a:pt x="3411" y="873"/>
                  </a:lnTo>
                  <a:cubicBezTo>
                    <a:pt x="3669" y="1012"/>
                    <a:pt x="3907" y="1170"/>
                    <a:pt x="4165" y="1309"/>
                  </a:cubicBezTo>
                  <a:cubicBezTo>
                    <a:pt x="4661" y="1587"/>
                    <a:pt x="5157" y="1865"/>
                    <a:pt x="5692" y="2122"/>
                  </a:cubicBezTo>
                  <a:cubicBezTo>
                    <a:pt x="5811" y="2182"/>
                    <a:pt x="5950" y="2241"/>
                    <a:pt x="6089" y="2301"/>
                  </a:cubicBezTo>
                  <a:cubicBezTo>
                    <a:pt x="6208" y="2360"/>
                    <a:pt x="6346" y="2400"/>
                    <a:pt x="6485" y="2460"/>
                  </a:cubicBezTo>
                  <a:cubicBezTo>
                    <a:pt x="6763" y="2579"/>
                    <a:pt x="7041" y="2658"/>
                    <a:pt x="7338" y="2737"/>
                  </a:cubicBezTo>
                  <a:cubicBezTo>
                    <a:pt x="7616" y="2816"/>
                    <a:pt x="7913" y="2856"/>
                    <a:pt x="8230" y="2876"/>
                  </a:cubicBezTo>
                  <a:cubicBezTo>
                    <a:pt x="8305" y="2881"/>
                    <a:pt x="8380" y="2883"/>
                    <a:pt x="8457" y="2883"/>
                  </a:cubicBezTo>
                  <a:cubicBezTo>
                    <a:pt x="8687" y="2883"/>
                    <a:pt x="8925" y="2861"/>
                    <a:pt x="9163" y="2816"/>
                  </a:cubicBezTo>
                  <a:cubicBezTo>
                    <a:pt x="9341" y="2757"/>
                    <a:pt x="9539" y="2697"/>
                    <a:pt x="9698" y="2618"/>
                  </a:cubicBezTo>
                  <a:cubicBezTo>
                    <a:pt x="9777" y="2579"/>
                    <a:pt x="9857" y="2539"/>
                    <a:pt x="9936" y="2519"/>
                  </a:cubicBezTo>
                  <a:cubicBezTo>
                    <a:pt x="10075" y="2440"/>
                    <a:pt x="10194" y="2360"/>
                    <a:pt x="10333" y="2281"/>
                  </a:cubicBezTo>
                  <a:cubicBezTo>
                    <a:pt x="10432" y="2222"/>
                    <a:pt x="10551" y="2142"/>
                    <a:pt x="10650" y="2063"/>
                  </a:cubicBezTo>
                  <a:cubicBezTo>
                    <a:pt x="10769" y="1964"/>
                    <a:pt x="10888" y="1825"/>
                    <a:pt x="10967" y="1686"/>
                  </a:cubicBezTo>
                  <a:cubicBezTo>
                    <a:pt x="11007" y="1587"/>
                    <a:pt x="10967" y="1527"/>
                    <a:pt x="10848" y="1468"/>
                  </a:cubicBezTo>
                  <a:cubicBezTo>
                    <a:pt x="10807" y="1443"/>
                    <a:pt x="10762" y="1432"/>
                    <a:pt x="10719" y="1432"/>
                  </a:cubicBezTo>
                  <a:cubicBezTo>
                    <a:pt x="10660" y="1432"/>
                    <a:pt x="10605" y="1453"/>
                    <a:pt x="10571" y="1488"/>
                  </a:cubicBezTo>
                  <a:cubicBezTo>
                    <a:pt x="10471" y="1607"/>
                    <a:pt x="10372" y="1726"/>
                    <a:pt x="10313" y="1845"/>
                  </a:cubicBezTo>
                  <a:cubicBezTo>
                    <a:pt x="10253" y="1944"/>
                    <a:pt x="10194" y="2023"/>
                    <a:pt x="10134" y="2122"/>
                  </a:cubicBezTo>
                  <a:cubicBezTo>
                    <a:pt x="10035" y="2222"/>
                    <a:pt x="9936" y="2321"/>
                    <a:pt x="9837" y="2400"/>
                  </a:cubicBezTo>
                  <a:cubicBezTo>
                    <a:pt x="9777" y="2460"/>
                    <a:pt x="9718" y="2499"/>
                    <a:pt x="9658" y="2539"/>
                  </a:cubicBezTo>
                  <a:cubicBezTo>
                    <a:pt x="9480" y="2618"/>
                    <a:pt x="9301" y="2678"/>
                    <a:pt x="9123" y="2737"/>
                  </a:cubicBezTo>
                  <a:cubicBezTo>
                    <a:pt x="8900" y="2782"/>
                    <a:pt x="8677" y="2804"/>
                    <a:pt x="8454" y="2804"/>
                  </a:cubicBezTo>
                  <a:cubicBezTo>
                    <a:pt x="8379" y="2804"/>
                    <a:pt x="8305" y="2802"/>
                    <a:pt x="8230" y="2797"/>
                  </a:cubicBezTo>
                  <a:cubicBezTo>
                    <a:pt x="7933" y="2777"/>
                    <a:pt x="7636" y="2737"/>
                    <a:pt x="7358" y="2658"/>
                  </a:cubicBezTo>
                  <a:cubicBezTo>
                    <a:pt x="7080" y="2579"/>
                    <a:pt x="6803" y="2479"/>
                    <a:pt x="6525" y="2380"/>
                  </a:cubicBezTo>
                  <a:cubicBezTo>
                    <a:pt x="6386" y="2321"/>
                    <a:pt x="6247" y="2281"/>
                    <a:pt x="6128" y="2222"/>
                  </a:cubicBezTo>
                  <a:cubicBezTo>
                    <a:pt x="5989" y="2162"/>
                    <a:pt x="5851" y="2103"/>
                    <a:pt x="5732" y="2043"/>
                  </a:cubicBezTo>
                  <a:cubicBezTo>
                    <a:pt x="5216" y="1785"/>
                    <a:pt x="4700" y="1527"/>
                    <a:pt x="4225" y="1230"/>
                  </a:cubicBezTo>
                  <a:cubicBezTo>
                    <a:pt x="3967" y="1091"/>
                    <a:pt x="3729" y="952"/>
                    <a:pt x="3471" y="794"/>
                  </a:cubicBezTo>
                  <a:lnTo>
                    <a:pt x="3114" y="576"/>
                  </a:lnTo>
                  <a:cubicBezTo>
                    <a:pt x="3054" y="536"/>
                    <a:pt x="2995" y="496"/>
                    <a:pt x="2916" y="457"/>
                  </a:cubicBezTo>
                  <a:cubicBezTo>
                    <a:pt x="2856" y="437"/>
                    <a:pt x="2797" y="397"/>
                    <a:pt x="2737" y="357"/>
                  </a:cubicBezTo>
                  <a:cubicBezTo>
                    <a:pt x="2598" y="298"/>
                    <a:pt x="2460" y="238"/>
                    <a:pt x="2321" y="179"/>
                  </a:cubicBezTo>
                  <a:cubicBezTo>
                    <a:pt x="2182" y="139"/>
                    <a:pt x="2043" y="100"/>
                    <a:pt x="1904" y="60"/>
                  </a:cubicBezTo>
                  <a:cubicBezTo>
                    <a:pt x="1746" y="20"/>
                    <a:pt x="1587" y="0"/>
                    <a:pt x="144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6555875" y="4605175"/>
              <a:ext cx="298500" cy="69125"/>
            </a:xfrm>
            <a:custGeom>
              <a:avLst/>
              <a:gdLst/>
              <a:ahLst/>
              <a:cxnLst/>
              <a:rect l="l" t="t" r="r" b="b"/>
              <a:pathLst>
                <a:path w="11940" h="2765" extrusionOk="0">
                  <a:moveTo>
                    <a:pt x="2816" y="0"/>
                  </a:moveTo>
                  <a:cubicBezTo>
                    <a:pt x="2559" y="0"/>
                    <a:pt x="2301" y="26"/>
                    <a:pt x="2044" y="87"/>
                  </a:cubicBezTo>
                  <a:cubicBezTo>
                    <a:pt x="1825" y="146"/>
                    <a:pt x="1627" y="206"/>
                    <a:pt x="1429" y="305"/>
                  </a:cubicBezTo>
                  <a:cubicBezTo>
                    <a:pt x="1350" y="345"/>
                    <a:pt x="1270" y="365"/>
                    <a:pt x="1191" y="404"/>
                  </a:cubicBezTo>
                  <a:cubicBezTo>
                    <a:pt x="1032" y="484"/>
                    <a:pt x="874" y="563"/>
                    <a:pt x="735" y="662"/>
                  </a:cubicBezTo>
                  <a:cubicBezTo>
                    <a:pt x="616" y="722"/>
                    <a:pt x="517" y="821"/>
                    <a:pt x="398" y="900"/>
                  </a:cubicBezTo>
                  <a:cubicBezTo>
                    <a:pt x="259" y="999"/>
                    <a:pt x="140" y="1138"/>
                    <a:pt x="41" y="1277"/>
                  </a:cubicBezTo>
                  <a:cubicBezTo>
                    <a:pt x="1" y="1376"/>
                    <a:pt x="41" y="1455"/>
                    <a:pt x="160" y="1495"/>
                  </a:cubicBezTo>
                  <a:cubicBezTo>
                    <a:pt x="199" y="1518"/>
                    <a:pt x="241" y="1530"/>
                    <a:pt x="284" y="1530"/>
                  </a:cubicBezTo>
                  <a:cubicBezTo>
                    <a:pt x="350" y="1530"/>
                    <a:pt x="417" y="1503"/>
                    <a:pt x="477" y="1455"/>
                  </a:cubicBezTo>
                  <a:cubicBezTo>
                    <a:pt x="576" y="1356"/>
                    <a:pt x="675" y="1237"/>
                    <a:pt x="755" y="1098"/>
                  </a:cubicBezTo>
                  <a:cubicBezTo>
                    <a:pt x="814" y="1019"/>
                    <a:pt x="874" y="920"/>
                    <a:pt x="953" y="841"/>
                  </a:cubicBezTo>
                  <a:cubicBezTo>
                    <a:pt x="1052" y="722"/>
                    <a:pt x="1151" y="622"/>
                    <a:pt x="1270" y="543"/>
                  </a:cubicBezTo>
                  <a:cubicBezTo>
                    <a:pt x="1330" y="484"/>
                    <a:pt x="1409" y="444"/>
                    <a:pt x="1488" y="404"/>
                  </a:cubicBezTo>
                  <a:cubicBezTo>
                    <a:pt x="1667" y="305"/>
                    <a:pt x="1865" y="246"/>
                    <a:pt x="2063" y="186"/>
                  </a:cubicBezTo>
                  <a:cubicBezTo>
                    <a:pt x="2325" y="137"/>
                    <a:pt x="2586" y="102"/>
                    <a:pt x="2858" y="102"/>
                  </a:cubicBezTo>
                  <a:cubicBezTo>
                    <a:pt x="2916" y="102"/>
                    <a:pt x="2975" y="103"/>
                    <a:pt x="3035" y="107"/>
                  </a:cubicBezTo>
                  <a:cubicBezTo>
                    <a:pt x="3352" y="127"/>
                    <a:pt x="3670" y="166"/>
                    <a:pt x="3987" y="226"/>
                  </a:cubicBezTo>
                  <a:cubicBezTo>
                    <a:pt x="4285" y="305"/>
                    <a:pt x="4582" y="384"/>
                    <a:pt x="4879" y="484"/>
                  </a:cubicBezTo>
                  <a:cubicBezTo>
                    <a:pt x="5038" y="523"/>
                    <a:pt x="5177" y="583"/>
                    <a:pt x="5316" y="642"/>
                  </a:cubicBezTo>
                  <a:cubicBezTo>
                    <a:pt x="5474" y="702"/>
                    <a:pt x="5613" y="741"/>
                    <a:pt x="5752" y="801"/>
                  </a:cubicBezTo>
                  <a:cubicBezTo>
                    <a:pt x="6307" y="1059"/>
                    <a:pt x="6843" y="1297"/>
                    <a:pt x="7378" y="1594"/>
                  </a:cubicBezTo>
                  <a:cubicBezTo>
                    <a:pt x="7636" y="1733"/>
                    <a:pt x="7894" y="1872"/>
                    <a:pt x="8171" y="2011"/>
                  </a:cubicBezTo>
                  <a:lnTo>
                    <a:pt x="8548" y="2229"/>
                  </a:lnTo>
                  <a:cubicBezTo>
                    <a:pt x="8628" y="2268"/>
                    <a:pt x="8687" y="2288"/>
                    <a:pt x="8766" y="2328"/>
                  </a:cubicBezTo>
                  <a:cubicBezTo>
                    <a:pt x="8826" y="2368"/>
                    <a:pt x="8885" y="2387"/>
                    <a:pt x="8965" y="2427"/>
                  </a:cubicBezTo>
                  <a:cubicBezTo>
                    <a:pt x="9104" y="2487"/>
                    <a:pt x="9242" y="2546"/>
                    <a:pt x="9401" y="2606"/>
                  </a:cubicBezTo>
                  <a:cubicBezTo>
                    <a:pt x="9540" y="2645"/>
                    <a:pt x="9699" y="2685"/>
                    <a:pt x="9857" y="2725"/>
                  </a:cubicBezTo>
                  <a:cubicBezTo>
                    <a:pt x="10016" y="2744"/>
                    <a:pt x="10194" y="2764"/>
                    <a:pt x="10353" y="2764"/>
                  </a:cubicBezTo>
                  <a:lnTo>
                    <a:pt x="10591" y="2764"/>
                  </a:lnTo>
                  <a:cubicBezTo>
                    <a:pt x="10690" y="2764"/>
                    <a:pt x="10789" y="2744"/>
                    <a:pt x="10888" y="2725"/>
                  </a:cubicBezTo>
                  <a:cubicBezTo>
                    <a:pt x="11107" y="2685"/>
                    <a:pt x="11325" y="2586"/>
                    <a:pt x="11503" y="2467"/>
                  </a:cubicBezTo>
                  <a:cubicBezTo>
                    <a:pt x="11662" y="2348"/>
                    <a:pt x="11781" y="2189"/>
                    <a:pt x="11860" y="1991"/>
                  </a:cubicBezTo>
                  <a:cubicBezTo>
                    <a:pt x="11900" y="1911"/>
                    <a:pt x="11920" y="1832"/>
                    <a:pt x="11939" y="1753"/>
                  </a:cubicBezTo>
                  <a:cubicBezTo>
                    <a:pt x="11939" y="1673"/>
                    <a:pt x="11939" y="1594"/>
                    <a:pt x="11939" y="1495"/>
                  </a:cubicBezTo>
                  <a:cubicBezTo>
                    <a:pt x="11920" y="1435"/>
                    <a:pt x="11900" y="1356"/>
                    <a:pt x="11860" y="1277"/>
                  </a:cubicBezTo>
                  <a:cubicBezTo>
                    <a:pt x="11860" y="1237"/>
                    <a:pt x="11840" y="1217"/>
                    <a:pt x="11820" y="1178"/>
                  </a:cubicBezTo>
                  <a:lnTo>
                    <a:pt x="11801" y="1138"/>
                  </a:lnTo>
                  <a:lnTo>
                    <a:pt x="11781" y="1079"/>
                  </a:lnTo>
                  <a:cubicBezTo>
                    <a:pt x="11701" y="960"/>
                    <a:pt x="11602" y="860"/>
                    <a:pt x="11503" y="761"/>
                  </a:cubicBezTo>
                  <a:cubicBezTo>
                    <a:pt x="11404" y="682"/>
                    <a:pt x="11285" y="622"/>
                    <a:pt x="11186" y="563"/>
                  </a:cubicBezTo>
                  <a:cubicBezTo>
                    <a:pt x="11087" y="503"/>
                    <a:pt x="10968" y="464"/>
                    <a:pt x="10869" y="424"/>
                  </a:cubicBezTo>
                  <a:cubicBezTo>
                    <a:pt x="10690" y="365"/>
                    <a:pt x="10512" y="325"/>
                    <a:pt x="10333" y="305"/>
                  </a:cubicBezTo>
                  <a:lnTo>
                    <a:pt x="10135" y="305"/>
                  </a:lnTo>
                  <a:lnTo>
                    <a:pt x="10055" y="325"/>
                  </a:lnTo>
                  <a:lnTo>
                    <a:pt x="9996" y="365"/>
                  </a:lnTo>
                  <a:cubicBezTo>
                    <a:pt x="9917" y="384"/>
                    <a:pt x="9857" y="464"/>
                    <a:pt x="9857" y="543"/>
                  </a:cubicBezTo>
                  <a:cubicBezTo>
                    <a:pt x="9817" y="622"/>
                    <a:pt x="9837" y="702"/>
                    <a:pt x="9897" y="741"/>
                  </a:cubicBezTo>
                  <a:cubicBezTo>
                    <a:pt x="9917" y="761"/>
                    <a:pt x="9917" y="761"/>
                    <a:pt x="9936" y="781"/>
                  </a:cubicBezTo>
                  <a:lnTo>
                    <a:pt x="9996" y="821"/>
                  </a:lnTo>
                  <a:lnTo>
                    <a:pt x="10055" y="841"/>
                  </a:lnTo>
                  <a:lnTo>
                    <a:pt x="10135" y="860"/>
                  </a:lnTo>
                  <a:cubicBezTo>
                    <a:pt x="10254" y="900"/>
                    <a:pt x="10393" y="920"/>
                    <a:pt x="10551" y="960"/>
                  </a:cubicBezTo>
                  <a:cubicBezTo>
                    <a:pt x="10631" y="979"/>
                    <a:pt x="10710" y="1019"/>
                    <a:pt x="10789" y="1039"/>
                  </a:cubicBezTo>
                  <a:cubicBezTo>
                    <a:pt x="10888" y="1079"/>
                    <a:pt x="10968" y="1118"/>
                    <a:pt x="11047" y="1158"/>
                  </a:cubicBezTo>
                  <a:cubicBezTo>
                    <a:pt x="11146" y="1197"/>
                    <a:pt x="11226" y="1257"/>
                    <a:pt x="11305" y="1336"/>
                  </a:cubicBezTo>
                  <a:lnTo>
                    <a:pt x="11325" y="1356"/>
                  </a:lnTo>
                  <a:lnTo>
                    <a:pt x="11364" y="1396"/>
                  </a:lnTo>
                  <a:cubicBezTo>
                    <a:pt x="11384" y="1416"/>
                    <a:pt x="11384" y="1435"/>
                    <a:pt x="11404" y="1455"/>
                  </a:cubicBezTo>
                  <a:cubicBezTo>
                    <a:pt x="11444" y="1495"/>
                    <a:pt x="11464" y="1535"/>
                    <a:pt x="11483" y="1594"/>
                  </a:cubicBezTo>
                  <a:cubicBezTo>
                    <a:pt x="11523" y="1654"/>
                    <a:pt x="11523" y="1693"/>
                    <a:pt x="11543" y="1753"/>
                  </a:cubicBezTo>
                  <a:cubicBezTo>
                    <a:pt x="11543" y="1812"/>
                    <a:pt x="11543" y="1872"/>
                    <a:pt x="11543" y="1931"/>
                  </a:cubicBezTo>
                  <a:cubicBezTo>
                    <a:pt x="11503" y="2070"/>
                    <a:pt x="11444" y="2209"/>
                    <a:pt x="11345" y="2308"/>
                  </a:cubicBezTo>
                  <a:cubicBezTo>
                    <a:pt x="11206" y="2447"/>
                    <a:pt x="11047" y="2546"/>
                    <a:pt x="10869" y="2586"/>
                  </a:cubicBezTo>
                  <a:cubicBezTo>
                    <a:pt x="10769" y="2625"/>
                    <a:pt x="10670" y="2645"/>
                    <a:pt x="10571" y="2665"/>
                  </a:cubicBezTo>
                  <a:lnTo>
                    <a:pt x="10373" y="2665"/>
                  </a:lnTo>
                  <a:cubicBezTo>
                    <a:pt x="10214" y="2665"/>
                    <a:pt x="10055" y="2645"/>
                    <a:pt x="9897" y="2606"/>
                  </a:cubicBezTo>
                  <a:cubicBezTo>
                    <a:pt x="9738" y="2586"/>
                    <a:pt x="9599" y="2546"/>
                    <a:pt x="9441" y="2487"/>
                  </a:cubicBezTo>
                  <a:cubicBezTo>
                    <a:pt x="9302" y="2447"/>
                    <a:pt x="9163" y="2387"/>
                    <a:pt x="9024" y="2328"/>
                  </a:cubicBezTo>
                  <a:cubicBezTo>
                    <a:pt x="8965" y="2288"/>
                    <a:pt x="8885" y="2268"/>
                    <a:pt x="8826" y="2229"/>
                  </a:cubicBezTo>
                  <a:cubicBezTo>
                    <a:pt x="8766" y="2209"/>
                    <a:pt x="8687" y="2169"/>
                    <a:pt x="8628" y="2130"/>
                  </a:cubicBezTo>
                  <a:lnTo>
                    <a:pt x="8231" y="1911"/>
                  </a:lnTo>
                  <a:cubicBezTo>
                    <a:pt x="7973" y="1773"/>
                    <a:pt x="7715" y="1634"/>
                    <a:pt x="7438" y="1495"/>
                  </a:cubicBezTo>
                  <a:cubicBezTo>
                    <a:pt x="6922" y="1217"/>
                    <a:pt x="6367" y="940"/>
                    <a:pt x="5812" y="702"/>
                  </a:cubicBezTo>
                  <a:cubicBezTo>
                    <a:pt x="5673" y="642"/>
                    <a:pt x="5534" y="583"/>
                    <a:pt x="5375" y="543"/>
                  </a:cubicBezTo>
                  <a:cubicBezTo>
                    <a:pt x="5236" y="484"/>
                    <a:pt x="5098" y="424"/>
                    <a:pt x="4939" y="384"/>
                  </a:cubicBezTo>
                  <a:cubicBezTo>
                    <a:pt x="4642" y="265"/>
                    <a:pt x="4344" y="186"/>
                    <a:pt x="4027" y="127"/>
                  </a:cubicBezTo>
                  <a:cubicBezTo>
                    <a:pt x="3709" y="47"/>
                    <a:pt x="3372" y="8"/>
                    <a:pt x="3055" y="8"/>
                  </a:cubicBezTo>
                  <a:cubicBezTo>
                    <a:pt x="2975" y="3"/>
                    <a:pt x="2896" y="0"/>
                    <a:pt x="2816"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10"/>
          <p:cNvSpPr txBox="1">
            <a:spLocks noGrp="1"/>
          </p:cNvSpPr>
          <p:nvPr>
            <p:ph type="title"/>
          </p:nvPr>
        </p:nvSpPr>
        <p:spPr>
          <a:xfrm>
            <a:off x="4775506" y="1209175"/>
            <a:ext cx="3885300" cy="1249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a:latin typeface="Catamaran"/>
                <a:ea typeface="Catamaran"/>
                <a:cs typeface="Catamaran"/>
                <a:sym typeface="Catamaran"/>
              </a:defRPr>
            </a:lvl2pPr>
            <a:lvl3pPr lvl="2" rtl="0">
              <a:spcBef>
                <a:spcPts val="0"/>
              </a:spcBef>
              <a:spcAft>
                <a:spcPts val="0"/>
              </a:spcAft>
              <a:buNone/>
              <a:defRPr>
                <a:latin typeface="Catamaran"/>
                <a:ea typeface="Catamaran"/>
                <a:cs typeface="Catamaran"/>
                <a:sym typeface="Catamaran"/>
              </a:defRPr>
            </a:lvl3pPr>
            <a:lvl4pPr lvl="3" rtl="0">
              <a:spcBef>
                <a:spcPts val="0"/>
              </a:spcBef>
              <a:spcAft>
                <a:spcPts val="0"/>
              </a:spcAft>
              <a:buNone/>
              <a:defRPr>
                <a:latin typeface="Catamaran"/>
                <a:ea typeface="Catamaran"/>
                <a:cs typeface="Catamaran"/>
                <a:sym typeface="Catamaran"/>
              </a:defRPr>
            </a:lvl4pPr>
            <a:lvl5pPr lvl="4" rtl="0">
              <a:spcBef>
                <a:spcPts val="0"/>
              </a:spcBef>
              <a:spcAft>
                <a:spcPts val="0"/>
              </a:spcAft>
              <a:buNone/>
              <a:defRPr>
                <a:latin typeface="Catamaran"/>
                <a:ea typeface="Catamaran"/>
                <a:cs typeface="Catamaran"/>
                <a:sym typeface="Catamaran"/>
              </a:defRPr>
            </a:lvl5pPr>
            <a:lvl6pPr lvl="5" rtl="0">
              <a:spcBef>
                <a:spcPts val="0"/>
              </a:spcBef>
              <a:spcAft>
                <a:spcPts val="0"/>
              </a:spcAft>
              <a:buNone/>
              <a:defRPr>
                <a:latin typeface="Catamaran"/>
                <a:ea typeface="Catamaran"/>
                <a:cs typeface="Catamaran"/>
                <a:sym typeface="Catamaran"/>
              </a:defRPr>
            </a:lvl6pPr>
            <a:lvl7pPr lvl="6" rtl="0">
              <a:spcBef>
                <a:spcPts val="0"/>
              </a:spcBef>
              <a:spcAft>
                <a:spcPts val="0"/>
              </a:spcAft>
              <a:buNone/>
              <a:defRPr>
                <a:latin typeface="Catamaran"/>
                <a:ea typeface="Catamaran"/>
                <a:cs typeface="Catamaran"/>
                <a:sym typeface="Catamaran"/>
              </a:defRPr>
            </a:lvl7pPr>
            <a:lvl8pPr lvl="7" rtl="0">
              <a:spcBef>
                <a:spcPts val="0"/>
              </a:spcBef>
              <a:spcAft>
                <a:spcPts val="0"/>
              </a:spcAft>
              <a:buNone/>
              <a:defRPr>
                <a:latin typeface="Catamaran"/>
                <a:ea typeface="Catamaran"/>
                <a:cs typeface="Catamaran"/>
                <a:sym typeface="Catamaran"/>
              </a:defRPr>
            </a:lvl8pPr>
            <a:lvl9pPr lvl="8" rtl="0">
              <a:spcBef>
                <a:spcPts val="0"/>
              </a:spcBef>
              <a:spcAft>
                <a:spcPts val="0"/>
              </a:spcAft>
              <a:buNone/>
              <a:defRPr>
                <a:latin typeface="Catamaran"/>
                <a:ea typeface="Catamaran"/>
                <a:cs typeface="Catamaran"/>
                <a:sym typeface="Catamaran"/>
              </a:defRPr>
            </a:lvl9pPr>
          </a:lstStyle>
          <a:p>
            <a:endParaRPr/>
          </a:p>
        </p:txBody>
      </p:sp>
      <p:sp>
        <p:nvSpPr>
          <p:cNvPr id="538" name="Google Shape;538;p10"/>
          <p:cNvSpPr txBox="1">
            <a:spLocks noGrp="1"/>
          </p:cNvSpPr>
          <p:nvPr>
            <p:ph type="subTitle" idx="1"/>
          </p:nvPr>
        </p:nvSpPr>
        <p:spPr>
          <a:xfrm>
            <a:off x="4776314" y="3046732"/>
            <a:ext cx="3269400" cy="873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Catamaran"/>
                <a:ea typeface="Catamaran"/>
                <a:cs typeface="Catamaran"/>
                <a:sym typeface="Catamaran"/>
              </a:defRPr>
            </a:lvl1pPr>
            <a:lvl2pPr lvl="1" rtl="0">
              <a:spcBef>
                <a:spcPts val="1600"/>
              </a:spcBef>
              <a:spcAft>
                <a:spcPts val="0"/>
              </a:spcAft>
              <a:buNone/>
              <a:defRPr sz="1400">
                <a:latin typeface="Catamaran Thin"/>
                <a:ea typeface="Catamaran Thin"/>
                <a:cs typeface="Catamaran Thin"/>
                <a:sym typeface="Catamaran Thin"/>
              </a:defRPr>
            </a:lvl2pPr>
            <a:lvl3pPr lvl="2" rtl="0">
              <a:spcBef>
                <a:spcPts val="1600"/>
              </a:spcBef>
              <a:spcAft>
                <a:spcPts val="0"/>
              </a:spcAft>
              <a:buNone/>
              <a:defRPr sz="1400">
                <a:latin typeface="Catamaran Thin"/>
                <a:ea typeface="Catamaran Thin"/>
                <a:cs typeface="Catamaran Thin"/>
                <a:sym typeface="Catamaran Thin"/>
              </a:defRPr>
            </a:lvl3pPr>
            <a:lvl4pPr lvl="3" rtl="0">
              <a:spcBef>
                <a:spcPts val="1600"/>
              </a:spcBef>
              <a:spcAft>
                <a:spcPts val="0"/>
              </a:spcAft>
              <a:buNone/>
              <a:defRPr sz="1400">
                <a:latin typeface="Catamaran Thin"/>
                <a:ea typeface="Catamaran Thin"/>
                <a:cs typeface="Catamaran Thin"/>
                <a:sym typeface="Catamaran Thin"/>
              </a:defRPr>
            </a:lvl4pPr>
            <a:lvl5pPr lvl="4" rtl="0">
              <a:spcBef>
                <a:spcPts val="1600"/>
              </a:spcBef>
              <a:spcAft>
                <a:spcPts val="0"/>
              </a:spcAft>
              <a:buNone/>
              <a:defRPr sz="1400">
                <a:latin typeface="Catamaran Thin"/>
                <a:ea typeface="Catamaran Thin"/>
                <a:cs typeface="Catamaran Thin"/>
                <a:sym typeface="Catamaran Thin"/>
              </a:defRPr>
            </a:lvl5pPr>
            <a:lvl6pPr lvl="5" rtl="0">
              <a:spcBef>
                <a:spcPts val="1600"/>
              </a:spcBef>
              <a:spcAft>
                <a:spcPts val="0"/>
              </a:spcAft>
              <a:buNone/>
              <a:defRPr sz="1400">
                <a:latin typeface="Catamaran Thin"/>
                <a:ea typeface="Catamaran Thin"/>
                <a:cs typeface="Catamaran Thin"/>
                <a:sym typeface="Catamaran Thin"/>
              </a:defRPr>
            </a:lvl6pPr>
            <a:lvl7pPr lvl="6" rtl="0">
              <a:spcBef>
                <a:spcPts val="1600"/>
              </a:spcBef>
              <a:spcAft>
                <a:spcPts val="0"/>
              </a:spcAft>
              <a:buNone/>
              <a:defRPr sz="1400">
                <a:latin typeface="Catamaran Thin"/>
                <a:ea typeface="Catamaran Thin"/>
                <a:cs typeface="Catamaran Thin"/>
                <a:sym typeface="Catamaran Thin"/>
              </a:defRPr>
            </a:lvl7pPr>
            <a:lvl8pPr lvl="7" rtl="0">
              <a:spcBef>
                <a:spcPts val="1600"/>
              </a:spcBef>
              <a:spcAft>
                <a:spcPts val="0"/>
              </a:spcAft>
              <a:buNone/>
              <a:defRPr sz="1400">
                <a:latin typeface="Catamaran Thin"/>
                <a:ea typeface="Catamaran Thin"/>
                <a:cs typeface="Catamaran Thin"/>
                <a:sym typeface="Catamaran Thin"/>
              </a:defRPr>
            </a:lvl8pPr>
            <a:lvl9pPr lvl="8" rtl="0">
              <a:spcBef>
                <a:spcPts val="1600"/>
              </a:spcBef>
              <a:spcAft>
                <a:spcPts val="1600"/>
              </a:spcAft>
              <a:buNone/>
              <a:defRPr sz="1400">
                <a:latin typeface="Catamaran Thin"/>
                <a:ea typeface="Catamaran Thin"/>
                <a:cs typeface="Catamaran Thin"/>
                <a:sym typeface="Catamaran Th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9"/>
        <p:cNvGrpSpPr/>
        <p:nvPr/>
      </p:nvGrpSpPr>
      <p:grpSpPr>
        <a:xfrm>
          <a:off x="0" y="0"/>
          <a:ext cx="0" cy="0"/>
          <a:chOff x="0" y="0"/>
          <a:chExt cx="0" cy="0"/>
        </a:xfrm>
      </p:grpSpPr>
      <p:sp>
        <p:nvSpPr>
          <p:cNvPr id="540" name="Google Shape;540;p11"/>
          <p:cNvSpPr/>
          <p:nvPr/>
        </p:nvSpPr>
        <p:spPr>
          <a:xfrm>
            <a:off x="176288" y="226244"/>
            <a:ext cx="8791425" cy="4691011"/>
          </a:xfrm>
          <a:custGeom>
            <a:avLst/>
            <a:gdLst/>
            <a:ahLst/>
            <a:cxnLst/>
            <a:rect l="l" t="t" r="r" b="b"/>
            <a:pathLst>
              <a:path w="275399" h="146950" extrusionOk="0">
                <a:moveTo>
                  <a:pt x="195062" y="1706"/>
                </a:moveTo>
                <a:lnTo>
                  <a:pt x="234586" y="2023"/>
                </a:lnTo>
                <a:lnTo>
                  <a:pt x="273674" y="2340"/>
                </a:lnTo>
                <a:cubicBezTo>
                  <a:pt x="272702" y="25959"/>
                  <a:pt x="272622" y="49896"/>
                  <a:pt x="273416" y="73475"/>
                </a:cubicBezTo>
                <a:cubicBezTo>
                  <a:pt x="272622" y="97074"/>
                  <a:pt x="272722" y="121011"/>
                  <a:pt x="273674" y="144630"/>
                </a:cubicBezTo>
                <a:lnTo>
                  <a:pt x="195657" y="145264"/>
                </a:lnTo>
                <a:lnTo>
                  <a:pt x="194864" y="145264"/>
                </a:lnTo>
                <a:cubicBezTo>
                  <a:pt x="194130" y="145264"/>
                  <a:pt x="192900" y="145225"/>
                  <a:pt x="191929" y="145205"/>
                </a:cubicBezTo>
                <a:cubicBezTo>
                  <a:pt x="191175" y="145205"/>
                  <a:pt x="190560" y="145185"/>
                  <a:pt x="190263" y="145185"/>
                </a:cubicBezTo>
                <a:lnTo>
                  <a:pt x="190104" y="145185"/>
                </a:lnTo>
                <a:cubicBezTo>
                  <a:pt x="186872" y="145026"/>
                  <a:pt x="184274" y="144630"/>
                  <a:pt x="181894" y="143936"/>
                </a:cubicBezTo>
                <a:lnTo>
                  <a:pt x="181398" y="143797"/>
                </a:lnTo>
                <a:cubicBezTo>
                  <a:pt x="181319" y="143737"/>
                  <a:pt x="181220" y="143717"/>
                  <a:pt x="181121" y="143698"/>
                </a:cubicBezTo>
                <a:lnTo>
                  <a:pt x="181061" y="143698"/>
                </a:lnTo>
                <a:cubicBezTo>
                  <a:pt x="180030" y="143380"/>
                  <a:pt x="179038" y="142924"/>
                  <a:pt x="178126" y="142369"/>
                </a:cubicBezTo>
                <a:cubicBezTo>
                  <a:pt x="177630" y="141952"/>
                  <a:pt x="177253" y="141417"/>
                  <a:pt x="176996" y="140842"/>
                </a:cubicBezTo>
                <a:cubicBezTo>
                  <a:pt x="176599" y="140009"/>
                  <a:pt x="176500" y="139057"/>
                  <a:pt x="176678" y="138165"/>
                </a:cubicBezTo>
                <a:cubicBezTo>
                  <a:pt x="176778" y="137748"/>
                  <a:pt x="176916" y="137371"/>
                  <a:pt x="177135" y="137034"/>
                </a:cubicBezTo>
                <a:cubicBezTo>
                  <a:pt x="177392" y="136618"/>
                  <a:pt x="177630" y="136380"/>
                  <a:pt x="177908" y="136360"/>
                </a:cubicBezTo>
                <a:lnTo>
                  <a:pt x="177908" y="136360"/>
                </a:lnTo>
                <a:cubicBezTo>
                  <a:pt x="177868" y="136578"/>
                  <a:pt x="177848" y="136836"/>
                  <a:pt x="177868" y="137074"/>
                </a:cubicBezTo>
                <a:cubicBezTo>
                  <a:pt x="177769" y="137272"/>
                  <a:pt x="177749" y="137490"/>
                  <a:pt x="177829" y="137689"/>
                </a:cubicBezTo>
                <a:cubicBezTo>
                  <a:pt x="178245" y="138819"/>
                  <a:pt x="179415" y="139553"/>
                  <a:pt x="180823" y="139553"/>
                </a:cubicBezTo>
                <a:cubicBezTo>
                  <a:pt x="180848" y="139553"/>
                  <a:pt x="180873" y="139554"/>
                  <a:pt x="180898" y="139554"/>
                </a:cubicBezTo>
                <a:cubicBezTo>
                  <a:pt x="181764" y="139554"/>
                  <a:pt x="182606" y="139218"/>
                  <a:pt x="183223" y="138601"/>
                </a:cubicBezTo>
                <a:cubicBezTo>
                  <a:pt x="183699" y="138105"/>
                  <a:pt x="183917" y="137451"/>
                  <a:pt x="183857" y="136776"/>
                </a:cubicBezTo>
                <a:cubicBezTo>
                  <a:pt x="183719" y="134298"/>
                  <a:pt x="181378" y="133405"/>
                  <a:pt x="179435" y="133405"/>
                </a:cubicBezTo>
                <a:cubicBezTo>
                  <a:pt x="179400" y="133405"/>
                  <a:pt x="179364" y="133404"/>
                  <a:pt x="179329" y="133404"/>
                </a:cubicBezTo>
                <a:cubicBezTo>
                  <a:pt x="178235" y="133404"/>
                  <a:pt x="177164" y="133702"/>
                  <a:pt x="176242" y="134298"/>
                </a:cubicBezTo>
                <a:cubicBezTo>
                  <a:pt x="174874" y="135249"/>
                  <a:pt x="174041" y="136816"/>
                  <a:pt x="174061" y="138502"/>
                </a:cubicBezTo>
                <a:cubicBezTo>
                  <a:pt x="174080" y="140207"/>
                  <a:pt x="174814" y="141833"/>
                  <a:pt x="176064" y="142984"/>
                </a:cubicBezTo>
                <a:cubicBezTo>
                  <a:pt x="174219" y="142250"/>
                  <a:pt x="172434" y="141358"/>
                  <a:pt x="170749" y="140306"/>
                </a:cubicBezTo>
                <a:cubicBezTo>
                  <a:pt x="169757" y="139712"/>
                  <a:pt x="168746" y="139037"/>
                  <a:pt x="167774" y="138383"/>
                </a:cubicBezTo>
                <a:cubicBezTo>
                  <a:pt x="165057" y="136578"/>
                  <a:pt x="162261" y="134734"/>
                  <a:pt x="159088" y="133722"/>
                </a:cubicBezTo>
                <a:cubicBezTo>
                  <a:pt x="157700" y="133306"/>
                  <a:pt x="156232" y="133108"/>
                  <a:pt x="154765" y="133108"/>
                </a:cubicBezTo>
                <a:cubicBezTo>
                  <a:pt x="151374" y="133108"/>
                  <a:pt x="148379" y="134099"/>
                  <a:pt x="146515" y="135825"/>
                </a:cubicBezTo>
                <a:cubicBezTo>
                  <a:pt x="146356" y="135864"/>
                  <a:pt x="146198" y="135944"/>
                  <a:pt x="146079" y="136082"/>
                </a:cubicBezTo>
                <a:lnTo>
                  <a:pt x="145960" y="136201"/>
                </a:lnTo>
                <a:cubicBezTo>
                  <a:pt x="144809" y="137490"/>
                  <a:pt x="142846" y="139632"/>
                  <a:pt x="140962" y="139632"/>
                </a:cubicBezTo>
                <a:cubicBezTo>
                  <a:pt x="140605" y="139612"/>
                  <a:pt x="140248" y="139533"/>
                  <a:pt x="139931" y="139374"/>
                </a:cubicBezTo>
                <a:cubicBezTo>
                  <a:pt x="139157" y="139017"/>
                  <a:pt x="139019" y="138244"/>
                  <a:pt x="138979" y="137788"/>
                </a:cubicBezTo>
                <a:cubicBezTo>
                  <a:pt x="139058" y="137312"/>
                  <a:pt x="139237" y="136856"/>
                  <a:pt x="139534" y="136459"/>
                </a:cubicBezTo>
                <a:cubicBezTo>
                  <a:pt x="139554" y="136420"/>
                  <a:pt x="139594" y="136380"/>
                  <a:pt x="139633" y="136360"/>
                </a:cubicBezTo>
                <a:cubicBezTo>
                  <a:pt x="139832" y="136479"/>
                  <a:pt x="139990" y="136618"/>
                  <a:pt x="140149" y="136776"/>
                </a:cubicBezTo>
                <a:cubicBezTo>
                  <a:pt x="140446" y="137074"/>
                  <a:pt x="140803" y="137411"/>
                  <a:pt x="141339" y="137411"/>
                </a:cubicBezTo>
                <a:cubicBezTo>
                  <a:pt x="141498" y="137411"/>
                  <a:pt x="141676" y="137391"/>
                  <a:pt x="141835" y="137332"/>
                </a:cubicBezTo>
                <a:cubicBezTo>
                  <a:pt x="142251" y="137173"/>
                  <a:pt x="142608" y="136856"/>
                  <a:pt x="142787" y="136439"/>
                </a:cubicBezTo>
                <a:cubicBezTo>
                  <a:pt x="143005" y="135983"/>
                  <a:pt x="143025" y="135468"/>
                  <a:pt x="142846" y="134992"/>
                </a:cubicBezTo>
                <a:cubicBezTo>
                  <a:pt x="142573" y="134173"/>
                  <a:pt x="141821" y="133603"/>
                  <a:pt x="140947" y="133603"/>
                </a:cubicBezTo>
                <a:cubicBezTo>
                  <a:pt x="140932" y="133603"/>
                  <a:pt x="140918" y="133603"/>
                  <a:pt x="140903" y="133603"/>
                </a:cubicBezTo>
                <a:cubicBezTo>
                  <a:pt x="139713" y="133603"/>
                  <a:pt x="138325" y="134476"/>
                  <a:pt x="137730" y="135547"/>
                </a:cubicBezTo>
                <a:cubicBezTo>
                  <a:pt x="137115" y="134476"/>
                  <a:pt x="135746" y="133603"/>
                  <a:pt x="134537" y="133603"/>
                </a:cubicBezTo>
                <a:cubicBezTo>
                  <a:pt x="134522" y="133603"/>
                  <a:pt x="134508" y="133603"/>
                  <a:pt x="134493" y="133603"/>
                </a:cubicBezTo>
                <a:cubicBezTo>
                  <a:pt x="133638" y="133603"/>
                  <a:pt x="132866" y="134173"/>
                  <a:pt x="132593" y="134992"/>
                </a:cubicBezTo>
                <a:cubicBezTo>
                  <a:pt x="132435" y="135468"/>
                  <a:pt x="132454" y="135983"/>
                  <a:pt x="132653" y="136439"/>
                </a:cubicBezTo>
                <a:cubicBezTo>
                  <a:pt x="132851" y="136856"/>
                  <a:pt x="133188" y="137173"/>
                  <a:pt x="133625" y="137332"/>
                </a:cubicBezTo>
                <a:cubicBezTo>
                  <a:pt x="133783" y="137391"/>
                  <a:pt x="133942" y="137411"/>
                  <a:pt x="134120" y="137411"/>
                </a:cubicBezTo>
                <a:cubicBezTo>
                  <a:pt x="134656" y="137411"/>
                  <a:pt x="134993" y="137074"/>
                  <a:pt x="135290" y="136776"/>
                </a:cubicBezTo>
                <a:cubicBezTo>
                  <a:pt x="135449" y="136618"/>
                  <a:pt x="135627" y="136479"/>
                  <a:pt x="135806" y="136360"/>
                </a:cubicBezTo>
                <a:cubicBezTo>
                  <a:pt x="135846" y="136380"/>
                  <a:pt x="135885" y="136420"/>
                  <a:pt x="135905" y="136459"/>
                </a:cubicBezTo>
                <a:cubicBezTo>
                  <a:pt x="136203" y="136856"/>
                  <a:pt x="136381" y="137312"/>
                  <a:pt x="136460" y="137788"/>
                </a:cubicBezTo>
                <a:cubicBezTo>
                  <a:pt x="136441" y="138244"/>
                  <a:pt x="136282" y="139017"/>
                  <a:pt x="135508" y="139374"/>
                </a:cubicBezTo>
                <a:cubicBezTo>
                  <a:pt x="135191" y="139533"/>
                  <a:pt x="134834" y="139612"/>
                  <a:pt x="134477" y="139632"/>
                </a:cubicBezTo>
                <a:cubicBezTo>
                  <a:pt x="132593" y="139632"/>
                  <a:pt x="130650" y="137490"/>
                  <a:pt x="129480" y="136201"/>
                </a:cubicBezTo>
                <a:lnTo>
                  <a:pt x="129361" y="136082"/>
                </a:lnTo>
                <a:cubicBezTo>
                  <a:pt x="129242" y="135944"/>
                  <a:pt x="129083" y="135864"/>
                  <a:pt x="128924" y="135825"/>
                </a:cubicBezTo>
                <a:cubicBezTo>
                  <a:pt x="127060" y="134099"/>
                  <a:pt x="124066" y="133108"/>
                  <a:pt x="120675" y="133108"/>
                </a:cubicBezTo>
                <a:cubicBezTo>
                  <a:pt x="119207" y="133108"/>
                  <a:pt x="117759" y="133306"/>
                  <a:pt x="116351" y="133722"/>
                </a:cubicBezTo>
                <a:cubicBezTo>
                  <a:pt x="113178" y="134714"/>
                  <a:pt x="110382" y="136578"/>
                  <a:pt x="107665" y="138383"/>
                </a:cubicBezTo>
                <a:cubicBezTo>
                  <a:pt x="106694" y="139037"/>
                  <a:pt x="105682" y="139712"/>
                  <a:pt x="104691" y="140306"/>
                </a:cubicBezTo>
                <a:cubicBezTo>
                  <a:pt x="103005" y="141358"/>
                  <a:pt x="101220" y="142250"/>
                  <a:pt x="99376" y="142984"/>
                </a:cubicBezTo>
                <a:cubicBezTo>
                  <a:pt x="100645" y="141833"/>
                  <a:pt x="101359" y="140207"/>
                  <a:pt x="101379" y="138502"/>
                </a:cubicBezTo>
                <a:cubicBezTo>
                  <a:pt x="101399" y="136816"/>
                  <a:pt x="100585" y="135249"/>
                  <a:pt x="99197" y="134298"/>
                </a:cubicBezTo>
                <a:cubicBezTo>
                  <a:pt x="98298" y="133717"/>
                  <a:pt x="97241" y="133402"/>
                  <a:pt x="96174" y="133402"/>
                </a:cubicBezTo>
                <a:cubicBezTo>
                  <a:pt x="96111" y="133402"/>
                  <a:pt x="96048" y="133403"/>
                  <a:pt x="95985" y="133405"/>
                </a:cubicBezTo>
                <a:cubicBezTo>
                  <a:pt x="94041" y="133405"/>
                  <a:pt x="91701" y="134278"/>
                  <a:pt x="91562" y="136776"/>
                </a:cubicBezTo>
                <a:cubicBezTo>
                  <a:pt x="91503" y="137451"/>
                  <a:pt x="91721" y="138105"/>
                  <a:pt x="92197" y="138601"/>
                </a:cubicBezTo>
                <a:cubicBezTo>
                  <a:pt x="92814" y="139218"/>
                  <a:pt x="93656" y="139554"/>
                  <a:pt x="94522" y="139554"/>
                </a:cubicBezTo>
                <a:cubicBezTo>
                  <a:pt x="94547" y="139554"/>
                  <a:pt x="94572" y="139553"/>
                  <a:pt x="94596" y="139553"/>
                </a:cubicBezTo>
                <a:cubicBezTo>
                  <a:pt x="96004" y="139553"/>
                  <a:pt x="97174" y="138819"/>
                  <a:pt x="97591" y="137709"/>
                </a:cubicBezTo>
                <a:cubicBezTo>
                  <a:pt x="97670" y="137490"/>
                  <a:pt x="97650" y="137272"/>
                  <a:pt x="97551" y="137074"/>
                </a:cubicBezTo>
                <a:cubicBezTo>
                  <a:pt x="97571" y="136836"/>
                  <a:pt x="97551" y="136598"/>
                  <a:pt x="97512" y="136360"/>
                </a:cubicBezTo>
                <a:lnTo>
                  <a:pt x="97512" y="136360"/>
                </a:lnTo>
                <a:cubicBezTo>
                  <a:pt x="97769" y="136380"/>
                  <a:pt x="98027" y="136618"/>
                  <a:pt x="98285" y="137034"/>
                </a:cubicBezTo>
                <a:cubicBezTo>
                  <a:pt x="98503" y="137371"/>
                  <a:pt x="98642" y="137748"/>
                  <a:pt x="98741" y="138165"/>
                </a:cubicBezTo>
                <a:cubicBezTo>
                  <a:pt x="98920" y="139057"/>
                  <a:pt x="98820" y="140009"/>
                  <a:pt x="98424" y="140842"/>
                </a:cubicBezTo>
                <a:cubicBezTo>
                  <a:pt x="98166" y="141417"/>
                  <a:pt x="97789" y="141933"/>
                  <a:pt x="97313" y="142369"/>
                </a:cubicBezTo>
                <a:cubicBezTo>
                  <a:pt x="96381" y="142904"/>
                  <a:pt x="95390" y="143341"/>
                  <a:pt x="94358" y="143658"/>
                </a:cubicBezTo>
                <a:lnTo>
                  <a:pt x="94299" y="143658"/>
                </a:lnTo>
                <a:cubicBezTo>
                  <a:pt x="94200" y="143678"/>
                  <a:pt x="94101" y="143698"/>
                  <a:pt x="94021" y="143757"/>
                </a:cubicBezTo>
                <a:lnTo>
                  <a:pt x="93526" y="143916"/>
                </a:lnTo>
                <a:cubicBezTo>
                  <a:pt x="91146" y="144610"/>
                  <a:pt x="88548" y="145006"/>
                  <a:pt x="85295" y="145145"/>
                </a:cubicBezTo>
                <a:lnTo>
                  <a:pt x="85157" y="145145"/>
                </a:lnTo>
                <a:cubicBezTo>
                  <a:pt x="84879" y="145145"/>
                  <a:pt x="84244" y="145165"/>
                  <a:pt x="83511" y="145185"/>
                </a:cubicBezTo>
                <a:cubicBezTo>
                  <a:pt x="82519" y="145205"/>
                  <a:pt x="81290" y="145225"/>
                  <a:pt x="80556" y="145225"/>
                </a:cubicBezTo>
                <a:lnTo>
                  <a:pt x="79763" y="145225"/>
                </a:lnTo>
                <a:lnTo>
                  <a:pt x="1746" y="144610"/>
                </a:lnTo>
                <a:cubicBezTo>
                  <a:pt x="2698" y="120991"/>
                  <a:pt x="2797" y="97074"/>
                  <a:pt x="2004" y="73475"/>
                </a:cubicBezTo>
                <a:cubicBezTo>
                  <a:pt x="2797" y="49876"/>
                  <a:pt x="2698" y="25959"/>
                  <a:pt x="1746" y="2321"/>
                </a:cubicBezTo>
                <a:lnTo>
                  <a:pt x="40873" y="2023"/>
                </a:lnTo>
                <a:lnTo>
                  <a:pt x="80357" y="1706"/>
                </a:lnTo>
                <a:lnTo>
                  <a:pt x="80556" y="1706"/>
                </a:lnTo>
                <a:cubicBezTo>
                  <a:pt x="81290" y="1706"/>
                  <a:pt x="82519" y="1726"/>
                  <a:pt x="83491" y="1745"/>
                </a:cubicBezTo>
                <a:cubicBezTo>
                  <a:pt x="84244" y="1765"/>
                  <a:pt x="84859" y="1785"/>
                  <a:pt x="85157" y="1785"/>
                </a:cubicBezTo>
                <a:lnTo>
                  <a:pt x="85315" y="1785"/>
                </a:lnTo>
                <a:cubicBezTo>
                  <a:pt x="88548" y="1924"/>
                  <a:pt x="91146" y="2321"/>
                  <a:pt x="93526" y="3015"/>
                </a:cubicBezTo>
                <a:lnTo>
                  <a:pt x="94021" y="3173"/>
                </a:lnTo>
                <a:cubicBezTo>
                  <a:pt x="94101" y="3213"/>
                  <a:pt x="94200" y="3253"/>
                  <a:pt x="94299" y="3272"/>
                </a:cubicBezTo>
                <a:lnTo>
                  <a:pt x="94358" y="3272"/>
                </a:lnTo>
                <a:cubicBezTo>
                  <a:pt x="95390" y="3590"/>
                  <a:pt x="96381" y="4046"/>
                  <a:pt x="97313" y="4601"/>
                </a:cubicBezTo>
                <a:cubicBezTo>
                  <a:pt x="97769" y="5018"/>
                  <a:pt x="98146" y="5533"/>
                  <a:pt x="98404" y="6108"/>
                </a:cubicBezTo>
                <a:cubicBezTo>
                  <a:pt x="98801" y="6961"/>
                  <a:pt x="98920" y="7893"/>
                  <a:pt x="98721" y="8805"/>
                </a:cubicBezTo>
                <a:cubicBezTo>
                  <a:pt x="98642" y="9202"/>
                  <a:pt x="98483" y="9579"/>
                  <a:pt x="98285" y="9936"/>
                </a:cubicBezTo>
                <a:cubicBezTo>
                  <a:pt x="98027" y="10352"/>
                  <a:pt x="97789" y="10570"/>
                  <a:pt x="97512" y="10610"/>
                </a:cubicBezTo>
                <a:cubicBezTo>
                  <a:pt x="97551" y="10372"/>
                  <a:pt x="97571" y="10114"/>
                  <a:pt x="97551" y="9876"/>
                </a:cubicBezTo>
                <a:cubicBezTo>
                  <a:pt x="97650" y="9678"/>
                  <a:pt x="97670" y="9460"/>
                  <a:pt x="97591" y="9261"/>
                </a:cubicBezTo>
                <a:cubicBezTo>
                  <a:pt x="97174" y="8131"/>
                  <a:pt x="96004" y="7417"/>
                  <a:pt x="94596" y="7417"/>
                </a:cubicBezTo>
                <a:cubicBezTo>
                  <a:pt x="94549" y="7415"/>
                  <a:pt x="94502" y="7414"/>
                  <a:pt x="94455" y="7414"/>
                </a:cubicBezTo>
                <a:cubicBezTo>
                  <a:pt x="93612" y="7414"/>
                  <a:pt x="92797" y="7748"/>
                  <a:pt x="92177" y="8349"/>
                </a:cubicBezTo>
                <a:cubicBezTo>
                  <a:pt x="91721" y="8845"/>
                  <a:pt x="91483" y="9519"/>
                  <a:pt x="91542" y="10194"/>
                </a:cubicBezTo>
                <a:cubicBezTo>
                  <a:pt x="91701" y="12672"/>
                  <a:pt x="94021" y="13545"/>
                  <a:pt x="95985" y="13545"/>
                </a:cubicBezTo>
                <a:cubicBezTo>
                  <a:pt x="96048" y="13547"/>
                  <a:pt x="96111" y="13548"/>
                  <a:pt x="96174" y="13548"/>
                </a:cubicBezTo>
                <a:cubicBezTo>
                  <a:pt x="97238" y="13548"/>
                  <a:pt x="98278" y="13233"/>
                  <a:pt x="99158" y="12653"/>
                </a:cubicBezTo>
                <a:cubicBezTo>
                  <a:pt x="100546" y="11721"/>
                  <a:pt x="101379" y="10134"/>
                  <a:pt x="101359" y="8468"/>
                </a:cubicBezTo>
                <a:cubicBezTo>
                  <a:pt x="101339" y="6763"/>
                  <a:pt x="100605" y="5137"/>
                  <a:pt x="99356" y="3986"/>
                </a:cubicBezTo>
                <a:lnTo>
                  <a:pt x="99356" y="3986"/>
                </a:lnTo>
                <a:cubicBezTo>
                  <a:pt x="101200" y="4720"/>
                  <a:pt x="102965" y="5613"/>
                  <a:pt x="104671" y="6644"/>
                </a:cubicBezTo>
                <a:cubicBezTo>
                  <a:pt x="105662" y="7259"/>
                  <a:pt x="106674" y="7933"/>
                  <a:pt x="107645" y="8567"/>
                </a:cubicBezTo>
                <a:cubicBezTo>
                  <a:pt x="110362" y="10372"/>
                  <a:pt x="113159" y="12236"/>
                  <a:pt x="116332" y="13228"/>
                </a:cubicBezTo>
                <a:cubicBezTo>
                  <a:pt x="117662" y="13627"/>
                  <a:pt x="119065" y="13844"/>
                  <a:pt x="120471" y="13844"/>
                </a:cubicBezTo>
                <a:cubicBezTo>
                  <a:pt x="120532" y="13844"/>
                  <a:pt x="120593" y="13843"/>
                  <a:pt x="120655" y="13843"/>
                </a:cubicBezTo>
                <a:cubicBezTo>
                  <a:pt x="124046" y="13843"/>
                  <a:pt x="127040" y="12851"/>
                  <a:pt x="128885" y="11126"/>
                </a:cubicBezTo>
                <a:cubicBezTo>
                  <a:pt x="129063" y="11106"/>
                  <a:pt x="129222" y="11026"/>
                  <a:pt x="129341" y="10888"/>
                </a:cubicBezTo>
                <a:lnTo>
                  <a:pt x="129440" y="10769"/>
                </a:lnTo>
                <a:cubicBezTo>
                  <a:pt x="130610" y="9480"/>
                  <a:pt x="132573" y="7338"/>
                  <a:pt x="134457" y="7338"/>
                </a:cubicBezTo>
                <a:cubicBezTo>
                  <a:pt x="134814" y="7338"/>
                  <a:pt x="135152" y="7417"/>
                  <a:pt x="135489" y="7576"/>
                </a:cubicBezTo>
                <a:cubicBezTo>
                  <a:pt x="136262" y="7953"/>
                  <a:pt x="136401" y="8726"/>
                  <a:pt x="136441" y="9182"/>
                </a:cubicBezTo>
                <a:cubicBezTo>
                  <a:pt x="136361" y="9658"/>
                  <a:pt x="136183" y="10114"/>
                  <a:pt x="135885" y="10511"/>
                </a:cubicBezTo>
                <a:cubicBezTo>
                  <a:pt x="135865" y="10551"/>
                  <a:pt x="135826" y="10570"/>
                  <a:pt x="135786" y="10590"/>
                </a:cubicBezTo>
                <a:cubicBezTo>
                  <a:pt x="135588" y="10491"/>
                  <a:pt x="135409" y="10352"/>
                  <a:pt x="135271" y="10194"/>
                </a:cubicBezTo>
                <a:cubicBezTo>
                  <a:pt x="134973" y="9876"/>
                  <a:pt x="134616" y="9539"/>
                  <a:pt x="134081" y="9539"/>
                </a:cubicBezTo>
                <a:cubicBezTo>
                  <a:pt x="133922" y="9539"/>
                  <a:pt x="133743" y="9579"/>
                  <a:pt x="133585" y="9638"/>
                </a:cubicBezTo>
                <a:cubicBezTo>
                  <a:pt x="133168" y="9777"/>
                  <a:pt x="132811" y="10114"/>
                  <a:pt x="132633" y="10511"/>
                </a:cubicBezTo>
                <a:cubicBezTo>
                  <a:pt x="132415" y="10967"/>
                  <a:pt x="132395" y="11502"/>
                  <a:pt x="132573" y="11959"/>
                </a:cubicBezTo>
                <a:cubicBezTo>
                  <a:pt x="132823" y="12784"/>
                  <a:pt x="133573" y="13349"/>
                  <a:pt x="134430" y="13349"/>
                </a:cubicBezTo>
                <a:cubicBezTo>
                  <a:pt x="134459" y="13349"/>
                  <a:pt x="134488" y="13348"/>
                  <a:pt x="134517" y="13347"/>
                </a:cubicBezTo>
                <a:cubicBezTo>
                  <a:pt x="135707" y="13347"/>
                  <a:pt x="137095" y="12474"/>
                  <a:pt x="137690" y="11403"/>
                </a:cubicBezTo>
                <a:cubicBezTo>
                  <a:pt x="138285" y="12474"/>
                  <a:pt x="139673" y="13347"/>
                  <a:pt x="140883" y="13347"/>
                </a:cubicBezTo>
                <a:cubicBezTo>
                  <a:pt x="140911" y="13348"/>
                  <a:pt x="140940" y="13349"/>
                  <a:pt x="140968" y="13349"/>
                </a:cubicBezTo>
                <a:cubicBezTo>
                  <a:pt x="141806" y="13349"/>
                  <a:pt x="142557" y="12784"/>
                  <a:pt x="142806" y="11959"/>
                </a:cubicBezTo>
                <a:cubicBezTo>
                  <a:pt x="142985" y="11502"/>
                  <a:pt x="142965" y="10967"/>
                  <a:pt x="142747" y="10511"/>
                </a:cubicBezTo>
                <a:cubicBezTo>
                  <a:pt x="142568" y="10114"/>
                  <a:pt x="142211" y="9777"/>
                  <a:pt x="141795" y="9638"/>
                </a:cubicBezTo>
                <a:cubicBezTo>
                  <a:pt x="141636" y="9579"/>
                  <a:pt x="141478" y="9539"/>
                  <a:pt x="141299" y="9539"/>
                </a:cubicBezTo>
                <a:cubicBezTo>
                  <a:pt x="140764" y="9539"/>
                  <a:pt x="140427" y="9876"/>
                  <a:pt x="140109" y="10194"/>
                </a:cubicBezTo>
                <a:cubicBezTo>
                  <a:pt x="139971" y="10352"/>
                  <a:pt x="139792" y="10491"/>
                  <a:pt x="139594" y="10590"/>
                </a:cubicBezTo>
                <a:cubicBezTo>
                  <a:pt x="139554" y="10570"/>
                  <a:pt x="139534" y="10551"/>
                  <a:pt x="139495" y="10511"/>
                </a:cubicBezTo>
                <a:cubicBezTo>
                  <a:pt x="139217" y="10114"/>
                  <a:pt x="139019" y="9658"/>
                  <a:pt x="138959" y="9182"/>
                </a:cubicBezTo>
                <a:cubicBezTo>
                  <a:pt x="138979" y="8726"/>
                  <a:pt x="139138" y="7953"/>
                  <a:pt x="139911" y="7576"/>
                </a:cubicBezTo>
                <a:cubicBezTo>
                  <a:pt x="140228" y="7417"/>
                  <a:pt x="140585" y="7338"/>
                  <a:pt x="140942" y="7338"/>
                </a:cubicBezTo>
                <a:cubicBezTo>
                  <a:pt x="142826" y="7338"/>
                  <a:pt x="144770" y="9480"/>
                  <a:pt x="145940" y="10769"/>
                </a:cubicBezTo>
                <a:lnTo>
                  <a:pt x="146059" y="10888"/>
                </a:lnTo>
                <a:cubicBezTo>
                  <a:pt x="146158" y="11026"/>
                  <a:pt x="146317" y="11106"/>
                  <a:pt x="146495" y="11145"/>
                </a:cubicBezTo>
                <a:cubicBezTo>
                  <a:pt x="148359" y="12871"/>
                  <a:pt x="151354" y="13843"/>
                  <a:pt x="154725" y="13843"/>
                </a:cubicBezTo>
                <a:cubicBezTo>
                  <a:pt x="154792" y="13843"/>
                  <a:pt x="154858" y="13844"/>
                  <a:pt x="154925" y="13844"/>
                </a:cubicBezTo>
                <a:cubicBezTo>
                  <a:pt x="156326" y="13844"/>
                  <a:pt x="157724" y="13644"/>
                  <a:pt x="159068" y="13228"/>
                </a:cubicBezTo>
                <a:cubicBezTo>
                  <a:pt x="162241" y="12236"/>
                  <a:pt x="165037" y="10372"/>
                  <a:pt x="167734" y="8567"/>
                </a:cubicBezTo>
                <a:cubicBezTo>
                  <a:pt x="168706" y="7933"/>
                  <a:pt x="169718" y="7259"/>
                  <a:pt x="170709" y="6644"/>
                </a:cubicBezTo>
                <a:cubicBezTo>
                  <a:pt x="172415" y="5613"/>
                  <a:pt x="174199" y="4720"/>
                  <a:pt x="176044" y="3986"/>
                </a:cubicBezTo>
                <a:lnTo>
                  <a:pt x="176044" y="3986"/>
                </a:lnTo>
                <a:cubicBezTo>
                  <a:pt x="174794" y="5137"/>
                  <a:pt x="174080" y="6763"/>
                  <a:pt x="174061" y="8468"/>
                </a:cubicBezTo>
                <a:cubicBezTo>
                  <a:pt x="174041" y="10134"/>
                  <a:pt x="174874" y="11721"/>
                  <a:pt x="176242" y="12672"/>
                </a:cubicBezTo>
                <a:cubicBezTo>
                  <a:pt x="177166" y="13250"/>
                  <a:pt x="178239" y="13566"/>
                  <a:pt x="179335" y="13566"/>
                </a:cubicBezTo>
                <a:cubicBezTo>
                  <a:pt x="179368" y="13566"/>
                  <a:pt x="179402" y="13565"/>
                  <a:pt x="179435" y="13565"/>
                </a:cubicBezTo>
                <a:cubicBezTo>
                  <a:pt x="181378" y="13565"/>
                  <a:pt x="183719" y="12672"/>
                  <a:pt x="183877" y="10194"/>
                </a:cubicBezTo>
                <a:cubicBezTo>
                  <a:pt x="183917" y="9519"/>
                  <a:pt x="183699" y="8845"/>
                  <a:pt x="183223" y="8349"/>
                </a:cubicBezTo>
                <a:cubicBezTo>
                  <a:pt x="182620" y="7765"/>
                  <a:pt x="181803" y="7414"/>
                  <a:pt x="180958" y="7414"/>
                </a:cubicBezTo>
                <a:cubicBezTo>
                  <a:pt x="180913" y="7414"/>
                  <a:pt x="180868" y="7415"/>
                  <a:pt x="180823" y="7417"/>
                </a:cubicBezTo>
                <a:cubicBezTo>
                  <a:pt x="179415" y="7417"/>
                  <a:pt x="178245" y="8151"/>
                  <a:pt x="177829" y="9261"/>
                </a:cubicBezTo>
                <a:cubicBezTo>
                  <a:pt x="177749" y="9460"/>
                  <a:pt x="177769" y="9698"/>
                  <a:pt x="177868" y="9876"/>
                </a:cubicBezTo>
                <a:cubicBezTo>
                  <a:pt x="177848" y="10114"/>
                  <a:pt x="177868" y="10372"/>
                  <a:pt x="177908" y="10610"/>
                </a:cubicBezTo>
                <a:cubicBezTo>
                  <a:pt x="177650" y="10570"/>
                  <a:pt x="177392" y="10352"/>
                  <a:pt x="177154" y="9936"/>
                </a:cubicBezTo>
                <a:cubicBezTo>
                  <a:pt x="176936" y="9579"/>
                  <a:pt x="176778" y="9202"/>
                  <a:pt x="176698" y="8805"/>
                </a:cubicBezTo>
                <a:cubicBezTo>
                  <a:pt x="176500" y="7893"/>
                  <a:pt x="176619" y="6961"/>
                  <a:pt x="176996" y="6108"/>
                </a:cubicBezTo>
                <a:cubicBezTo>
                  <a:pt x="177253" y="5533"/>
                  <a:pt x="177630" y="5018"/>
                  <a:pt x="178126" y="4601"/>
                </a:cubicBezTo>
                <a:cubicBezTo>
                  <a:pt x="179058" y="4046"/>
                  <a:pt x="180050" y="3610"/>
                  <a:pt x="181081" y="3292"/>
                </a:cubicBezTo>
                <a:lnTo>
                  <a:pt x="181121" y="3292"/>
                </a:lnTo>
                <a:cubicBezTo>
                  <a:pt x="181220" y="3292"/>
                  <a:pt x="181319" y="3253"/>
                  <a:pt x="181418" y="3193"/>
                </a:cubicBezTo>
                <a:lnTo>
                  <a:pt x="181914" y="3054"/>
                </a:lnTo>
                <a:cubicBezTo>
                  <a:pt x="184274" y="2340"/>
                  <a:pt x="186892" y="1944"/>
                  <a:pt x="190124" y="1805"/>
                </a:cubicBezTo>
                <a:lnTo>
                  <a:pt x="190263" y="1805"/>
                </a:lnTo>
                <a:cubicBezTo>
                  <a:pt x="190540" y="1805"/>
                  <a:pt x="191175" y="1805"/>
                  <a:pt x="191909" y="1785"/>
                </a:cubicBezTo>
                <a:cubicBezTo>
                  <a:pt x="192900" y="1765"/>
                  <a:pt x="194130" y="1726"/>
                  <a:pt x="194864" y="1726"/>
                </a:cubicBezTo>
                <a:lnTo>
                  <a:pt x="195022" y="1706"/>
                </a:lnTo>
                <a:close/>
                <a:moveTo>
                  <a:pt x="80397" y="1468"/>
                </a:moveTo>
                <a:lnTo>
                  <a:pt x="1488" y="2102"/>
                </a:lnTo>
                <a:cubicBezTo>
                  <a:pt x="2460" y="25880"/>
                  <a:pt x="2559" y="49678"/>
                  <a:pt x="1766" y="73475"/>
                </a:cubicBezTo>
                <a:cubicBezTo>
                  <a:pt x="2559" y="97273"/>
                  <a:pt x="2460" y="121070"/>
                  <a:pt x="1488" y="144868"/>
                </a:cubicBezTo>
                <a:lnTo>
                  <a:pt x="80397" y="145502"/>
                </a:lnTo>
                <a:lnTo>
                  <a:pt x="80556" y="145502"/>
                </a:lnTo>
                <a:cubicBezTo>
                  <a:pt x="81825" y="145502"/>
                  <a:pt x="84482" y="145423"/>
                  <a:pt x="85157" y="145423"/>
                </a:cubicBezTo>
                <a:lnTo>
                  <a:pt x="85295" y="145423"/>
                </a:lnTo>
                <a:cubicBezTo>
                  <a:pt x="88112" y="145304"/>
                  <a:pt x="90888" y="144967"/>
                  <a:pt x="93585" y="144174"/>
                </a:cubicBezTo>
                <a:lnTo>
                  <a:pt x="94120" y="144015"/>
                </a:lnTo>
                <a:cubicBezTo>
                  <a:pt x="94180" y="143955"/>
                  <a:pt x="94259" y="143936"/>
                  <a:pt x="94339" y="143916"/>
                </a:cubicBezTo>
                <a:lnTo>
                  <a:pt x="94418" y="143916"/>
                </a:lnTo>
                <a:cubicBezTo>
                  <a:pt x="95469" y="143579"/>
                  <a:pt x="96500" y="143142"/>
                  <a:pt x="97452" y="142587"/>
                </a:cubicBezTo>
                <a:cubicBezTo>
                  <a:pt x="97968" y="142131"/>
                  <a:pt x="98364" y="141576"/>
                  <a:pt x="98642" y="140961"/>
                </a:cubicBezTo>
                <a:cubicBezTo>
                  <a:pt x="99058" y="140068"/>
                  <a:pt x="99177" y="139077"/>
                  <a:pt x="98979" y="138125"/>
                </a:cubicBezTo>
                <a:cubicBezTo>
                  <a:pt x="98880" y="137689"/>
                  <a:pt x="98721" y="137272"/>
                  <a:pt x="98483" y="136915"/>
                </a:cubicBezTo>
                <a:cubicBezTo>
                  <a:pt x="98166" y="136380"/>
                  <a:pt x="97809" y="136102"/>
                  <a:pt x="97432" y="136102"/>
                </a:cubicBezTo>
                <a:cubicBezTo>
                  <a:pt x="97333" y="136102"/>
                  <a:pt x="97254" y="136122"/>
                  <a:pt x="97174" y="136142"/>
                </a:cubicBezTo>
                <a:cubicBezTo>
                  <a:pt x="97274" y="136459"/>
                  <a:pt x="97313" y="136796"/>
                  <a:pt x="97274" y="137133"/>
                </a:cubicBezTo>
                <a:cubicBezTo>
                  <a:pt x="97373" y="137272"/>
                  <a:pt x="97393" y="137451"/>
                  <a:pt x="97333" y="137629"/>
                </a:cubicBezTo>
                <a:cubicBezTo>
                  <a:pt x="96917" y="138760"/>
                  <a:pt x="95747" y="139295"/>
                  <a:pt x="94577" y="139295"/>
                </a:cubicBezTo>
                <a:cubicBezTo>
                  <a:pt x="93109" y="139295"/>
                  <a:pt x="91681" y="138442"/>
                  <a:pt x="91780" y="136796"/>
                </a:cubicBezTo>
                <a:cubicBezTo>
                  <a:pt x="91919" y="134615"/>
                  <a:pt x="93942" y="133663"/>
                  <a:pt x="95965" y="133663"/>
                </a:cubicBezTo>
                <a:cubicBezTo>
                  <a:pt x="96029" y="133661"/>
                  <a:pt x="96093" y="133659"/>
                  <a:pt x="96158" y="133659"/>
                </a:cubicBezTo>
                <a:cubicBezTo>
                  <a:pt x="97181" y="133659"/>
                  <a:pt x="98180" y="133956"/>
                  <a:pt x="99039" y="134516"/>
                </a:cubicBezTo>
                <a:cubicBezTo>
                  <a:pt x="102192" y="136737"/>
                  <a:pt x="101518" y="141199"/>
                  <a:pt x="98642" y="143261"/>
                </a:cubicBezTo>
                <a:cubicBezTo>
                  <a:pt x="98325" y="143460"/>
                  <a:pt x="98027" y="143658"/>
                  <a:pt x="97710" y="143856"/>
                </a:cubicBezTo>
                <a:cubicBezTo>
                  <a:pt x="100189" y="143023"/>
                  <a:pt x="102569" y="141913"/>
                  <a:pt x="104810" y="140544"/>
                </a:cubicBezTo>
                <a:cubicBezTo>
                  <a:pt x="108597" y="138224"/>
                  <a:pt x="112147" y="135329"/>
                  <a:pt x="116411" y="133980"/>
                </a:cubicBezTo>
                <a:cubicBezTo>
                  <a:pt x="117799" y="133564"/>
                  <a:pt x="119227" y="133366"/>
                  <a:pt x="120675" y="133366"/>
                </a:cubicBezTo>
                <a:cubicBezTo>
                  <a:pt x="123649" y="133366"/>
                  <a:pt x="126822" y="134179"/>
                  <a:pt x="128805" y="136082"/>
                </a:cubicBezTo>
                <a:cubicBezTo>
                  <a:pt x="128944" y="136082"/>
                  <a:pt x="129083" y="136142"/>
                  <a:pt x="129162" y="136261"/>
                </a:cubicBezTo>
                <a:cubicBezTo>
                  <a:pt x="130372" y="137570"/>
                  <a:pt x="132415" y="139890"/>
                  <a:pt x="134477" y="139890"/>
                </a:cubicBezTo>
                <a:cubicBezTo>
                  <a:pt x="134854" y="139890"/>
                  <a:pt x="135251" y="139811"/>
                  <a:pt x="135608" y="139632"/>
                </a:cubicBezTo>
                <a:cubicBezTo>
                  <a:pt x="136361" y="139275"/>
                  <a:pt x="136679" y="138561"/>
                  <a:pt x="136698" y="137808"/>
                </a:cubicBezTo>
                <a:cubicBezTo>
                  <a:pt x="136619" y="137272"/>
                  <a:pt x="136421" y="136757"/>
                  <a:pt x="136103" y="136320"/>
                </a:cubicBezTo>
                <a:cubicBezTo>
                  <a:pt x="136024" y="136241"/>
                  <a:pt x="135945" y="136162"/>
                  <a:pt x="135846" y="136122"/>
                </a:cubicBezTo>
                <a:cubicBezTo>
                  <a:pt x="135191" y="136281"/>
                  <a:pt x="134894" y="137193"/>
                  <a:pt x="134120" y="137193"/>
                </a:cubicBezTo>
                <a:cubicBezTo>
                  <a:pt x="133962" y="137193"/>
                  <a:pt x="133823" y="137173"/>
                  <a:pt x="133704" y="137114"/>
                </a:cubicBezTo>
                <a:cubicBezTo>
                  <a:pt x="132911" y="136796"/>
                  <a:pt x="132534" y="135904"/>
                  <a:pt x="132831" y="135111"/>
                </a:cubicBezTo>
                <a:cubicBezTo>
                  <a:pt x="133065" y="134371"/>
                  <a:pt x="133738" y="133861"/>
                  <a:pt x="134494" y="133861"/>
                </a:cubicBezTo>
                <a:cubicBezTo>
                  <a:pt x="134508" y="133861"/>
                  <a:pt x="134522" y="133861"/>
                  <a:pt x="134537" y="133861"/>
                </a:cubicBezTo>
                <a:cubicBezTo>
                  <a:pt x="135786" y="133861"/>
                  <a:pt x="137214" y="134893"/>
                  <a:pt x="137650" y="135983"/>
                </a:cubicBezTo>
                <a:cubicBezTo>
                  <a:pt x="137670" y="136043"/>
                  <a:pt x="137690" y="136122"/>
                  <a:pt x="137730" y="136201"/>
                </a:cubicBezTo>
                <a:cubicBezTo>
                  <a:pt x="137749" y="136122"/>
                  <a:pt x="137769" y="136043"/>
                  <a:pt x="137809" y="135983"/>
                </a:cubicBezTo>
                <a:cubicBezTo>
                  <a:pt x="138225" y="134893"/>
                  <a:pt x="139673" y="133861"/>
                  <a:pt x="140903" y="133861"/>
                </a:cubicBezTo>
                <a:cubicBezTo>
                  <a:pt x="140917" y="133861"/>
                  <a:pt x="140932" y="133861"/>
                  <a:pt x="140947" y="133861"/>
                </a:cubicBezTo>
                <a:cubicBezTo>
                  <a:pt x="141722" y="133861"/>
                  <a:pt x="142394" y="134371"/>
                  <a:pt x="142608" y="135111"/>
                </a:cubicBezTo>
                <a:cubicBezTo>
                  <a:pt x="142925" y="135904"/>
                  <a:pt x="142529" y="136796"/>
                  <a:pt x="141755" y="137114"/>
                </a:cubicBezTo>
                <a:cubicBezTo>
                  <a:pt x="141617" y="137173"/>
                  <a:pt x="141478" y="137193"/>
                  <a:pt x="141339" y="137193"/>
                </a:cubicBezTo>
                <a:cubicBezTo>
                  <a:pt x="140565" y="137193"/>
                  <a:pt x="140248" y="136281"/>
                  <a:pt x="139594" y="136122"/>
                </a:cubicBezTo>
                <a:cubicBezTo>
                  <a:pt x="139514" y="136162"/>
                  <a:pt x="139435" y="136241"/>
                  <a:pt x="139356" y="136320"/>
                </a:cubicBezTo>
                <a:cubicBezTo>
                  <a:pt x="139038" y="136757"/>
                  <a:pt x="138820" y="137272"/>
                  <a:pt x="138741" y="137808"/>
                </a:cubicBezTo>
                <a:cubicBezTo>
                  <a:pt x="138781" y="138541"/>
                  <a:pt x="139098" y="139295"/>
                  <a:pt x="139832" y="139632"/>
                </a:cubicBezTo>
                <a:cubicBezTo>
                  <a:pt x="140189" y="139811"/>
                  <a:pt x="140585" y="139890"/>
                  <a:pt x="140982" y="139890"/>
                </a:cubicBezTo>
                <a:cubicBezTo>
                  <a:pt x="143044" y="139890"/>
                  <a:pt x="145067" y="137570"/>
                  <a:pt x="146277" y="136261"/>
                </a:cubicBezTo>
                <a:cubicBezTo>
                  <a:pt x="146376" y="136142"/>
                  <a:pt x="146515" y="136082"/>
                  <a:pt x="146654" y="136082"/>
                </a:cubicBezTo>
                <a:cubicBezTo>
                  <a:pt x="148637" y="134179"/>
                  <a:pt x="151790" y="133366"/>
                  <a:pt x="154785" y="133366"/>
                </a:cubicBezTo>
                <a:cubicBezTo>
                  <a:pt x="156212" y="133366"/>
                  <a:pt x="157660" y="133564"/>
                  <a:pt x="159028" y="133980"/>
                </a:cubicBezTo>
                <a:cubicBezTo>
                  <a:pt x="163312" y="135309"/>
                  <a:pt x="166862" y="138224"/>
                  <a:pt x="170630" y="140544"/>
                </a:cubicBezTo>
                <a:cubicBezTo>
                  <a:pt x="172871" y="141913"/>
                  <a:pt x="175251" y="143023"/>
                  <a:pt x="177729" y="143856"/>
                </a:cubicBezTo>
                <a:cubicBezTo>
                  <a:pt x="177432" y="143658"/>
                  <a:pt x="177115" y="143460"/>
                  <a:pt x="176817" y="143261"/>
                </a:cubicBezTo>
                <a:cubicBezTo>
                  <a:pt x="173922" y="141199"/>
                  <a:pt x="173267" y="136737"/>
                  <a:pt x="176421" y="134516"/>
                </a:cubicBezTo>
                <a:cubicBezTo>
                  <a:pt x="177285" y="133959"/>
                  <a:pt x="178298" y="133662"/>
                  <a:pt x="179334" y="133662"/>
                </a:cubicBezTo>
                <a:cubicBezTo>
                  <a:pt x="179368" y="133662"/>
                  <a:pt x="179401" y="133662"/>
                  <a:pt x="179435" y="133663"/>
                </a:cubicBezTo>
                <a:cubicBezTo>
                  <a:pt x="181458" y="133663"/>
                  <a:pt x="183481" y="134595"/>
                  <a:pt x="183619" y="136776"/>
                </a:cubicBezTo>
                <a:cubicBezTo>
                  <a:pt x="183719" y="138442"/>
                  <a:pt x="182291" y="139295"/>
                  <a:pt x="180823" y="139295"/>
                </a:cubicBezTo>
                <a:cubicBezTo>
                  <a:pt x="179653" y="139295"/>
                  <a:pt x="178483" y="138740"/>
                  <a:pt x="178067" y="137609"/>
                </a:cubicBezTo>
                <a:cubicBezTo>
                  <a:pt x="177987" y="137451"/>
                  <a:pt x="178007" y="137272"/>
                  <a:pt x="178126" y="137133"/>
                </a:cubicBezTo>
                <a:cubicBezTo>
                  <a:pt x="178086" y="136796"/>
                  <a:pt x="178126" y="136459"/>
                  <a:pt x="178225" y="136142"/>
                </a:cubicBezTo>
                <a:cubicBezTo>
                  <a:pt x="178146" y="136122"/>
                  <a:pt x="178047" y="136102"/>
                  <a:pt x="177967" y="136102"/>
                </a:cubicBezTo>
                <a:cubicBezTo>
                  <a:pt x="177591" y="136102"/>
                  <a:pt x="177234" y="136360"/>
                  <a:pt x="176916" y="136915"/>
                </a:cubicBezTo>
                <a:cubicBezTo>
                  <a:pt x="176678" y="137272"/>
                  <a:pt x="176520" y="137689"/>
                  <a:pt x="176421" y="138105"/>
                </a:cubicBezTo>
                <a:cubicBezTo>
                  <a:pt x="176222" y="139077"/>
                  <a:pt x="176341" y="140068"/>
                  <a:pt x="176758" y="140961"/>
                </a:cubicBezTo>
                <a:cubicBezTo>
                  <a:pt x="177016" y="141576"/>
                  <a:pt x="177432" y="142131"/>
                  <a:pt x="177928" y="142567"/>
                </a:cubicBezTo>
                <a:cubicBezTo>
                  <a:pt x="178899" y="143142"/>
                  <a:pt x="179911" y="143579"/>
                  <a:pt x="180982" y="143916"/>
                </a:cubicBezTo>
                <a:lnTo>
                  <a:pt x="181061" y="143916"/>
                </a:lnTo>
                <a:cubicBezTo>
                  <a:pt x="181140" y="143936"/>
                  <a:pt x="181220" y="143955"/>
                  <a:pt x="181279" y="144015"/>
                </a:cubicBezTo>
                <a:lnTo>
                  <a:pt x="181795" y="144174"/>
                </a:lnTo>
                <a:cubicBezTo>
                  <a:pt x="184512" y="144967"/>
                  <a:pt x="187288" y="145304"/>
                  <a:pt x="190084" y="145423"/>
                </a:cubicBezTo>
                <a:lnTo>
                  <a:pt x="190243" y="145423"/>
                </a:lnTo>
                <a:cubicBezTo>
                  <a:pt x="190917" y="145423"/>
                  <a:pt x="193555" y="145502"/>
                  <a:pt x="194844" y="145502"/>
                </a:cubicBezTo>
                <a:lnTo>
                  <a:pt x="195003" y="145502"/>
                </a:lnTo>
                <a:lnTo>
                  <a:pt x="273912" y="144868"/>
                </a:lnTo>
                <a:cubicBezTo>
                  <a:pt x="272940" y="121090"/>
                  <a:pt x="272841" y="97292"/>
                  <a:pt x="273634" y="73475"/>
                </a:cubicBezTo>
                <a:cubicBezTo>
                  <a:pt x="272841" y="49697"/>
                  <a:pt x="272940" y="25900"/>
                  <a:pt x="273912" y="2102"/>
                </a:cubicBezTo>
                <a:lnTo>
                  <a:pt x="195022" y="1468"/>
                </a:lnTo>
                <a:lnTo>
                  <a:pt x="194884" y="1468"/>
                </a:lnTo>
                <a:cubicBezTo>
                  <a:pt x="193595" y="1468"/>
                  <a:pt x="190957" y="1547"/>
                  <a:pt x="190283" y="1547"/>
                </a:cubicBezTo>
                <a:lnTo>
                  <a:pt x="190124" y="1547"/>
                </a:lnTo>
                <a:cubicBezTo>
                  <a:pt x="187328" y="1686"/>
                  <a:pt x="184532" y="2003"/>
                  <a:pt x="181835" y="2816"/>
                </a:cubicBezTo>
                <a:lnTo>
                  <a:pt x="181319" y="2975"/>
                </a:lnTo>
                <a:cubicBezTo>
                  <a:pt x="181240" y="3015"/>
                  <a:pt x="181180" y="3034"/>
                  <a:pt x="181101" y="3054"/>
                </a:cubicBezTo>
                <a:lnTo>
                  <a:pt x="181021" y="3074"/>
                </a:lnTo>
                <a:cubicBezTo>
                  <a:pt x="179951" y="3391"/>
                  <a:pt x="178939" y="3848"/>
                  <a:pt x="177967" y="4403"/>
                </a:cubicBezTo>
                <a:cubicBezTo>
                  <a:pt x="177472" y="4839"/>
                  <a:pt x="177055" y="5394"/>
                  <a:pt x="176778" y="6029"/>
                </a:cubicBezTo>
                <a:cubicBezTo>
                  <a:pt x="176361" y="6902"/>
                  <a:pt x="176262" y="7913"/>
                  <a:pt x="176460" y="8865"/>
                </a:cubicBezTo>
                <a:cubicBezTo>
                  <a:pt x="176540" y="9281"/>
                  <a:pt x="176718" y="9698"/>
                  <a:pt x="176956" y="10075"/>
                </a:cubicBezTo>
                <a:cubicBezTo>
                  <a:pt x="177273" y="10610"/>
                  <a:pt x="177630" y="10868"/>
                  <a:pt x="178007" y="10868"/>
                </a:cubicBezTo>
                <a:cubicBezTo>
                  <a:pt x="178086" y="10868"/>
                  <a:pt x="178166" y="10848"/>
                  <a:pt x="178265" y="10828"/>
                </a:cubicBezTo>
                <a:cubicBezTo>
                  <a:pt x="178146" y="10511"/>
                  <a:pt x="178126" y="10174"/>
                  <a:pt x="178146" y="9837"/>
                </a:cubicBezTo>
                <a:cubicBezTo>
                  <a:pt x="178047" y="9698"/>
                  <a:pt x="178027" y="9519"/>
                  <a:pt x="178106" y="9361"/>
                </a:cubicBezTo>
                <a:cubicBezTo>
                  <a:pt x="178523" y="8230"/>
                  <a:pt x="179693" y="7675"/>
                  <a:pt x="180863" y="7675"/>
                </a:cubicBezTo>
                <a:cubicBezTo>
                  <a:pt x="182310" y="7675"/>
                  <a:pt x="183758" y="8528"/>
                  <a:pt x="183659" y="10194"/>
                </a:cubicBezTo>
                <a:cubicBezTo>
                  <a:pt x="183520" y="12375"/>
                  <a:pt x="181478" y="13327"/>
                  <a:pt x="179475" y="13327"/>
                </a:cubicBezTo>
                <a:cubicBezTo>
                  <a:pt x="179440" y="13328"/>
                  <a:pt x="179406" y="13328"/>
                  <a:pt x="179372" y="13328"/>
                </a:cubicBezTo>
                <a:cubicBezTo>
                  <a:pt x="178316" y="13328"/>
                  <a:pt x="177265" y="13031"/>
                  <a:pt x="176381" y="12454"/>
                </a:cubicBezTo>
                <a:cubicBezTo>
                  <a:pt x="173228" y="10213"/>
                  <a:pt x="173902" y="5771"/>
                  <a:pt x="176797" y="3709"/>
                </a:cubicBezTo>
                <a:cubicBezTo>
                  <a:pt x="177095" y="3491"/>
                  <a:pt x="177392" y="3292"/>
                  <a:pt x="177710" y="3114"/>
                </a:cubicBezTo>
                <a:lnTo>
                  <a:pt x="177710" y="3114"/>
                </a:lnTo>
                <a:cubicBezTo>
                  <a:pt x="175231" y="3947"/>
                  <a:pt x="172851" y="5057"/>
                  <a:pt x="170610" y="6426"/>
                </a:cubicBezTo>
                <a:cubicBezTo>
                  <a:pt x="166822" y="8746"/>
                  <a:pt x="163272" y="11641"/>
                  <a:pt x="159009" y="12990"/>
                </a:cubicBezTo>
                <a:cubicBezTo>
                  <a:pt x="157679" y="13370"/>
                  <a:pt x="156312" y="13586"/>
                  <a:pt x="154927" y="13586"/>
                </a:cubicBezTo>
                <a:cubicBezTo>
                  <a:pt x="154866" y="13586"/>
                  <a:pt x="154806" y="13586"/>
                  <a:pt x="154745" y="13585"/>
                </a:cubicBezTo>
                <a:cubicBezTo>
                  <a:pt x="151770" y="13585"/>
                  <a:pt x="148597" y="12772"/>
                  <a:pt x="146614" y="10888"/>
                </a:cubicBezTo>
                <a:cubicBezTo>
                  <a:pt x="146475" y="10888"/>
                  <a:pt x="146336" y="10808"/>
                  <a:pt x="146257" y="10709"/>
                </a:cubicBezTo>
                <a:cubicBezTo>
                  <a:pt x="145047" y="9380"/>
                  <a:pt x="143005" y="7080"/>
                  <a:pt x="140942" y="7080"/>
                </a:cubicBezTo>
                <a:cubicBezTo>
                  <a:pt x="140546" y="7080"/>
                  <a:pt x="140169" y="7159"/>
                  <a:pt x="139812" y="7318"/>
                </a:cubicBezTo>
                <a:cubicBezTo>
                  <a:pt x="139058" y="7675"/>
                  <a:pt x="138741" y="8409"/>
                  <a:pt x="138721" y="9162"/>
                </a:cubicBezTo>
                <a:cubicBezTo>
                  <a:pt x="138800" y="9698"/>
                  <a:pt x="138999" y="10213"/>
                  <a:pt x="139316" y="10650"/>
                </a:cubicBezTo>
                <a:cubicBezTo>
                  <a:pt x="139395" y="10729"/>
                  <a:pt x="139475" y="10788"/>
                  <a:pt x="139574" y="10848"/>
                </a:cubicBezTo>
                <a:cubicBezTo>
                  <a:pt x="140228" y="10669"/>
                  <a:pt x="140526" y="9757"/>
                  <a:pt x="141299" y="9757"/>
                </a:cubicBezTo>
                <a:cubicBezTo>
                  <a:pt x="141438" y="9757"/>
                  <a:pt x="141577" y="9797"/>
                  <a:pt x="141716" y="9837"/>
                </a:cubicBezTo>
                <a:cubicBezTo>
                  <a:pt x="142509" y="10154"/>
                  <a:pt x="142886" y="11066"/>
                  <a:pt x="142588" y="11859"/>
                </a:cubicBezTo>
                <a:cubicBezTo>
                  <a:pt x="142355" y="12579"/>
                  <a:pt x="141682" y="13089"/>
                  <a:pt x="140926" y="13089"/>
                </a:cubicBezTo>
                <a:cubicBezTo>
                  <a:pt x="140912" y="13089"/>
                  <a:pt x="140897" y="13089"/>
                  <a:pt x="140883" y="13089"/>
                </a:cubicBezTo>
                <a:cubicBezTo>
                  <a:pt x="139633" y="13089"/>
                  <a:pt x="138206" y="12078"/>
                  <a:pt x="137769" y="10987"/>
                </a:cubicBezTo>
                <a:cubicBezTo>
                  <a:pt x="137749" y="10907"/>
                  <a:pt x="137730" y="10848"/>
                  <a:pt x="137690" y="10769"/>
                </a:cubicBezTo>
                <a:cubicBezTo>
                  <a:pt x="137670" y="10848"/>
                  <a:pt x="137650" y="10907"/>
                  <a:pt x="137611" y="10987"/>
                </a:cubicBezTo>
                <a:cubicBezTo>
                  <a:pt x="137194" y="12078"/>
                  <a:pt x="135746" y="13089"/>
                  <a:pt x="134517" y="13089"/>
                </a:cubicBezTo>
                <a:cubicBezTo>
                  <a:pt x="134502" y="13089"/>
                  <a:pt x="134487" y="13089"/>
                  <a:pt x="134473" y="13089"/>
                </a:cubicBezTo>
                <a:cubicBezTo>
                  <a:pt x="133698" y="13089"/>
                  <a:pt x="133026" y="12579"/>
                  <a:pt x="132811" y="11859"/>
                </a:cubicBezTo>
                <a:cubicBezTo>
                  <a:pt x="132494" y="11066"/>
                  <a:pt x="132891" y="10154"/>
                  <a:pt x="133684" y="9837"/>
                </a:cubicBezTo>
                <a:cubicBezTo>
                  <a:pt x="133803" y="9797"/>
                  <a:pt x="133942" y="9757"/>
                  <a:pt x="134081" y="9757"/>
                </a:cubicBezTo>
                <a:cubicBezTo>
                  <a:pt x="134854" y="9757"/>
                  <a:pt x="135171" y="10669"/>
                  <a:pt x="135826" y="10848"/>
                </a:cubicBezTo>
                <a:cubicBezTo>
                  <a:pt x="135905" y="10788"/>
                  <a:pt x="135984" y="10729"/>
                  <a:pt x="136064" y="10650"/>
                </a:cubicBezTo>
                <a:cubicBezTo>
                  <a:pt x="136381" y="10213"/>
                  <a:pt x="136599" y="9698"/>
                  <a:pt x="136679" y="9162"/>
                </a:cubicBezTo>
                <a:cubicBezTo>
                  <a:pt x="136639" y="8409"/>
                  <a:pt x="136322" y="7675"/>
                  <a:pt x="135588" y="7318"/>
                </a:cubicBezTo>
                <a:cubicBezTo>
                  <a:pt x="135231" y="7159"/>
                  <a:pt x="134834" y="7080"/>
                  <a:pt x="134438" y="7080"/>
                </a:cubicBezTo>
                <a:cubicBezTo>
                  <a:pt x="132395" y="7080"/>
                  <a:pt x="130352" y="9380"/>
                  <a:pt x="129143" y="10709"/>
                </a:cubicBezTo>
                <a:cubicBezTo>
                  <a:pt x="129043" y="10808"/>
                  <a:pt x="128924" y="10888"/>
                  <a:pt x="128786" y="10888"/>
                </a:cubicBezTo>
                <a:cubicBezTo>
                  <a:pt x="126803" y="12772"/>
                  <a:pt x="123630" y="13585"/>
                  <a:pt x="120655" y="13585"/>
                </a:cubicBezTo>
                <a:cubicBezTo>
                  <a:pt x="120594" y="13586"/>
                  <a:pt x="120534" y="13586"/>
                  <a:pt x="120473" y="13586"/>
                </a:cubicBezTo>
                <a:cubicBezTo>
                  <a:pt x="119088" y="13586"/>
                  <a:pt x="117721" y="13370"/>
                  <a:pt x="116391" y="12990"/>
                </a:cubicBezTo>
                <a:cubicBezTo>
                  <a:pt x="112127" y="11641"/>
                  <a:pt x="108558" y="8746"/>
                  <a:pt x="104790" y="6426"/>
                </a:cubicBezTo>
                <a:cubicBezTo>
                  <a:pt x="102549" y="5057"/>
                  <a:pt x="100169" y="3947"/>
                  <a:pt x="97710" y="3114"/>
                </a:cubicBezTo>
                <a:lnTo>
                  <a:pt x="97710" y="3114"/>
                </a:lnTo>
                <a:cubicBezTo>
                  <a:pt x="98007" y="3292"/>
                  <a:pt x="98325" y="3491"/>
                  <a:pt x="98622" y="3709"/>
                </a:cubicBezTo>
                <a:cubicBezTo>
                  <a:pt x="101518" y="5771"/>
                  <a:pt x="102192" y="10213"/>
                  <a:pt x="99039" y="12454"/>
                </a:cubicBezTo>
                <a:cubicBezTo>
                  <a:pt x="98155" y="13011"/>
                  <a:pt x="97141" y="13308"/>
                  <a:pt x="96105" y="13308"/>
                </a:cubicBezTo>
                <a:cubicBezTo>
                  <a:pt x="96071" y="13308"/>
                  <a:pt x="96038" y="13308"/>
                  <a:pt x="96004" y="13307"/>
                </a:cubicBezTo>
                <a:cubicBezTo>
                  <a:pt x="93982" y="13307"/>
                  <a:pt x="91939" y="12355"/>
                  <a:pt x="91820" y="10174"/>
                </a:cubicBezTo>
                <a:cubicBezTo>
                  <a:pt x="91721" y="8528"/>
                  <a:pt x="93149" y="7655"/>
                  <a:pt x="94616" y="7655"/>
                </a:cubicBezTo>
                <a:cubicBezTo>
                  <a:pt x="95786" y="7655"/>
                  <a:pt x="96956" y="8210"/>
                  <a:pt x="97373" y="9341"/>
                </a:cubicBezTo>
                <a:cubicBezTo>
                  <a:pt x="97432" y="9499"/>
                  <a:pt x="97412" y="9678"/>
                  <a:pt x="97313" y="9817"/>
                </a:cubicBezTo>
                <a:cubicBezTo>
                  <a:pt x="97353" y="10154"/>
                  <a:pt x="97313" y="10491"/>
                  <a:pt x="97214" y="10808"/>
                </a:cubicBezTo>
                <a:cubicBezTo>
                  <a:pt x="97293" y="10828"/>
                  <a:pt x="97373" y="10848"/>
                  <a:pt x="97452" y="10848"/>
                </a:cubicBezTo>
                <a:cubicBezTo>
                  <a:pt x="97849" y="10848"/>
                  <a:pt x="98206" y="10590"/>
                  <a:pt x="98523" y="10055"/>
                </a:cubicBezTo>
                <a:cubicBezTo>
                  <a:pt x="98741" y="9678"/>
                  <a:pt x="98920" y="9281"/>
                  <a:pt x="99019" y="8845"/>
                </a:cubicBezTo>
                <a:cubicBezTo>
                  <a:pt x="99217" y="7893"/>
                  <a:pt x="99098" y="6882"/>
                  <a:pt x="98682" y="6009"/>
                </a:cubicBezTo>
                <a:cubicBezTo>
                  <a:pt x="98404" y="5375"/>
                  <a:pt x="98007" y="4839"/>
                  <a:pt x="97492" y="4383"/>
                </a:cubicBezTo>
                <a:cubicBezTo>
                  <a:pt x="96540" y="3828"/>
                  <a:pt x="95509" y="3372"/>
                  <a:pt x="94438" y="3054"/>
                </a:cubicBezTo>
                <a:lnTo>
                  <a:pt x="94339" y="3034"/>
                </a:lnTo>
                <a:cubicBezTo>
                  <a:pt x="94239" y="3034"/>
                  <a:pt x="94180" y="2995"/>
                  <a:pt x="94101" y="2955"/>
                </a:cubicBezTo>
                <a:lnTo>
                  <a:pt x="93585" y="2796"/>
                </a:lnTo>
                <a:cubicBezTo>
                  <a:pt x="90888" y="2003"/>
                  <a:pt x="88092" y="1666"/>
                  <a:pt x="85295" y="1547"/>
                </a:cubicBezTo>
                <a:lnTo>
                  <a:pt x="85137" y="1547"/>
                </a:lnTo>
                <a:cubicBezTo>
                  <a:pt x="84463" y="1547"/>
                  <a:pt x="81825" y="1468"/>
                  <a:pt x="80556" y="1468"/>
                </a:cubicBezTo>
                <a:close/>
                <a:moveTo>
                  <a:pt x="194427" y="258"/>
                </a:moveTo>
                <a:lnTo>
                  <a:pt x="274268" y="893"/>
                </a:lnTo>
                <a:cubicBezTo>
                  <a:pt x="274447" y="893"/>
                  <a:pt x="274606" y="972"/>
                  <a:pt x="274705" y="1111"/>
                </a:cubicBezTo>
                <a:cubicBezTo>
                  <a:pt x="274982" y="1150"/>
                  <a:pt x="275161" y="1408"/>
                  <a:pt x="275141" y="1666"/>
                </a:cubicBezTo>
                <a:cubicBezTo>
                  <a:pt x="274149" y="25602"/>
                  <a:pt x="274050" y="49539"/>
                  <a:pt x="274844" y="73475"/>
                </a:cubicBezTo>
                <a:cubicBezTo>
                  <a:pt x="274050" y="97411"/>
                  <a:pt x="274149" y="121348"/>
                  <a:pt x="275141" y="145284"/>
                </a:cubicBezTo>
                <a:cubicBezTo>
                  <a:pt x="275161" y="145562"/>
                  <a:pt x="274982" y="145800"/>
                  <a:pt x="274705" y="145859"/>
                </a:cubicBezTo>
                <a:cubicBezTo>
                  <a:pt x="274616" y="145984"/>
                  <a:pt x="274479" y="146061"/>
                  <a:pt x="274322" y="146061"/>
                </a:cubicBezTo>
                <a:cubicBezTo>
                  <a:pt x="274305" y="146061"/>
                  <a:pt x="274287" y="146060"/>
                  <a:pt x="274268" y="146058"/>
                </a:cubicBezTo>
                <a:lnTo>
                  <a:pt x="194427" y="146712"/>
                </a:lnTo>
                <a:lnTo>
                  <a:pt x="193436" y="146712"/>
                </a:lnTo>
                <a:cubicBezTo>
                  <a:pt x="192305" y="146712"/>
                  <a:pt x="191116" y="146692"/>
                  <a:pt x="189926" y="146652"/>
                </a:cubicBezTo>
                <a:cubicBezTo>
                  <a:pt x="189747" y="146672"/>
                  <a:pt x="189549" y="146692"/>
                  <a:pt x="189370" y="146692"/>
                </a:cubicBezTo>
                <a:cubicBezTo>
                  <a:pt x="186812" y="146692"/>
                  <a:pt x="177452" y="145859"/>
                  <a:pt x="172692" y="143103"/>
                </a:cubicBezTo>
                <a:cubicBezTo>
                  <a:pt x="167953" y="140346"/>
                  <a:pt x="163629" y="136558"/>
                  <a:pt x="158295" y="135031"/>
                </a:cubicBezTo>
                <a:cubicBezTo>
                  <a:pt x="157006" y="134655"/>
                  <a:pt x="155677" y="134456"/>
                  <a:pt x="154328" y="134456"/>
                </a:cubicBezTo>
                <a:cubicBezTo>
                  <a:pt x="153198" y="134456"/>
                  <a:pt x="152087" y="134615"/>
                  <a:pt x="150997" y="134952"/>
                </a:cubicBezTo>
                <a:cubicBezTo>
                  <a:pt x="149351" y="135468"/>
                  <a:pt x="147229" y="137094"/>
                  <a:pt x="146198" y="138978"/>
                </a:cubicBezTo>
                <a:cubicBezTo>
                  <a:pt x="145761" y="140743"/>
                  <a:pt x="146376" y="142627"/>
                  <a:pt x="148101" y="143579"/>
                </a:cubicBezTo>
                <a:cubicBezTo>
                  <a:pt x="148677" y="143896"/>
                  <a:pt x="149311" y="144055"/>
                  <a:pt x="149966" y="144074"/>
                </a:cubicBezTo>
                <a:cubicBezTo>
                  <a:pt x="149990" y="144075"/>
                  <a:pt x="150015" y="144076"/>
                  <a:pt x="150040" y="144076"/>
                </a:cubicBezTo>
                <a:cubicBezTo>
                  <a:pt x="150612" y="144076"/>
                  <a:pt x="151193" y="143859"/>
                  <a:pt x="151612" y="143460"/>
                </a:cubicBezTo>
                <a:cubicBezTo>
                  <a:pt x="151830" y="143241"/>
                  <a:pt x="152008" y="142984"/>
                  <a:pt x="152107" y="142686"/>
                </a:cubicBezTo>
                <a:cubicBezTo>
                  <a:pt x="151076" y="141278"/>
                  <a:pt x="149113" y="139414"/>
                  <a:pt x="151949" y="138779"/>
                </a:cubicBezTo>
                <a:cubicBezTo>
                  <a:pt x="152147" y="138740"/>
                  <a:pt x="152345" y="138720"/>
                  <a:pt x="152544" y="138720"/>
                </a:cubicBezTo>
                <a:cubicBezTo>
                  <a:pt x="154586" y="138720"/>
                  <a:pt x="156351" y="140981"/>
                  <a:pt x="155915" y="142984"/>
                </a:cubicBezTo>
                <a:cubicBezTo>
                  <a:pt x="155419" y="145304"/>
                  <a:pt x="153377" y="146335"/>
                  <a:pt x="151155" y="146335"/>
                </a:cubicBezTo>
                <a:cubicBezTo>
                  <a:pt x="148121" y="146335"/>
                  <a:pt x="144770" y="144412"/>
                  <a:pt x="144611" y="141338"/>
                </a:cubicBezTo>
                <a:cubicBezTo>
                  <a:pt x="144571" y="140683"/>
                  <a:pt x="144631" y="140049"/>
                  <a:pt x="144770" y="139414"/>
                </a:cubicBezTo>
                <a:lnTo>
                  <a:pt x="144770" y="139414"/>
                </a:lnTo>
                <a:cubicBezTo>
                  <a:pt x="143620" y="140346"/>
                  <a:pt x="142311" y="141060"/>
                  <a:pt x="140863" y="141060"/>
                </a:cubicBezTo>
                <a:cubicBezTo>
                  <a:pt x="140665" y="141040"/>
                  <a:pt x="140486" y="141040"/>
                  <a:pt x="140308" y="141020"/>
                </a:cubicBezTo>
                <a:cubicBezTo>
                  <a:pt x="139098" y="140882"/>
                  <a:pt x="138087" y="140068"/>
                  <a:pt x="137710" y="138918"/>
                </a:cubicBezTo>
                <a:cubicBezTo>
                  <a:pt x="137333" y="140049"/>
                  <a:pt x="136322" y="140862"/>
                  <a:pt x="135112" y="141001"/>
                </a:cubicBezTo>
                <a:cubicBezTo>
                  <a:pt x="134933" y="141020"/>
                  <a:pt x="134755" y="141040"/>
                  <a:pt x="134576" y="141040"/>
                </a:cubicBezTo>
                <a:cubicBezTo>
                  <a:pt x="133109" y="141040"/>
                  <a:pt x="131800" y="140326"/>
                  <a:pt x="130650" y="139394"/>
                </a:cubicBezTo>
                <a:lnTo>
                  <a:pt x="130650" y="139394"/>
                </a:lnTo>
                <a:cubicBezTo>
                  <a:pt x="130789" y="140029"/>
                  <a:pt x="130848" y="140663"/>
                  <a:pt x="130808" y="141318"/>
                </a:cubicBezTo>
                <a:cubicBezTo>
                  <a:pt x="130650" y="144392"/>
                  <a:pt x="127298" y="146296"/>
                  <a:pt x="124264" y="146296"/>
                </a:cubicBezTo>
                <a:cubicBezTo>
                  <a:pt x="122043" y="146296"/>
                  <a:pt x="120000" y="145284"/>
                  <a:pt x="119505" y="142964"/>
                </a:cubicBezTo>
                <a:cubicBezTo>
                  <a:pt x="119068" y="140941"/>
                  <a:pt x="120833" y="138680"/>
                  <a:pt x="122876" y="138680"/>
                </a:cubicBezTo>
                <a:cubicBezTo>
                  <a:pt x="123074" y="138700"/>
                  <a:pt x="123273" y="138720"/>
                  <a:pt x="123471" y="138760"/>
                </a:cubicBezTo>
                <a:cubicBezTo>
                  <a:pt x="126307" y="139394"/>
                  <a:pt x="124343" y="141239"/>
                  <a:pt x="123312" y="142666"/>
                </a:cubicBezTo>
                <a:cubicBezTo>
                  <a:pt x="123411" y="142944"/>
                  <a:pt x="123590" y="143202"/>
                  <a:pt x="123808" y="143420"/>
                </a:cubicBezTo>
                <a:cubicBezTo>
                  <a:pt x="124213" y="143806"/>
                  <a:pt x="124771" y="144039"/>
                  <a:pt x="125340" y="144039"/>
                </a:cubicBezTo>
                <a:cubicBezTo>
                  <a:pt x="125385" y="144039"/>
                  <a:pt x="125429" y="144038"/>
                  <a:pt x="125474" y="144035"/>
                </a:cubicBezTo>
                <a:cubicBezTo>
                  <a:pt x="126108" y="144035"/>
                  <a:pt x="126743" y="143856"/>
                  <a:pt x="127318" y="143539"/>
                </a:cubicBezTo>
                <a:cubicBezTo>
                  <a:pt x="129043" y="142607"/>
                  <a:pt x="129658" y="140723"/>
                  <a:pt x="129222" y="138958"/>
                </a:cubicBezTo>
                <a:cubicBezTo>
                  <a:pt x="128191" y="137074"/>
                  <a:pt x="126069" y="135428"/>
                  <a:pt x="124423" y="134912"/>
                </a:cubicBezTo>
                <a:cubicBezTo>
                  <a:pt x="123332" y="134595"/>
                  <a:pt x="122221" y="134417"/>
                  <a:pt x="121091" y="134417"/>
                </a:cubicBezTo>
                <a:cubicBezTo>
                  <a:pt x="119743" y="134436"/>
                  <a:pt x="118414" y="134615"/>
                  <a:pt x="117125" y="134992"/>
                </a:cubicBezTo>
                <a:cubicBezTo>
                  <a:pt x="111790" y="136519"/>
                  <a:pt x="107447" y="140326"/>
                  <a:pt x="102727" y="143083"/>
                </a:cubicBezTo>
                <a:cubicBezTo>
                  <a:pt x="97988" y="145820"/>
                  <a:pt x="88627" y="146652"/>
                  <a:pt x="86049" y="146652"/>
                </a:cubicBezTo>
                <a:cubicBezTo>
                  <a:pt x="85871" y="146652"/>
                  <a:pt x="85672" y="146652"/>
                  <a:pt x="85494" y="146633"/>
                </a:cubicBezTo>
                <a:cubicBezTo>
                  <a:pt x="84304" y="146672"/>
                  <a:pt x="83114" y="146692"/>
                  <a:pt x="81984" y="146692"/>
                </a:cubicBezTo>
                <a:lnTo>
                  <a:pt x="80992" y="146692"/>
                </a:lnTo>
                <a:lnTo>
                  <a:pt x="1151" y="146038"/>
                </a:lnTo>
                <a:cubicBezTo>
                  <a:pt x="973" y="146038"/>
                  <a:pt x="814" y="145958"/>
                  <a:pt x="715" y="145820"/>
                </a:cubicBezTo>
                <a:cubicBezTo>
                  <a:pt x="437" y="145780"/>
                  <a:pt x="259" y="145542"/>
                  <a:pt x="278" y="145264"/>
                </a:cubicBezTo>
                <a:cubicBezTo>
                  <a:pt x="1270" y="121328"/>
                  <a:pt x="1369" y="97392"/>
                  <a:pt x="576" y="73455"/>
                </a:cubicBezTo>
                <a:cubicBezTo>
                  <a:pt x="1369" y="49539"/>
                  <a:pt x="1270" y="25622"/>
                  <a:pt x="278" y="1666"/>
                </a:cubicBezTo>
                <a:cubicBezTo>
                  <a:pt x="259" y="1408"/>
                  <a:pt x="437" y="1150"/>
                  <a:pt x="715" y="1111"/>
                </a:cubicBezTo>
                <a:cubicBezTo>
                  <a:pt x="814" y="972"/>
                  <a:pt x="973" y="893"/>
                  <a:pt x="1151" y="893"/>
                </a:cubicBezTo>
                <a:lnTo>
                  <a:pt x="80992" y="258"/>
                </a:lnTo>
                <a:lnTo>
                  <a:pt x="81984" y="258"/>
                </a:lnTo>
                <a:cubicBezTo>
                  <a:pt x="83134" y="258"/>
                  <a:pt x="84304" y="258"/>
                  <a:pt x="85494" y="318"/>
                </a:cubicBezTo>
                <a:cubicBezTo>
                  <a:pt x="85672" y="278"/>
                  <a:pt x="85871" y="278"/>
                  <a:pt x="86049" y="278"/>
                </a:cubicBezTo>
                <a:cubicBezTo>
                  <a:pt x="88627" y="278"/>
                  <a:pt x="97968" y="1111"/>
                  <a:pt x="102727" y="3867"/>
                </a:cubicBezTo>
                <a:cubicBezTo>
                  <a:pt x="107467" y="6624"/>
                  <a:pt x="111790" y="10412"/>
                  <a:pt x="117125" y="11939"/>
                </a:cubicBezTo>
                <a:cubicBezTo>
                  <a:pt x="118414" y="12315"/>
                  <a:pt x="119743" y="12514"/>
                  <a:pt x="121091" y="12514"/>
                </a:cubicBezTo>
                <a:cubicBezTo>
                  <a:pt x="122202" y="12514"/>
                  <a:pt x="123332" y="12355"/>
                  <a:pt x="124423" y="12018"/>
                </a:cubicBezTo>
                <a:cubicBezTo>
                  <a:pt x="126069" y="11502"/>
                  <a:pt x="128171" y="9876"/>
                  <a:pt x="129202" y="7992"/>
                </a:cubicBezTo>
                <a:cubicBezTo>
                  <a:pt x="129658" y="6247"/>
                  <a:pt x="129043" y="4343"/>
                  <a:pt x="127298" y="3411"/>
                </a:cubicBezTo>
                <a:cubicBezTo>
                  <a:pt x="126723" y="3094"/>
                  <a:pt x="126089" y="2915"/>
                  <a:pt x="125454" y="2915"/>
                </a:cubicBezTo>
                <a:cubicBezTo>
                  <a:pt x="125410" y="2913"/>
                  <a:pt x="125365" y="2911"/>
                  <a:pt x="125321" y="2911"/>
                </a:cubicBezTo>
                <a:cubicBezTo>
                  <a:pt x="124754" y="2911"/>
                  <a:pt x="124211" y="3144"/>
                  <a:pt x="123788" y="3530"/>
                </a:cubicBezTo>
                <a:cubicBezTo>
                  <a:pt x="123570" y="3729"/>
                  <a:pt x="123411" y="4006"/>
                  <a:pt x="123292" y="4284"/>
                </a:cubicBezTo>
                <a:cubicBezTo>
                  <a:pt x="124343" y="5712"/>
                  <a:pt x="126287" y="7556"/>
                  <a:pt x="123451" y="8191"/>
                </a:cubicBezTo>
                <a:cubicBezTo>
                  <a:pt x="123253" y="8230"/>
                  <a:pt x="123054" y="8250"/>
                  <a:pt x="122856" y="8250"/>
                </a:cubicBezTo>
                <a:cubicBezTo>
                  <a:pt x="120813" y="8250"/>
                  <a:pt x="119068" y="6009"/>
                  <a:pt x="119485" y="3986"/>
                </a:cubicBezTo>
                <a:cubicBezTo>
                  <a:pt x="119981" y="1666"/>
                  <a:pt x="122023" y="655"/>
                  <a:pt x="124244" y="655"/>
                </a:cubicBezTo>
                <a:cubicBezTo>
                  <a:pt x="127278" y="655"/>
                  <a:pt x="130630" y="2559"/>
                  <a:pt x="130789" y="5632"/>
                </a:cubicBezTo>
                <a:cubicBezTo>
                  <a:pt x="130828" y="6287"/>
                  <a:pt x="130769" y="6941"/>
                  <a:pt x="130630" y="7576"/>
                </a:cubicBezTo>
                <a:cubicBezTo>
                  <a:pt x="131780" y="6644"/>
                  <a:pt x="133089" y="5930"/>
                  <a:pt x="134557" y="5930"/>
                </a:cubicBezTo>
                <a:cubicBezTo>
                  <a:pt x="134735" y="5930"/>
                  <a:pt x="134914" y="5930"/>
                  <a:pt x="135092" y="5969"/>
                </a:cubicBezTo>
                <a:cubicBezTo>
                  <a:pt x="136302" y="6088"/>
                  <a:pt x="137333" y="6902"/>
                  <a:pt x="137710" y="8052"/>
                </a:cubicBezTo>
                <a:cubicBezTo>
                  <a:pt x="138087" y="6902"/>
                  <a:pt x="139098" y="6088"/>
                  <a:pt x="140308" y="5969"/>
                </a:cubicBezTo>
                <a:cubicBezTo>
                  <a:pt x="140486" y="5950"/>
                  <a:pt x="140665" y="5930"/>
                  <a:pt x="140843" y="5930"/>
                </a:cubicBezTo>
                <a:cubicBezTo>
                  <a:pt x="142311" y="5930"/>
                  <a:pt x="143620" y="6644"/>
                  <a:pt x="144770" y="7576"/>
                </a:cubicBezTo>
                <a:cubicBezTo>
                  <a:pt x="144631" y="6941"/>
                  <a:pt x="144571" y="6287"/>
                  <a:pt x="144611" y="5652"/>
                </a:cubicBezTo>
                <a:cubicBezTo>
                  <a:pt x="144770" y="2559"/>
                  <a:pt x="148121" y="655"/>
                  <a:pt x="151155" y="655"/>
                </a:cubicBezTo>
                <a:cubicBezTo>
                  <a:pt x="153377" y="655"/>
                  <a:pt x="155419" y="1686"/>
                  <a:pt x="155915" y="4006"/>
                </a:cubicBezTo>
                <a:cubicBezTo>
                  <a:pt x="156351" y="6009"/>
                  <a:pt x="154586" y="8270"/>
                  <a:pt x="152544" y="8270"/>
                </a:cubicBezTo>
                <a:cubicBezTo>
                  <a:pt x="152345" y="8270"/>
                  <a:pt x="152147" y="8250"/>
                  <a:pt x="151949" y="8191"/>
                </a:cubicBezTo>
                <a:cubicBezTo>
                  <a:pt x="149113" y="7576"/>
                  <a:pt x="151076" y="5712"/>
                  <a:pt x="152107" y="4284"/>
                </a:cubicBezTo>
                <a:cubicBezTo>
                  <a:pt x="152008" y="4006"/>
                  <a:pt x="151830" y="3748"/>
                  <a:pt x="151612" y="3530"/>
                </a:cubicBezTo>
                <a:cubicBezTo>
                  <a:pt x="151193" y="3131"/>
                  <a:pt x="150612" y="2914"/>
                  <a:pt x="150023" y="2914"/>
                </a:cubicBezTo>
                <a:cubicBezTo>
                  <a:pt x="149997" y="2914"/>
                  <a:pt x="149971" y="2915"/>
                  <a:pt x="149946" y="2915"/>
                </a:cubicBezTo>
                <a:cubicBezTo>
                  <a:pt x="149311" y="2935"/>
                  <a:pt x="148677" y="3094"/>
                  <a:pt x="148101" y="3411"/>
                </a:cubicBezTo>
                <a:cubicBezTo>
                  <a:pt x="146376" y="4343"/>
                  <a:pt x="145761" y="6247"/>
                  <a:pt x="146198" y="8012"/>
                </a:cubicBezTo>
                <a:cubicBezTo>
                  <a:pt x="147229" y="9896"/>
                  <a:pt x="149351" y="11522"/>
                  <a:pt x="150997" y="12038"/>
                </a:cubicBezTo>
                <a:cubicBezTo>
                  <a:pt x="152087" y="12375"/>
                  <a:pt x="153198" y="12534"/>
                  <a:pt x="154328" y="12534"/>
                </a:cubicBezTo>
                <a:cubicBezTo>
                  <a:pt x="155677" y="12534"/>
                  <a:pt x="157006" y="12335"/>
                  <a:pt x="158295" y="11959"/>
                </a:cubicBezTo>
                <a:cubicBezTo>
                  <a:pt x="163629" y="10432"/>
                  <a:pt x="167972" y="6644"/>
                  <a:pt x="172692" y="3887"/>
                </a:cubicBezTo>
                <a:cubicBezTo>
                  <a:pt x="177432" y="1131"/>
                  <a:pt x="186812" y="298"/>
                  <a:pt x="189370" y="298"/>
                </a:cubicBezTo>
                <a:cubicBezTo>
                  <a:pt x="189429" y="292"/>
                  <a:pt x="189485" y="290"/>
                  <a:pt x="189541" y="290"/>
                </a:cubicBezTo>
                <a:cubicBezTo>
                  <a:pt x="189675" y="290"/>
                  <a:pt x="189805" y="304"/>
                  <a:pt x="189946" y="318"/>
                </a:cubicBezTo>
                <a:cubicBezTo>
                  <a:pt x="191135" y="278"/>
                  <a:pt x="192305" y="258"/>
                  <a:pt x="193436" y="258"/>
                </a:cubicBezTo>
                <a:close/>
                <a:moveTo>
                  <a:pt x="193436" y="0"/>
                </a:moveTo>
                <a:cubicBezTo>
                  <a:pt x="192107" y="0"/>
                  <a:pt x="190997" y="20"/>
                  <a:pt x="189965" y="60"/>
                </a:cubicBezTo>
                <a:cubicBezTo>
                  <a:pt x="189825" y="46"/>
                  <a:pt x="189695" y="32"/>
                  <a:pt x="189560" y="32"/>
                </a:cubicBezTo>
                <a:cubicBezTo>
                  <a:pt x="189505" y="32"/>
                  <a:pt x="189448" y="34"/>
                  <a:pt x="189390" y="40"/>
                </a:cubicBezTo>
                <a:cubicBezTo>
                  <a:pt x="186554" y="40"/>
                  <a:pt x="177333" y="893"/>
                  <a:pt x="172593" y="3649"/>
                </a:cubicBezTo>
                <a:cubicBezTo>
                  <a:pt x="171126" y="4502"/>
                  <a:pt x="169658" y="5474"/>
                  <a:pt x="168250" y="6406"/>
                </a:cubicBezTo>
                <a:cubicBezTo>
                  <a:pt x="165137" y="8488"/>
                  <a:pt x="161884" y="10650"/>
                  <a:pt x="158235" y="11701"/>
                </a:cubicBezTo>
                <a:cubicBezTo>
                  <a:pt x="156966" y="12058"/>
                  <a:pt x="155657" y="12256"/>
                  <a:pt x="154348" y="12256"/>
                </a:cubicBezTo>
                <a:cubicBezTo>
                  <a:pt x="153238" y="12256"/>
                  <a:pt x="152147" y="12097"/>
                  <a:pt x="151096" y="11800"/>
                </a:cubicBezTo>
                <a:cubicBezTo>
                  <a:pt x="149648" y="11344"/>
                  <a:pt x="147526" y="9817"/>
                  <a:pt x="146455" y="7893"/>
                </a:cubicBezTo>
                <a:cubicBezTo>
                  <a:pt x="146019" y="6128"/>
                  <a:pt x="146713" y="4442"/>
                  <a:pt x="148240" y="3610"/>
                </a:cubicBezTo>
                <a:cubicBezTo>
                  <a:pt x="148776" y="3332"/>
                  <a:pt x="149371" y="3173"/>
                  <a:pt x="149985" y="3153"/>
                </a:cubicBezTo>
                <a:cubicBezTo>
                  <a:pt x="150011" y="3153"/>
                  <a:pt x="150036" y="3152"/>
                  <a:pt x="150061" y="3152"/>
                </a:cubicBezTo>
                <a:cubicBezTo>
                  <a:pt x="150589" y="3152"/>
                  <a:pt x="151094" y="3349"/>
                  <a:pt x="151473" y="3709"/>
                </a:cubicBezTo>
                <a:cubicBezTo>
                  <a:pt x="151631" y="3867"/>
                  <a:pt x="151750" y="4046"/>
                  <a:pt x="151850" y="4264"/>
                </a:cubicBezTo>
                <a:cubicBezTo>
                  <a:pt x="151731" y="4403"/>
                  <a:pt x="151612" y="4561"/>
                  <a:pt x="151493" y="4720"/>
                </a:cubicBezTo>
                <a:cubicBezTo>
                  <a:pt x="150759" y="5632"/>
                  <a:pt x="150025" y="6584"/>
                  <a:pt x="150303" y="7417"/>
                </a:cubicBezTo>
                <a:cubicBezTo>
                  <a:pt x="150481" y="7913"/>
                  <a:pt x="151017" y="8250"/>
                  <a:pt x="151909" y="8448"/>
                </a:cubicBezTo>
                <a:cubicBezTo>
                  <a:pt x="152127" y="8488"/>
                  <a:pt x="152345" y="8508"/>
                  <a:pt x="152563" y="8508"/>
                </a:cubicBezTo>
                <a:cubicBezTo>
                  <a:pt x="153654" y="8468"/>
                  <a:pt x="154646" y="7953"/>
                  <a:pt x="155320" y="7080"/>
                </a:cubicBezTo>
                <a:cubicBezTo>
                  <a:pt x="156054" y="6227"/>
                  <a:pt x="156351" y="5057"/>
                  <a:pt x="156153" y="3947"/>
                </a:cubicBezTo>
                <a:cubicBezTo>
                  <a:pt x="155677" y="1726"/>
                  <a:pt x="153813" y="417"/>
                  <a:pt x="151155" y="417"/>
                </a:cubicBezTo>
                <a:cubicBezTo>
                  <a:pt x="148022" y="417"/>
                  <a:pt x="144532" y="2420"/>
                  <a:pt x="144353" y="5632"/>
                </a:cubicBezTo>
                <a:cubicBezTo>
                  <a:pt x="144333" y="6088"/>
                  <a:pt x="144353" y="6545"/>
                  <a:pt x="144413" y="7001"/>
                </a:cubicBezTo>
                <a:cubicBezTo>
                  <a:pt x="143183" y="6108"/>
                  <a:pt x="142013" y="5692"/>
                  <a:pt x="140843" y="5692"/>
                </a:cubicBezTo>
                <a:cubicBezTo>
                  <a:pt x="140645" y="5692"/>
                  <a:pt x="140466" y="5692"/>
                  <a:pt x="140268" y="5712"/>
                </a:cubicBezTo>
                <a:cubicBezTo>
                  <a:pt x="139177" y="5831"/>
                  <a:pt x="138225" y="6485"/>
                  <a:pt x="137710" y="7457"/>
                </a:cubicBezTo>
                <a:cubicBezTo>
                  <a:pt x="137194" y="6485"/>
                  <a:pt x="136242" y="5831"/>
                  <a:pt x="135152" y="5712"/>
                </a:cubicBezTo>
                <a:cubicBezTo>
                  <a:pt x="134953" y="5692"/>
                  <a:pt x="134755" y="5692"/>
                  <a:pt x="134557" y="5692"/>
                </a:cubicBezTo>
                <a:cubicBezTo>
                  <a:pt x="133406" y="5692"/>
                  <a:pt x="132236" y="6108"/>
                  <a:pt x="131007" y="7001"/>
                </a:cubicBezTo>
                <a:cubicBezTo>
                  <a:pt x="131066" y="6545"/>
                  <a:pt x="131086" y="6088"/>
                  <a:pt x="131066" y="5632"/>
                </a:cubicBezTo>
                <a:cubicBezTo>
                  <a:pt x="130888" y="2420"/>
                  <a:pt x="127397" y="417"/>
                  <a:pt x="124264" y="417"/>
                </a:cubicBezTo>
                <a:cubicBezTo>
                  <a:pt x="121607" y="417"/>
                  <a:pt x="119743" y="1726"/>
                  <a:pt x="119267" y="3947"/>
                </a:cubicBezTo>
                <a:cubicBezTo>
                  <a:pt x="119068" y="5077"/>
                  <a:pt x="119366" y="6227"/>
                  <a:pt x="120119" y="7080"/>
                </a:cubicBezTo>
                <a:cubicBezTo>
                  <a:pt x="120774" y="7953"/>
                  <a:pt x="121785" y="8488"/>
                  <a:pt x="122876" y="8508"/>
                </a:cubicBezTo>
                <a:cubicBezTo>
                  <a:pt x="123094" y="8508"/>
                  <a:pt x="123312" y="8488"/>
                  <a:pt x="123530" y="8448"/>
                </a:cubicBezTo>
                <a:cubicBezTo>
                  <a:pt x="124423" y="8250"/>
                  <a:pt x="124938" y="7913"/>
                  <a:pt x="125117" y="7417"/>
                </a:cubicBezTo>
                <a:cubicBezTo>
                  <a:pt x="125414" y="6584"/>
                  <a:pt x="124681" y="5632"/>
                  <a:pt x="123947" y="4720"/>
                </a:cubicBezTo>
                <a:cubicBezTo>
                  <a:pt x="123828" y="4561"/>
                  <a:pt x="123709" y="4403"/>
                  <a:pt x="123590" y="4264"/>
                </a:cubicBezTo>
                <a:cubicBezTo>
                  <a:pt x="123689" y="4046"/>
                  <a:pt x="123808" y="3867"/>
                  <a:pt x="123967" y="3709"/>
                </a:cubicBezTo>
                <a:cubicBezTo>
                  <a:pt x="124364" y="3349"/>
                  <a:pt x="124870" y="3152"/>
                  <a:pt x="125381" y="3152"/>
                </a:cubicBezTo>
                <a:cubicBezTo>
                  <a:pt x="125405" y="3152"/>
                  <a:pt x="125430" y="3153"/>
                  <a:pt x="125454" y="3153"/>
                </a:cubicBezTo>
                <a:cubicBezTo>
                  <a:pt x="126069" y="3173"/>
                  <a:pt x="126664" y="3332"/>
                  <a:pt x="127199" y="3629"/>
                </a:cubicBezTo>
                <a:cubicBezTo>
                  <a:pt x="128726" y="4462"/>
                  <a:pt x="129420" y="6128"/>
                  <a:pt x="128984" y="7913"/>
                </a:cubicBezTo>
                <a:cubicBezTo>
                  <a:pt x="127913" y="9817"/>
                  <a:pt x="125791" y="11344"/>
                  <a:pt x="124324" y="11800"/>
                </a:cubicBezTo>
                <a:cubicBezTo>
                  <a:pt x="123331" y="12099"/>
                  <a:pt x="122286" y="12258"/>
                  <a:pt x="121254" y="12258"/>
                </a:cubicBezTo>
                <a:cubicBezTo>
                  <a:pt x="121193" y="12258"/>
                  <a:pt x="121132" y="12257"/>
                  <a:pt x="121071" y="12256"/>
                </a:cubicBezTo>
                <a:cubicBezTo>
                  <a:pt x="119743" y="12256"/>
                  <a:pt x="118454" y="12058"/>
                  <a:pt x="117184" y="11701"/>
                </a:cubicBezTo>
                <a:cubicBezTo>
                  <a:pt x="113535" y="10650"/>
                  <a:pt x="110303" y="8488"/>
                  <a:pt x="107169" y="6406"/>
                </a:cubicBezTo>
                <a:cubicBezTo>
                  <a:pt x="105761" y="5474"/>
                  <a:pt x="104314" y="4502"/>
                  <a:pt x="102846" y="3649"/>
                </a:cubicBezTo>
                <a:cubicBezTo>
                  <a:pt x="98087" y="893"/>
                  <a:pt x="88885" y="40"/>
                  <a:pt x="86049" y="40"/>
                </a:cubicBezTo>
                <a:cubicBezTo>
                  <a:pt x="85851" y="40"/>
                  <a:pt x="85652" y="40"/>
                  <a:pt x="85454" y="60"/>
                </a:cubicBezTo>
                <a:cubicBezTo>
                  <a:pt x="84423" y="20"/>
                  <a:pt x="83312" y="20"/>
                  <a:pt x="81984" y="20"/>
                </a:cubicBezTo>
                <a:lnTo>
                  <a:pt x="80992" y="20"/>
                </a:lnTo>
                <a:lnTo>
                  <a:pt x="41567" y="318"/>
                </a:lnTo>
                <a:lnTo>
                  <a:pt x="1151" y="655"/>
                </a:lnTo>
                <a:cubicBezTo>
                  <a:pt x="933" y="655"/>
                  <a:pt x="735" y="734"/>
                  <a:pt x="576" y="893"/>
                </a:cubicBezTo>
                <a:cubicBezTo>
                  <a:pt x="239" y="1012"/>
                  <a:pt x="21" y="1329"/>
                  <a:pt x="40" y="1686"/>
                </a:cubicBezTo>
                <a:cubicBezTo>
                  <a:pt x="1032" y="25503"/>
                  <a:pt x="1131" y="49658"/>
                  <a:pt x="338" y="73475"/>
                </a:cubicBezTo>
                <a:lnTo>
                  <a:pt x="338" y="73495"/>
                </a:lnTo>
                <a:cubicBezTo>
                  <a:pt x="1131" y="97312"/>
                  <a:pt x="1032" y="121467"/>
                  <a:pt x="40" y="145284"/>
                </a:cubicBezTo>
                <a:cubicBezTo>
                  <a:pt x="1" y="145641"/>
                  <a:pt x="219" y="145958"/>
                  <a:pt x="576" y="146058"/>
                </a:cubicBezTo>
                <a:cubicBezTo>
                  <a:pt x="715" y="146236"/>
                  <a:pt x="933" y="146315"/>
                  <a:pt x="1151" y="146315"/>
                </a:cubicBezTo>
                <a:lnTo>
                  <a:pt x="46624" y="146672"/>
                </a:lnTo>
                <a:lnTo>
                  <a:pt x="80992" y="146950"/>
                </a:lnTo>
                <a:lnTo>
                  <a:pt x="81984" y="146950"/>
                </a:lnTo>
                <a:cubicBezTo>
                  <a:pt x="83312" y="146950"/>
                  <a:pt x="84423" y="146950"/>
                  <a:pt x="85454" y="146910"/>
                </a:cubicBezTo>
                <a:cubicBezTo>
                  <a:pt x="85652" y="146930"/>
                  <a:pt x="85851" y="146930"/>
                  <a:pt x="86049" y="146930"/>
                </a:cubicBezTo>
                <a:cubicBezTo>
                  <a:pt x="88865" y="146930"/>
                  <a:pt x="98087" y="146077"/>
                  <a:pt x="102826" y="143321"/>
                </a:cubicBezTo>
                <a:cubicBezTo>
                  <a:pt x="104294" y="142468"/>
                  <a:pt x="105742" y="141496"/>
                  <a:pt x="107150" y="140564"/>
                </a:cubicBezTo>
                <a:cubicBezTo>
                  <a:pt x="110283" y="138462"/>
                  <a:pt x="113535" y="136320"/>
                  <a:pt x="117184" y="135269"/>
                </a:cubicBezTo>
                <a:cubicBezTo>
                  <a:pt x="118434" y="134893"/>
                  <a:pt x="119743" y="134714"/>
                  <a:pt x="121071" y="134694"/>
                </a:cubicBezTo>
                <a:cubicBezTo>
                  <a:pt x="122162" y="134694"/>
                  <a:pt x="123273" y="134853"/>
                  <a:pt x="124324" y="135170"/>
                </a:cubicBezTo>
                <a:cubicBezTo>
                  <a:pt x="125771" y="135626"/>
                  <a:pt x="127893" y="137133"/>
                  <a:pt x="128964" y="139057"/>
                </a:cubicBezTo>
                <a:cubicBezTo>
                  <a:pt x="129400" y="140842"/>
                  <a:pt x="128706" y="142508"/>
                  <a:pt x="127179" y="143341"/>
                </a:cubicBezTo>
                <a:cubicBezTo>
                  <a:pt x="126644" y="143638"/>
                  <a:pt x="126049" y="143797"/>
                  <a:pt x="125434" y="143797"/>
                </a:cubicBezTo>
                <a:cubicBezTo>
                  <a:pt x="125406" y="143798"/>
                  <a:pt x="125379" y="143798"/>
                  <a:pt x="125351" y="143798"/>
                </a:cubicBezTo>
                <a:cubicBezTo>
                  <a:pt x="124826" y="143798"/>
                  <a:pt x="124324" y="143619"/>
                  <a:pt x="123947" y="143261"/>
                </a:cubicBezTo>
                <a:cubicBezTo>
                  <a:pt x="123788" y="143103"/>
                  <a:pt x="123669" y="142904"/>
                  <a:pt x="123570" y="142706"/>
                </a:cubicBezTo>
                <a:cubicBezTo>
                  <a:pt x="123689" y="142567"/>
                  <a:pt x="123808" y="142409"/>
                  <a:pt x="123927" y="142250"/>
                </a:cubicBezTo>
                <a:cubicBezTo>
                  <a:pt x="124641" y="141338"/>
                  <a:pt x="125394" y="140366"/>
                  <a:pt x="125097" y="139553"/>
                </a:cubicBezTo>
                <a:cubicBezTo>
                  <a:pt x="124919" y="139057"/>
                  <a:pt x="124403" y="138720"/>
                  <a:pt x="123511" y="138522"/>
                </a:cubicBezTo>
                <a:cubicBezTo>
                  <a:pt x="123292" y="138482"/>
                  <a:pt x="123074" y="138462"/>
                  <a:pt x="122856" y="138462"/>
                </a:cubicBezTo>
                <a:cubicBezTo>
                  <a:pt x="121765" y="138502"/>
                  <a:pt x="120774" y="139017"/>
                  <a:pt x="120119" y="139870"/>
                </a:cubicBezTo>
                <a:cubicBezTo>
                  <a:pt x="119366" y="140743"/>
                  <a:pt x="119068" y="141893"/>
                  <a:pt x="119267" y="143023"/>
                </a:cubicBezTo>
                <a:cubicBezTo>
                  <a:pt x="119743" y="145225"/>
                  <a:pt x="121607" y="146553"/>
                  <a:pt x="124264" y="146553"/>
                </a:cubicBezTo>
                <a:cubicBezTo>
                  <a:pt x="127397" y="146553"/>
                  <a:pt x="130908" y="144550"/>
                  <a:pt x="131066" y="141318"/>
                </a:cubicBezTo>
                <a:cubicBezTo>
                  <a:pt x="131086" y="140882"/>
                  <a:pt x="131066" y="140425"/>
                  <a:pt x="131007" y="139969"/>
                </a:cubicBezTo>
                <a:lnTo>
                  <a:pt x="131007" y="139969"/>
                </a:lnTo>
                <a:cubicBezTo>
                  <a:pt x="132236" y="140842"/>
                  <a:pt x="133406" y="141278"/>
                  <a:pt x="134576" y="141278"/>
                </a:cubicBezTo>
                <a:cubicBezTo>
                  <a:pt x="134775" y="141278"/>
                  <a:pt x="134953" y="141278"/>
                  <a:pt x="135152" y="141239"/>
                </a:cubicBezTo>
                <a:cubicBezTo>
                  <a:pt x="136242" y="141139"/>
                  <a:pt x="137194" y="140485"/>
                  <a:pt x="137710" y="139513"/>
                </a:cubicBezTo>
                <a:cubicBezTo>
                  <a:pt x="138225" y="140485"/>
                  <a:pt x="139177" y="141139"/>
                  <a:pt x="140268" y="141239"/>
                </a:cubicBezTo>
                <a:cubicBezTo>
                  <a:pt x="140466" y="141278"/>
                  <a:pt x="140665" y="141278"/>
                  <a:pt x="140863" y="141278"/>
                </a:cubicBezTo>
                <a:cubicBezTo>
                  <a:pt x="142013" y="141278"/>
                  <a:pt x="143183" y="140842"/>
                  <a:pt x="144413" y="139969"/>
                </a:cubicBezTo>
                <a:lnTo>
                  <a:pt x="144413" y="139969"/>
                </a:lnTo>
                <a:cubicBezTo>
                  <a:pt x="144353" y="140425"/>
                  <a:pt x="144333" y="140882"/>
                  <a:pt x="144373" y="141318"/>
                </a:cubicBezTo>
                <a:cubicBezTo>
                  <a:pt x="144532" y="144550"/>
                  <a:pt x="148022" y="146553"/>
                  <a:pt x="151155" y="146553"/>
                </a:cubicBezTo>
                <a:cubicBezTo>
                  <a:pt x="153813" y="146553"/>
                  <a:pt x="155697" y="145225"/>
                  <a:pt x="156153" y="143023"/>
                </a:cubicBezTo>
                <a:cubicBezTo>
                  <a:pt x="156351" y="141893"/>
                  <a:pt x="156054" y="140743"/>
                  <a:pt x="155320" y="139870"/>
                </a:cubicBezTo>
                <a:cubicBezTo>
                  <a:pt x="154646" y="138998"/>
                  <a:pt x="153634" y="138482"/>
                  <a:pt x="152544" y="138442"/>
                </a:cubicBezTo>
                <a:cubicBezTo>
                  <a:pt x="152325" y="138442"/>
                  <a:pt x="152107" y="138482"/>
                  <a:pt x="151889" y="138522"/>
                </a:cubicBezTo>
                <a:cubicBezTo>
                  <a:pt x="150997" y="138720"/>
                  <a:pt x="150481" y="139057"/>
                  <a:pt x="150303" y="139553"/>
                </a:cubicBezTo>
                <a:cubicBezTo>
                  <a:pt x="150005" y="140366"/>
                  <a:pt x="150739" y="141318"/>
                  <a:pt x="151473" y="142250"/>
                </a:cubicBezTo>
                <a:cubicBezTo>
                  <a:pt x="151592" y="142409"/>
                  <a:pt x="151711" y="142567"/>
                  <a:pt x="151830" y="142706"/>
                </a:cubicBezTo>
                <a:cubicBezTo>
                  <a:pt x="151731" y="142904"/>
                  <a:pt x="151612" y="143103"/>
                  <a:pt x="151453" y="143261"/>
                </a:cubicBezTo>
                <a:cubicBezTo>
                  <a:pt x="151055" y="143602"/>
                  <a:pt x="150550" y="143798"/>
                  <a:pt x="150039" y="143798"/>
                </a:cubicBezTo>
                <a:cubicBezTo>
                  <a:pt x="150015" y="143798"/>
                  <a:pt x="149990" y="143798"/>
                  <a:pt x="149966" y="143797"/>
                </a:cubicBezTo>
                <a:cubicBezTo>
                  <a:pt x="149351" y="143797"/>
                  <a:pt x="148756" y="143638"/>
                  <a:pt x="148220" y="143341"/>
                </a:cubicBezTo>
                <a:cubicBezTo>
                  <a:pt x="146693" y="142508"/>
                  <a:pt x="145999" y="140822"/>
                  <a:pt x="146436" y="139057"/>
                </a:cubicBezTo>
                <a:cubicBezTo>
                  <a:pt x="147506" y="137133"/>
                  <a:pt x="149609" y="135626"/>
                  <a:pt x="151076" y="135170"/>
                </a:cubicBezTo>
                <a:cubicBezTo>
                  <a:pt x="152127" y="134853"/>
                  <a:pt x="153218" y="134694"/>
                  <a:pt x="154328" y="134694"/>
                </a:cubicBezTo>
                <a:cubicBezTo>
                  <a:pt x="155637" y="134694"/>
                  <a:pt x="156966" y="134893"/>
                  <a:pt x="158215" y="135269"/>
                </a:cubicBezTo>
                <a:cubicBezTo>
                  <a:pt x="161864" y="136301"/>
                  <a:pt x="165117" y="138462"/>
                  <a:pt x="168250" y="140544"/>
                </a:cubicBezTo>
                <a:cubicBezTo>
                  <a:pt x="169638" y="141496"/>
                  <a:pt x="171106" y="142448"/>
                  <a:pt x="172573" y="143301"/>
                </a:cubicBezTo>
                <a:cubicBezTo>
                  <a:pt x="177313" y="146058"/>
                  <a:pt x="186535" y="146930"/>
                  <a:pt x="189351" y="146930"/>
                </a:cubicBezTo>
                <a:cubicBezTo>
                  <a:pt x="189549" y="146930"/>
                  <a:pt x="189747" y="146910"/>
                  <a:pt x="189946" y="146890"/>
                </a:cubicBezTo>
                <a:cubicBezTo>
                  <a:pt x="190977" y="146930"/>
                  <a:pt x="192087" y="146950"/>
                  <a:pt x="193416" y="146950"/>
                </a:cubicBezTo>
                <a:lnTo>
                  <a:pt x="194408" y="146950"/>
                </a:lnTo>
                <a:lnTo>
                  <a:pt x="228617" y="146672"/>
                </a:lnTo>
                <a:lnTo>
                  <a:pt x="274249" y="146315"/>
                </a:lnTo>
                <a:cubicBezTo>
                  <a:pt x="274467" y="146315"/>
                  <a:pt x="274685" y="146216"/>
                  <a:pt x="274824" y="146058"/>
                </a:cubicBezTo>
                <a:cubicBezTo>
                  <a:pt x="275161" y="145958"/>
                  <a:pt x="275399" y="145621"/>
                  <a:pt x="275359" y="145264"/>
                </a:cubicBezTo>
                <a:cubicBezTo>
                  <a:pt x="274368" y="121467"/>
                  <a:pt x="274268" y="97312"/>
                  <a:pt x="275082" y="73475"/>
                </a:cubicBezTo>
                <a:lnTo>
                  <a:pt x="275082" y="73455"/>
                </a:lnTo>
                <a:cubicBezTo>
                  <a:pt x="274268" y="49638"/>
                  <a:pt x="274368" y="25483"/>
                  <a:pt x="275359" y="1666"/>
                </a:cubicBezTo>
                <a:cubicBezTo>
                  <a:pt x="275399" y="1309"/>
                  <a:pt x="275161" y="992"/>
                  <a:pt x="274824" y="893"/>
                </a:cubicBezTo>
                <a:cubicBezTo>
                  <a:pt x="274685" y="734"/>
                  <a:pt x="274467" y="635"/>
                  <a:pt x="274249" y="635"/>
                </a:cubicBezTo>
                <a:lnTo>
                  <a:pt x="234328" y="318"/>
                </a:lnTo>
                <a:lnTo>
                  <a:pt x="194408" y="0"/>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txBox="1">
            <a:spLocks noGrp="1"/>
          </p:cNvSpPr>
          <p:nvPr>
            <p:ph type="title" hasCustomPrompt="1"/>
          </p:nvPr>
        </p:nvSpPr>
        <p:spPr>
          <a:xfrm>
            <a:off x="1767100" y="1746125"/>
            <a:ext cx="56097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42" name="Google Shape;542;p11"/>
          <p:cNvSpPr txBox="1">
            <a:spLocks noGrp="1"/>
          </p:cNvSpPr>
          <p:nvPr>
            <p:ph type="subTitle" idx="1"/>
          </p:nvPr>
        </p:nvSpPr>
        <p:spPr>
          <a:xfrm>
            <a:off x="3085475" y="3344796"/>
            <a:ext cx="2958000" cy="704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atin typeface="Catamaran"/>
                <a:ea typeface="Catamaran"/>
                <a:cs typeface="Catamaran"/>
                <a:sym typeface="Catamaran"/>
              </a:defRPr>
            </a:lvl1pPr>
            <a:lvl2pPr lvl="1" rtl="0">
              <a:spcBef>
                <a:spcPts val="1600"/>
              </a:spcBef>
              <a:spcAft>
                <a:spcPts val="0"/>
              </a:spcAft>
              <a:buNone/>
              <a:defRPr>
                <a:latin typeface="Catamaran Thin"/>
                <a:ea typeface="Catamaran Thin"/>
                <a:cs typeface="Catamaran Thin"/>
                <a:sym typeface="Catamaran Thin"/>
              </a:defRPr>
            </a:lvl2pPr>
            <a:lvl3pPr lvl="2" rtl="0">
              <a:spcBef>
                <a:spcPts val="1600"/>
              </a:spcBef>
              <a:spcAft>
                <a:spcPts val="0"/>
              </a:spcAft>
              <a:buNone/>
              <a:defRPr>
                <a:latin typeface="Catamaran Thin"/>
                <a:ea typeface="Catamaran Thin"/>
                <a:cs typeface="Catamaran Thin"/>
                <a:sym typeface="Catamaran Thin"/>
              </a:defRPr>
            </a:lvl3pPr>
            <a:lvl4pPr lvl="3" rtl="0">
              <a:spcBef>
                <a:spcPts val="1600"/>
              </a:spcBef>
              <a:spcAft>
                <a:spcPts val="0"/>
              </a:spcAft>
              <a:buNone/>
              <a:defRPr>
                <a:latin typeface="Catamaran Thin"/>
                <a:ea typeface="Catamaran Thin"/>
                <a:cs typeface="Catamaran Thin"/>
                <a:sym typeface="Catamaran Thin"/>
              </a:defRPr>
            </a:lvl4pPr>
            <a:lvl5pPr lvl="4" rtl="0">
              <a:spcBef>
                <a:spcPts val="1600"/>
              </a:spcBef>
              <a:spcAft>
                <a:spcPts val="0"/>
              </a:spcAft>
              <a:buNone/>
              <a:defRPr>
                <a:latin typeface="Catamaran Thin"/>
                <a:ea typeface="Catamaran Thin"/>
                <a:cs typeface="Catamaran Thin"/>
                <a:sym typeface="Catamaran Thin"/>
              </a:defRPr>
            </a:lvl5pPr>
            <a:lvl6pPr lvl="5" rtl="0">
              <a:spcBef>
                <a:spcPts val="1600"/>
              </a:spcBef>
              <a:spcAft>
                <a:spcPts val="0"/>
              </a:spcAft>
              <a:buNone/>
              <a:defRPr>
                <a:latin typeface="Catamaran Thin"/>
                <a:ea typeface="Catamaran Thin"/>
                <a:cs typeface="Catamaran Thin"/>
                <a:sym typeface="Catamaran Thin"/>
              </a:defRPr>
            </a:lvl6pPr>
            <a:lvl7pPr lvl="6" rtl="0">
              <a:spcBef>
                <a:spcPts val="1600"/>
              </a:spcBef>
              <a:spcAft>
                <a:spcPts val="0"/>
              </a:spcAft>
              <a:buNone/>
              <a:defRPr>
                <a:latin typeface="Catamaran Thin"/>
                <a:ea typeface="Catamaran Thin"/>
                <a:cs typeface="Catamaran Thin"/>
                <a:sym typeface="Catamaran Thin"/>
              </a:defRPr>
            </a:lvl7pPr>
            <a:lvl8pPr lvl="7" rtl="0">
              <a:spcBef>
                <a:spcPts val="1600"/>
              </a:spcBef>
              <a:spcAft>
                <a:spcPts val="0"/>
              </a:spcAft>
              <a:buNone/>
              <a:defRPr>
                <a:latin typeface="Catamaran Thin"/>
                <a:ea typeface="Catamaran Thin"/>
                <a:cs typeface="Catamaran Thin"/>
                <a:sym typeface="Catamaran Thin"/>
              </a:defRPr>
            </a:lvl8pPr>
            <a:lvl9pPr lvl="8" rtl="0">
              <a:spcBef>
                <a:spcPts val="1600"/>
              </a:spcBef>
              <a:spcAft>
                <a:spcPts val="1600"/>
              </a:spcAft>
              <a:buNone/>
              <a:defRPr>
                <a:latin typeface="Catamaran Thin"/>
                <a:ea typeface="Catamaran Thin"/>
                <a:cs typeface="Catamaran Thin"/>
                <a:sym typeface="Catamaran Th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itle and text">
  <p:cSld name="CUSTOM">
    <p:spTree>
      <p:nvGrpSpPr>
        <p:cNvPr id="1" name="Shape 543"/>
        <p:cNvGrpSpPr/>
        <p:nvPr/>
      </p:nvGrpSpPr>
      <p:grpSpPr>
        <a:xfrm>
          <a:off x="0" y="0"/>
          <a:ext cx="0" cy="0"/>
          <a:chOff x="0" y="0"/>
          <a:chExt cx="0" cy="0"/>
        </a:xfrm>
      </p:grpSpPr>
      <p:grpSp>
        <p:nvGrpSpPr>
          <p:cNvPr id="544" name="Google Shape;544;p12"/>
          <p:cNvGrpSpPr/>
          <p:nvPr/>
        </p:nvGrpSpPr>
        <p:grpSpPr>
          <a:xfrm>
            <a:off x="169046" y="222681"/>
            <a:ext cx="8808376" cy="4698227"/>
            <a:chOff x="371975" y="1026375"/>
            <a:chExt cx="6861175" cy="3659625"/>
          </a:xfrm>
        </p:grpSpPr>
        <p:sp>
          <p:nvSpPr>
            <p:cNvPr id="545" name="Google Shape;545;p12"/>
            <p:cNvSpPr/>
            <p:nvPr/>
          </p:nvSpPr>
          <p:spPr>
            <a:xfrm>
              <a:off x="371975" y="1026375"/>
              <a:ext cx="6861175" cy="3659625"/>
            </a:xfrm>
            <a:custGeom>
              <a:avLst/>
              <a:gdLst/>
              <a:ahLst/>
              <a:cxnLst/>
              <a:rect l="l" t="t" r="r" b="b"/>
              <a:pathLst>
                <a:path w="274447" h="146385" extrusionOk="0">
                  <a:moveTo>
                    <a:pt x="93704" y="1207"/>
                  </a:moveTo>
                  <a:cubicBezTo>
                    <a:pt x="96103" y="1505"/>
                    <a:pt x="94933" y="3904"/>
                    <a:pt x="94418" y="4539"/>
                  </a:cubicBezTo>
                  <a:cubicBezTo>
                    <a:pt x="93823" y="5114"/>
                    <a:pt x="93168" y="5630"/>
                    <a:pt x="92494" y="6086"/>
                  </a:cubicBezTo>
                  <a:cubicBezTo>
                    <a:pt x="89856" y="4936"/>
                    <a:pt x="89638" y="1207"/>
                    <a:pt x="93704" y="1207"/>
                  </a:cubicBezTo>
                  <a:close/>
                  <a:moveTo>
                    <a:pt x="180783" y="1207"/>
                  </a:moveTo>
                  <a:cubicBezTo>
                    <a:pt x="184868" y="1207"/>
                    <a:pt x="184650" y="4936"/>
                    <a:pt x="182013" y="6086"/>
                  </a:cubicBezTo>
                  <a:cubicBezTo>
                    <a:pt x="181319" y="5630"/>
                    <a:pt x="180664" y="5114"/>
                    <a:pt x="180069" y="4539"/>
                  </a:cubicBezTo>
                  <a:cubicBezTo>
                    <a:pt x="179573" y="3904"/>
                    <a:pt x="178384" y="1505"/>
                    <a:pt x="180783" y="1207"/>
                  </a:cubicBezTo>
                  <a:close/>
                  <a:moveTo>
                    <a:pt x="246961" y="1981"/>
                  </a:moveTo>
                  <a:cubicBezTo>
                    <a:pt x="248076" y="1981"/>
                    <a:pt x="249215" y="3159"/>
                    <a:pt x="249400" y="5352"/>
                  </a:cubicBezTo>
                  <a:cubicBezTo>
                    <a:pt x="249181" y="6205"/>
                    <a:pt x="248706" y="6959"/>
                    <a:pt x="248071" y="7534"/>
                  </a:cubicBezTo>
                  <a:cubicBezTo>
                    <a:pt x="246147" y="6899"/>
                    <a:pt x="244581" y="5788"/>
                    <a:pt x="244957" y="3865"/>
                  </a:cubicBezTo>
                  <a:cubicBezTo>
                    <a:pt x="245372" y="2588"/>
                    <a:pt x="246160" y="1981"/>
                    <a:pt x="246961" y="1981"/>
                  </a:cubicBezTo>
                  <a:close/>
                  <a:moveTo>
                    <a:pt x="27522" y="1982"/>
                  </a:moveTo>
                  <a:cubicBezTo>
                    <a:pt x="28325" y="1982"/>
                    <a:pt x="29115" y="2590"/>
                    <a:pt x="29529" y="3865"/>
                  </a:cubicBezTo>
                  <a:cubicBezTo>
                    <a:pt x="29906" y="5788"/>
                    <a:pt x="28339" y="6899"/>
                    <a:pt x="26416" y="7553"/>
                  </a:cubicBezTo>
                  <a:cubicBezTo>
                    <a:pt x="25761" y="6978"/>
                    <a:pt x="25305" y="6205"/>
                    <a:pt x="25087" y="5372"/>
                  </a:cubicBezTo>
                  <a:cubicBezTo>
                    <a:pt x="25260" y="3166"/>
                    <a:pt x="26403" y="1982"/>
                    <a:pt x="27522" y="1982"/>
                  </a:cubicBezTo>
                  <a:close/>
                  <a:moveTo>
                    <a:pt x="115292" y="5446"/>
                  </a:moveTo>
                  <a:cubicBezTo>
                    <a:pt x="115808" y="5446"/>
                    <a:pt x="116335" y="5488"/>
                    <a:pt x="116847" y="5570"/>
                  </a:cubicBezTo>
                  <a:cubicBezTo>
                    <a:pt x="117640" y="5630"/>
                    <a:pt x="118413" y="5868"/>
                    <a:pt x="119108" y="6264"/>
                  </a:cubicBezTo>
                  <a:cubicBezTo>
                    <a:pt x="120813" y="8089"/>
                    <a:pt x="119762" y="9199"/>
                    <a:pt x="118374" y="9735"/>
                  </a:cubicBezTo>
                  <a:lnTo>
                    <a:pt x="116926" y="9953"/>
                  </a:lnTo>
                  <a:cubicBezTo>
                    <a:pt x="114507" y="9279"/>
                    <a:pt x="113733" y="8129"/>
                    <a:pt x="114546" y="6483"/>
                  </a:cubicBezTo>
                  <a:cubicBezTo>
                    <a:pt x="114665" y="6126"/>
                    <a:pt x="114804" y="5769"/>
                    <a:pt x="114983" y="5451"/>
                  </a:cubicBezTo>
                  <a:cubicBezTo>
                    <a:pt x="115085" y="5448"/>
                    <a:pt x="115188" y="5446"/>
                    <a:pt x="115292" y="5446"/>
                  </a:cubicBezTo>
                  <a:close/>
                  <a:moveTo>
                    <a:pt x="159207" y="5446"/>
                  </a:moveTo>
                  <a:cubicBezTo>
                    <a:pt x="159312" y="5446"/>
                    <a:pt x="159418" y="5448"/>
                    <a:pt x="159524" y="5451"/>
                  </a:cubicBezTo>
                  <a:cubicBezTo>
                    <a:pt x="159683" y="5769"/>
                    <a:pt x="159821" y="6126"/>
                    <a:pt x="159940" y="6483"/>
                  </a:cubicBezTo>
                  <a:cubicBezTo>
                    <a:pt x="160773" y="8129"/>
                    <a:pt x="159980" y="9279"/>
                    <a:pt x="157561" y="9953"/>
                  </a:cubicBezTo>
                  <a:lnTo>
                    <a:pt x="156113" y="9735"/>
                  </a:lnTo>
                  <a:cubicBezTo>
                    <a:pt x="154745" y="9199"/>
                    <a:pt x="153693" y="8069"/>
                    <a:pt x="155379" y="6264"/>
                  </a:cubicBezTo>
                  <a:cubicBezTo>
                    <a:pt x="156073" y="5868"/>
                    <a:pt x="156847" y="5630"/>
                    <a:pt x="157640" y="5570"/>
                  </a:cubicBezTo>
                  <a:cubicBezTo>
                    <a:pt x="158152" y="5488"/>
                    <a:pt x="158678" y="5446"/>
                    <a:pt x="159207" y="5446"/>
                  </a:cubicBezTo>
                  <a:close/>
                  <a:moveTo>
                    <a:pt x="137233" y="3310"/>
                  </a:moveTo>
                  <a:cubicBezTo>
                    <a:pt x="140069" y="5729"/>
                    <a:pt x="139534" y="11698"/>
                    <a:pt x="137233" y="15089"/>
                  </a:cubicBezTo>
                  <a:cubicBezTo>
                    <a:pt x="134953" y="11698"/>
                    <a:pt x="134398" y="5729"/>
                    <a:pt x="137233" y="3310"/>
                  </a:cubicBezTo>
                  <a:close/>
                  <a:moveTo>
                    <a:pt x="8283" y="26554"/>
                  </a:moveTo>
                  <a:cubicBezTo>
                    <a:pt x="8755" y="26554"/>
                    <a:pt x="9187" y="26676"/>
                    <a:pt x="9579" y="26889"/>
                  </a:cubicBezTo>
                  <a:cubicBezTo>
                    <a:pt x="9500" y="27246"/>
                    <a:pt x="9401" y="27583"/>
                    <a:pt x="9301" y="27920"/>
                  </a:cubicBezTo>
                  <a:cubicBezTo>
                    <a:pt x="8984" y="28951"/>
                    <a:pt x="8449" y="29923"/>
                    <a:pt x="7755" y="30736"/>
                  </a:cubicBezTo>
                  <a:cubicBezTo>
                    <a:pt x="7179" y="31010"/>
                    <a:pt x="6690" y="31128"/>
                    <a:pt x="6287" y="31128"/>
                  </a:cubicBezTo>
                  <a:cubicBezTo>
                    <a:pt x="4357" y="31128"/>
                    <a:pt x="4387" y="28430"/>
                    <a:pt x="6208" y="27266"/>
                  </a:cubicBezTo>
                  <a:cubicBezTo>
                    <a:pt x="6965" y="26768"/>
                    <a:pt x="7658" y="26554"/>
                    <a:pt x="8283" y="26554"/>
                  </a:cubicBezTo>
                  <a:close/>
                  <a:moveTo>
                    <a:pt x="266187" y="26551"/>
                  </a:moveTo>
                  <a:cubicBezTo>
                    <a:pt x="266816" y="26551"/>
                    <a:pt x="267515" y="26764"/>
                    <a:pt x="268279" y="27266"/>
                  </a:cubicBezTo>
                  <a:cubicBezTo>
                    <a:pt x="270100" y="28430"/>
                    <a:pt x="270130" y="31128"/>
                    <a:pt x="268200" y="31128"/>
                  </a:cubicBezTo>
                  <a:cubicBezTo>
                    <a:pt x="267797" y="31128"/>
                    <a:pt x="267308" y="31010"/>
                    <a:pt x="266732" y="30736"/>
                  </a:cubicBezTo>
                  <a:cubicBezTo>
                    <a:pt x="266038" y="29903"/>
                    <a:pt x="265503" y="28951"/>
                    <a:pt x="265185" y="27920"/>
                  </a:cubicBezTo>
                  <a:cubicBezTo>
                    <a:pt x="265086" y="27563"/>
                    <a:pt x="264987" y="27226"/>
                    <a:pt x="264908" y="26869"/>
                  </a:cubicBezTo>
                  <a:cubicBezTo>
                    <a:pt x="265295" y="26667"/>
                    <a:pt x="265722" y="26551"/>
                    <a:pt x="266187" y="26551"/>
                  </a:cubicBezTo>
                  <a:close/>
                  <a:moveTo>
                    <a:pt x="5435" y="60864"/>
                  </a:moveTo>
                  <a:cubicBezTo>
                    <a:pt x="5692" y="60864"/>
                    <a:pt x="5936" y="61127"/>
                    <a:pt x="6109" y="61613"/>
                  </a:cubicBezTo>
                  <a:cubicBezTo>
                    <a:pt x="6208" y="61891"/>
                    <a:pt x="6287" y="62149"/>
                    <a:pt x="6347" y="62427"/>
                  </a:cubicBezTo>
                  <a:cubicBezTo>
                    <a:pt x="6485" y="63041"/>
                    <a:pt x="6584" y="63676"/>
                    <a:pt x="6644" y="64291"/>
                  </a:cubicBezTo>
                  <a:cubicBezTo>
                    <a:pt x="6743" y="65282"/>
                    <a:pt x="6783" y="66274"/>
                    <a:pt x="6783" y="67265"/>
                  </a:cubicBezTo>
                  <a:cubicBezTo>
                    <a:pt x="6287" y="66908"/>
                    <a:pt x="5712" y="66670"/>
                    <a:pt x="5097" y="66611"/>
                  </a:cubicBezTo>
                  <a:cubicBezTo>
                    <a:pt x="4994" y="66602"/>
                    <a:pt x="4892" y="66597"/>
                    <a:pt x="4789" y="66597"/>
                  </a:cubicBezTo>
                  <a:cubicBezTo>
                    <a:pt x="4219" y="66597"/>
                    <a:pt x="3658" y="66736"/>
                    <a:pt x="3154" y="66988"/>
                  </a:cubicBezTo>
                  <a:cubicBezTo>
                    <a:pt x="3193" y="66234"/>
                    <a:pt x="3312" y="65461"/>
                    <a:pt x="3491" y="64727"/>
                  </a:cubicBezTo>
                  <a:cubicBezTo>
                    <a:pt x="3610" y="64271"/>
                    <a:pt x="3749" y="63815"/>
                    <a:pt x="3907" y="63359"/>
                  </a:cubicBezTo>
                  <a:cubicBezTo>
                    <a:pt x="3947" y="63299"/>
                    <a:pt x="4542" y="61554"/>
                    <a:pt x="4800" y="61435"/>
                  </a:cubicBezTo>
                  <a:cubicBezTo>
                    <a:pt x="4998" y="61047"/>
                    <a:pt x="5221" y="60864"/>
                    <a:pt x="5435" y="60864"/>
                  </a:cubicBezTo>
                  <a:close/>
                  <a:moveTo>
                    <a:pt x="269052" y="60864"/>
                  </a:moveTo>
                  <a:cubicBezTo>
                    <a:pt x="269266" y="60864"/>
                    <a:pt x="269489" y="61047"/>
                    <a:pt x="269687" y="61435"/>
                  </a:cubicBezTo>
                  <a:cubicBezTo>
                    <a:pt x="269945" y="61554"/>
                    <a:pt x="270540" y="63299"/>
                    <a:pt x="270579" y="63359"/>
                  </a:cubicBezTo>
                  <a:cubicBezTo>
                    <a:pt x="270738" y="63815"/>
                    <a:pt x="270877" y="64271"/>
                    <a:pt x="270996" y="64727"/>
                  </a:cubicBezTo>
                  <a:cubicBezTo>
                    <a:pt x="271174" y="65461"/>
                    <a:pt x="271293" y="66214"/>
                    <a:pt x="271333" y="66988"/>
                  </a:cubicBezTo>
                  <a:cubicBezTo>
                    <a:pt x="270836" y="66723"/>
                    <a:pt x="270284" y="66596"/>
                    <a:pt x="269723" y="66596"/>
                  </a:cubicBezTo>
                  <a:cubicBezTo>
                    <a:pt x="269612" y="66596"/>
                    <a:pt x="269501" y="66601"/>
                    <a:pt x="269390" y="66611"/>
                  </a:cubicBezTo>
                  <a:cubicBezTo>
                    <a:pt x="268775" y="66670"/>
                    <a:pt x="268200" y="66889"/>
                    <a:pt x="267704" y="67265"/>
                  </a:cubicBezTo>
                  <a:cubicBezTo>
                    <a:pt x="267704" y="66274"/>
                    <a:pt x="267744" y="65282"/>
                    <a:pt x="267843" y="64291"/>
                  </a:cubicBezTo>
                  <a:cubicBezTo>
                    <a:pt x="267902" y="63676"/>
                    <a:pt x="268001" y="63041"/>
                    <a:pt x="268140" y="62427"/>
                  </a:cubicBezTo>
                  <a:cubicBezTo>
                    <a:pt x="268200" y="62149"/>
                    <a:pt x="268279" y="61871"/>
                    <a:pt x="268378" y="61613"/>
                  </a:cubicBezTo>
                  <a:cubicBezTo>
                    <a:pt x="268551" y="61127"/>
                    <a:pt x="268795" y="60864"/>
                    <a:pt x="269052" y="60864"/>
                  </a:cubicBezTo>
                  <a:close/>
                  <a:moveTo>
                    <a:pt x="4694" y="67749"/>
                  </a:moveTo>
                  <a:cubicBezTo>
                    <a:pt x="5015" y="67749"/>
                    <a:pt x="5361" y="67832"/>
                    <a:pt x="5732" y="68019"/>
                  </a:cubicBezTo>
                  <a:cubicBezTo>
                    <a:pt x="7080" y="68713"/>
                    <a:pt x="7616" y="71053"/>
                    <a:pt x="7933" y="72382"/>
                  </a:cubicBezTo>
                  <a:cubicBezTo>
                    <a:pt x="8012" y="72659"/>
                    <a:pt x="8052" y="72917"/>
                    <a:pt x="8111" y="73175"/>
                  </a:cubicBezTo>
                  <a:cubicBezTo>
                    <a:pt x="8052" y="73433"/>
                    <a:pt x="8012" y="73711"/>
                    <a:pt x="7933" y="73968"/>
                  </a:cubicBezTo>
                  <a:cubicBezTo>
                    <a:pt x="7616" y="75297"/>
                    <a:pt x="7080" y="77637"/>
                    <a:pt x="5732" y="78331"/>
                  </a:cubicBezTo>
                  <a:cubicBezTo>
                    <a:pt x="5352" y="78529"/>
                    <a:pt x="4998" y="78616"/>
                    <a:pt x="4670" y="78616"/>
                  </a:cubicBezTo>
                  <a:cubicBezTo>
                    <a:pt x="2789" y="78616"/>
                    <a:pt x="1752" y="75755"/>
                    <a:pt x="1448" y="74405"/>
                  </a:cubicBezTo>
                  <a:lnTo>
                    <a:pt x="1448" y="74385"/>
                  </a:lnTo>
                  <a:cubicBezTo>
                    <a:pt x="1349" y="73988"/>
                    <a:pt x="1270" y="73592"/>
                    <a:pt x="1210" y="73195"/>
                  </a:cubicBezTo>
                  <a:cubicBezTo>
                    <a:pt x="1270" y="72778"/>
                    <a:pt x="1349" y="72382"/>
                    <a:pt x="1448" y="71985"/>
                  </a:cubicBezTo>
                  <a:cubicBezTo>
                    <a:pt x="1753" y="70629"/>
                    <a:pt x="2798" y="67749"/>
                    <a:pt x="4694" y="67749"/>
                  </a:cubicBezTo>
                  <a:close/>
                  <a:moveTo>
                    <a:pt x="269797" y="67768"/>
                  </a:moveTo>
                  <a:cubicBezTo>
                    <a:pt x="271690" y="67768"/>
                    <a:pt x="272734" y="70632"/>
                    <a:pt x="273039" y="72005"/>
                  </a:cubicBezTo>
                  <a:cubicBezTo>
                    <a:pt x="273118" y="72402"/>
                    <a:pt x="273217" y="72798"/>
                    <a:pt x="273277" y="73215"/>
                  </a:cubicBezTo>
                  <a:cubicBezTo>
                    <a:pt x="273217" y="73611"/>
                    <a:pt x="273138" y="74008"/>
                    <a:pt x="273039" y="74405"/>
                  </a:cubicBezTo>
                  <a:cubicBezTo>
                    <a:pt x="272734" y="75758"/>
                    <a:pt x="271693" y="78628"/>
                    <a:pt x="269805" y="78628"/>
                  </a:cubicBezTo>
                  <a:cubicBezTo>
                    <a:pt x="269480" y="78628"/>
                    <a:pt x="269130" y="78543"/>
                    <a:pt x="268755" y="78351"/>
                  </a:cubicBezTo>
                  <a:cubicBezTo>
                    <a:pt x="267387" y="77657"/>
                    <a:pt x="266871" y="75317"/>
                    <a:pt x="266534" y="73988"/>
                  </a:cubicBezTo>
                  <a:cubicBezTo>
                    <a:pt x="266474" y="73730"/>
                    <a:pt x="266415" y="73453"/>
                    <a:pt x="266375" y="73195"/>
                  </a:cubicBezTo>
                  <a:cubicBezTo>
                    <a:pt x="266415" y="72937"/>
                    <a:pt x="266474" y="72659"/>
                    <a:pt x="266534" y="72402"/>
                  </a:cubicBezTo>
                  <a:cubicBezTo>
                    <a:pt x="266871" y="71073"/>
                    <a:pt x="267387" y="68733"/>
                    <a:pt x="268755" y="68039"/>
                  </a:cubicBezTo>
                  <a:cubicBezTo>
                    <a:pt x="269127" y="67851"/>
                    <a:pt x="269474" y="67768"/>
                    <a:pt x="269797" y="67768"/>
                  </a:cubicBezTo>
                  <a:close/>
                  <a:moveTo>
                    <a:pt x="6803" y="79124"/>
                  </a:moveTo>
                  <a:cubicBezTo>
                    <a:pt x="6803" y="80116"/>
                    <a:pt x="6763" y="81108"/>
                    <a:pt x="6644" y="82099"/>
                  </a:cubicBezTo>
                  <a:cubicBezTo>
                    <a:pt x="6584" y="82714"/>
                    <a:pt x="6485" y="83349"/>
                    <a:pt x="6366" y="83963"/>
                  </a:cubicBezTo>
                  <a:cubicBezTo>
                    <a:pt x="6307" y="84241"/>
                    <a:pt x="6228" y="84499"/>
                    <a:pt x="6128" y="84776"/>
                  </a:cubicBezTo>
                  <a:cubicBezTo>
                    <a:pt x="5945" y="85263"/>
                    <a:pt x="5696" y="85525"/>
                    <a:pt x="5437" y="85525"/>
                  </a:cubicBezTo>
                  <a:cubicBezTo>
                    <a:pt x="5221" y="85525"/>
                    <a:pt x="4998" y="85343"/>
                    <a:pt x="4800" y="84955"/>
                  </a:cubicBezTo>
                  <a:cubicBezTo>
                    <a:pt x="4542" y="84836"/>
                    <a:pt x="3947" y="83091"/>
                    <a:pt x="3907" y="83011"/>
                  </a:cubicBezTo>
                  <a:cubicBezTo>
                    <a:pt x="3749" y="82575"/>
                    <a:pt x="3610" y="82119"/>
                    <a:pt x="3491" y="81683"/>
                  </a:cubicBezTo>
                  <a:cubicBezTo>
                    <a:pt x="3312" y="80929"/>
                    <a:pt x="3193" y="80176"/>
                    <a:pt x="3154" y="79402"/>
                  </a:cubicBezTo>
                  <a:lnTo>
                    <a:pt x="3154" y="79402"/>
                  </a:lnTo>
                  <a:cubicBezTo>
                    <a:pt x="3650" y="79667"/>
                    <a:pt x="4202" y="79794"/>
                    <a:pt x="4763" y="79794"/>
                  </a:cubicBezTo>
                  <a:cubicBezTo>
                    <a:pt x="4874" y="79794"/>
                    <a:pt x="4986" y="79789"/>
                    <a:pt x="5097" y="79779"/>
                  </a:cubicBezTo>
                  <a:cubicBezTo>
                    <a:pt x="5712" y="79719"/>
                    <a:pt x="6307" y="79501"/>
                    <a:pt x="6803" y="79124"/>
                  </a:cubicBezTo>
                  <a:close/>
                  <a:moveTo>
                    <a:pt x="267704" y="79124"/>
                  </a:moveTo>
                  <a:lnTo>
                    <a:pt x="267704" y="79124"/>
                  </a:lnTo>
                  <a:cubicBezTo>
                    <a:pt x="268200" y="79481"/>
                    <a:pt x="268775" y="79719"/>
                    <a:pt x="269390" y="79779"/>
                  </a:cubicBezTo>
                  <a:cubicBezTo>
                    <a:pt x="269492" y="79788"/>
                    <a:pt x="269595" y="79792"/>
                    <a:pt x="269697" y="79792"/>
                  </a:cubicBezTo>
                  <a:cubicBezTo>
                    <a:pt x="270267" y="79792"/>
                    <a:pt x="270829" y="79654"/>
                    <a:pt x="271333" y="79402"/>
                  </a:cubicBezTo>
                  <a:lnTo>
                    <a:pt x="271333" y="79402"/>
                  </a:lnTo>
                  <a:cubicBezTo>
                    <a:pt x="271293" y="80156"/>
                    <a:pt x="271174" y="80929"/>
                    <a:pt x="270996" y="81683"/>
                  </a:cubicBezTo>
                  <a:lnTo>
                    <a:pt x="270996" y="81663"/>
                  </a:lnTo>
                  <a:cubicBezTo>
                    <a:pt x="270877" y="82119"/>
                    <a:pt x="270738" y="82575"/>
                    <a:pt x="270579" y="83031"/>
                  </a:cubicBezTo>
                  <a:cubicBezTo>
                    <a:pt x="270540" y="83091"/>
                    <a:pt x="269945" y="84836"/>
                    <a:pt x="269687" y="84955"/>
                  </a:cubicBezTo>
                  <a:cubicBezTo>
                    <a:pt x="269489" y="85343"/>
                    <a:pt x="269266" y="85525"/>
                    <a:pt x="269052" y="85525"/>
                  </a:cubicBezTo>
                  <a:cubicBezTo>
                    <a:pt x="268795" y="85525"/>
                    <a:pt x="268551" y="85263"/>
                    <a:pt x="268378" y="84776"/>
                  </a:cubicBezTo>
                  <a:cubicBezTo>
                    <a:pt x="268279" y="84499"/>
                    <a:pt x="268200" y="84241"/>
                    <a:pt x="268140" y="83963"/>
                  </a:cubicBezTo>
                  <a:cubicBezTo>
                    <a:pt x="268001" y="83349"/>
                    <a:pt x="267902" y="82714"/>
                    <a:pt x="267843" y="82099"/>
                  </a:cubicBezTo>
                  <a:cubicBezTo>
                    <a:pt x="267744" y="81108"/>
                    <a:pt x="267704" y="80116"/>
                    <a:pt x="267704" y="79124"/>
                  </a:cubicBezTo>
                  <a:close/>
                  <a:moveTo>
                    <a:pt x="268200" y="115262"/>
                  </a:moveTo>
                  <a:cubicBezTo>
                    <a:pt x="270130" y="115262"/>
                    <a:pt x="270100" y="117959"/>
                    <a:pt x="268279" y="119124"/>
                  </a:cubicBezTo>
                  <a:cubicBezTo>
                    <a:pt x="267519" y="119612"/>
                    <a:pt x="266823" y="119821"/>
                    <a:pt x="266196" y="119821"/>
                  </a:cubicBezTo>
                  <a:cubicBezTo>
                    <a:pt x="265728" y="119821"/>
                    <a:pt x="265298" y="119704"/>
                    <a:pt x="264908" y="119501"/>
                  </a:cubicBezTo>
                  <a:cubicBezTo>
                    <a:pt x="264987" y="119144"/>
                    <a:pt x="265086" y="118807"/>
                    <a:pt x="265185" y="118470"/>
                  </a:cubicBezTo>
                  <a:cubicBezTo>
                    <a:pt x="265503" y="117419"/>
                    <a:pt x="266038" y="116467"/>
                    <a:pt x="266732" y="115654"/>
                  </a:cubicBezTo>
                  <a:cubicBezTo>
                    <a:pt x="267308" y="115379"/>
                    <a:pt x="267797" y="115262"/>
                    <a:pt x="268200" y="115262"/>
                  </a:cubicBezTo>
                  <a:close/>
                  <a:moveTo>
                    <a:pt x="6287" y="115262"/>
                  </a:moveTo>
                  <a:cubicBezTo>
                    <a:pt x="6690" y="115262"/>
                    <a:pt x="7179" y="115379"/>
                    <a:pt x="7755" y="115654"/>
                  </a:cubicBezTo>
                  <a:cubicBezTo>
                    <a:pt x="8449" y="116487"/>
                    <a:pt x="8984" y="117438"/>
                    <a:pt x="9282" y="118470"/>
                  </a:cubicBezTo>
                  <a:cubicBezTo>
                    <a:pt x="9401" y="118827"/>
                    <a:pt x="9500" y="119164"/>
                    <a:pt x="9579" y="119521"/>
                  </a:cubicBezTo>
                  <a:cubicBezTo>
                    <a:pt x="9191" y="119723"/>
                    <a:pt x="8765" y="119839"/>
                    <a:pt x="8300" y="119839"/>
                  </a:cubicBezTo>
                  <a:cubicBezTo>
                    <a:pt x="7671" y="119839"/>
                    <a:pt x="6972" y="119626"/>
                    <a:pt x="6208" y="119124"/>
                  </a:cubicBezTo>
                  <a:cubicBezTo>
                    <a:pt x="4387" y="117959"/>
                    <a:pt x="4357" y="115262"/>
                    <a:pt x="6287" y="115262"/>
                  </a:cubicBezTo>
                  <a:close/>
                  <a:moveTo>
                    <a:pt x="116926" y="136437"/>
                  </a:moveTo>
                  <a:lnTo>
                    <a:pt x="118374" y="136635"/>
                  </a:lnTo>
                  <a:cubicBezTo>
                    <a:pt x="119742" y="137190"/>
                    <a:pt x="120813" y="138301"/>
                    <a:pt x="119108" y="140106"/>
                  </a:cubicBezTo>
                  <a:cubicBezTo>
                    <a:pt x="118413" y="140502"/>
                    <a:pt x="117640" y="140760"/>
                    <a:pt x="116847" y="140820"/>
                  </a:cubicBezTo>
                  <a:cubicBezTo>
                    <a:pt x="116335" y="140902"/>
                    <a:pt x="115808" y="140943"/>
                    <a:pt x="115280" y="140943"/>
                  </a:cubicBezTo>
                  <a:cubicBezTo>
                    <a:pt x="115174" y="140943"/>
                    <a:pt x="115069" y="140942"/>
                    <a:pt x="114963" y="140939"/>
                  </a:cubicBezTo>
                  <a:cubicBezTo>
                    <a:pt x="114804" y="140621"/>
                    <a:pt x="114665" y="140264"/>
                    <a:pt x="114546" y="139907"/>
                  </a:cubicBezTo>
                  <a:cubicBezTo>
                    <a:pt x="113733" y="138261"/>
                    <a:pt x="114527" y="137091"/>
                    <a:pt x="116926" y="136437"/>
                  </a:cubicBezTo>
                  <a:close/>
                  <a:moveTo>
                    <a:pt x="157561" y="136437"/>
                  </a:moveTo>
                  <a:cubicBezTo>
                    <a:pt x="159980" y="137111"/>
                    <a:pt x="160753" y="138261"/>
                    <a:pt x="159940" y="139907"/>
                  </a:cubicBezTo>
                  <a:cubicBezTo>
                    <a:pt x="159821" y="140264"/>
                    <a:pt x="159683" y="140601"/>
                    <a:pt x="159524" y="140939"/>
                  </a:cubicBezTo>
                  <a:cubicBezTo>
                    <a:pt x="159418" y="140942"/>
                    <a:pt x="159312" y="140943"/>
                    <a:pt x="159207" y="140943"/>
                  </a:cubicBezTo>
                  <a:cubicBezTo>
                    <a:pt x="158678" y="140943"/>
                    <a:pt x="158152" y="140902"/>
                    <a:pt x="157640" y="140820"/>
                  </a:cubicBezTo>
                  <a:cubicBezTo>
                    <a:pt x="156847" y="140740"/>
                    <a:pt x="156073" y="140502"/>
                    <a:pt x="155379" y="140106"/>
                  </a:cubicBezTo>
                  <a:cubicBezTo>
                    <a:pt x="153674" y="138301"/>
                    <a:pt x="154725" y="137171"/>
                    <a:pt x="156113" y="136635"/>
                  </a:cubicBezTo>
                  <a:lnTo>
                    <a:pt x="157561" y="136437"/>
                  </a:lnTo>
                  <a:close/>
                  <a:moveTo>
                    <a:pt x="137253" y="131281"/>
                  </a:moveTo>
                  <a:cubicBezTo>
                    <a:pt x="139534" y="134692"/>
                    <a:pt x="140069" y="140681"/>
                    <a:pt x="137233" y="143080"/>
                  </a:cubicBezTo>
                  <a:lnTo>
                    <a:pt x="137253" y="143060"/>
                  </a:lnTo>
                  <a:cubicBezTo>
                    <a:pt x="134398" y="140661"/>
                    <a:pt x="134953" y="134692"/>
                    <a:pt x="137253" y="131281"/>
                  </a:cubicBezTo>
                  <a:close/>
                  <a:moveTo>
                    <a:pt x="26416" y="138836"/>
                  </a:moveTo>
                  <a:cubicBezTo>
                    <a:pt x="28339" y="139491"/>
                    <a:pt x="29886" y="140601"/>
                    <a:pt x="29529" y="142525"/>
                  </a:cubicBezTo>
                  <a:lnTo>
                    <a:pt x="29529" y="142505"/>
                  </a:lnTo>
                  <a:cubicBezTo>
                    <a:pt x="29114" y="143791"/>
                    <a:pt x="28325" y="144404"/>
                    <a:pt x="27523" y="144404"/>
                  </a:cubicBezTo>
                  <a:cubicBezTo>
                    <a:pt x="26409" y="144404"/>
                    <a:pt x="25272" y="143221"/>
                    <a:pt x="25087" y="141018"/>
                  </a:cubicBezTo>
                  <a:cubicBezTo>
                    <a:pt x="25305" y="140185"/>
                    <a:pt x="25761" y="139412"/>
                    <a:pt x="26416" y="138836"/>
                  </a:cubicBezTo>
                  <a:close/>
                  <a:moveTo>
                    <a:pt x="248071" y="138836"/>
                  </a:moveTo>
                  <a:cubicBezTo>
                    <a:pt x="248725" y="139412"/>
                    <a:pt x="249181" y="140165"/>
                    <a:pt x="249400" y="141018"/>
                  </a:cubicBezTo>
                  <a:cubicBezTo>
                    <a:pt x="249215" y="143224"/>
                    <a:pt x="248074" y="144408"/>
                    <a:pt x="246958" y="144408"/>
                  </a:cubicBezTo>
                  <a:cubicBezTo>
                    <a:pt x="246159" y="144408"/>
                    <a:pt x="245371" y="143800"/>
                    <a:pt x="244957" y="142525"/>
                  </a:cubicBezTo>
                  <a:lnTo>
                    <a:pt x="244957" y="142505"/>
                  </a:lnTo>
                  <a:cubicBezTo>
                    <a:pt x="244581" y="140582"/>
                    <a:pt x="246147" y="139491"/>
                    <a:pt x="248071" y="138836"/>
                  </a:cubicBezTo>
                  <a:close/>
                  <a:moveTo>
                    <a:pt x="151398" y="1714"/>
                  </a:moveTo>
                  <a:cubicBezTo>
                    <a:pt x="153946" y="1714"/>
                    <a:pt x="156728" y="2358"/>
                    <a:pt x="158453" y="4023"/>
                  </a:cubicBezTo>
                  <a:cubicBezTo>
                    <a:pt x="156391" y="4083"/>
                    <a:pt x="154626" y="4718"/>
                    <a:pt x="153555" y="6364"/>
                  </a:cubicBezTo>
                  <a:cubicBezTo>
                    <a:pt x="151777" y="9134"/>
                    <a:pt x="154913" y="11085"/>
                    <a:pt x="157671" y="11085"/>
                  </a:cubicBezTo>
                  <a:cubicBezTo>
                    <a:pt x="158605" y="11085"/>
                    <a:pt x="159496" y="10861"/>
                    <a:pt x="160139" y="10369"/>
                  </a:cubicBezTo>
                  <a:cubicBezTo>
                    <a:pt x="161626" y="9239"/>
                    <a:pt x="161666" y="7177"/>
                    <a:pt x="161031" y="5550"/>
                  </a:cubicBezTo>
                  <a:lnTo>
                    <a:pt x="161031" y="5550"/>
                  </a:lnTo>
                  <a:cubicBezTo>
                    <a:pt x="161686" y="5650"/>
                    <a:pt x="162360" y="5749"/>
                    <a:pt x="163014" y="5907"/>
                  </a:cubicBezTo>
                  <a:cubicBezTo>
                    <a:pt x="166148" y="6602"/>
                    <a:pt x="169102" y="7692"/>
                    <a:pt x="172355" y="7732"/>
                  </a:cubicBezTo>
                  <a:cubicBezTo>
                    <a:pt x="172394" y="7732"/>
                    <a:pt x="172414" y="7732"/>
                    <a:pt x="172434" y="7712"/>
                  </a:cubicBezTo>
                  <a:cubicBezTo>
                    <a:pt x="173539" y="7777"/>
                    <a:pt x="175266" y="7931"/>
                    <a:pt x="177094" y="7931"/>
                  </a:cubicBezTo>
                  <a:cubicBezTo>
                    <a:pt x="178611" y="7931"/>
                    <a:pt x="180198" y="7825"/>
                    <a:pt x="181557" y="7474"/>
                  </a:cubicBezTo>
                  <a:cubicBezTo>
                    <a:pt x="183936" y="8981"/>
                    <a:pt x="186911" y="10072"/>
                    <a:pt x="188398" y="10568"/>
                  </a:cubicBezTo>
                  <a:cubicBezTo>
                    <a:pt x="191291" y="11510"/>
                    <a:pt x="194299" y="11986"/>
                    <a:pt x="197311" y="11986"/>
                  </a:cubicBezTo>
                  <a:cubicBezTo>
                    <a:pt x="199751" y="11986"/>
                    <a:pt x="202193" y="11674"/>
                    <a:pt x="204581" y="11044"/>
                  </a:cubicBezTo>
                  <a:cubicBezTo>
                    <a:pt x="210570" y="9417"/>
                    <a:pt x="215456" y="4517"/>
                    <a:pt x="221744" y="4517"/>
                  </a:cubicBezTo>
                  <a:cubicBezTo>
                    <a:pt x="222203" y="4517"/>
                    <a:pt x="222669" y="4543"/>
                    <a:pt x="223143" y="4599"/>
                  </a:cubicBezTo>
                  <a:cubicBezTo>
                    <a:pt x="229251" y="5313"/>
                    <a:pt x="234506" y="9100"/>
                    <a:pt x="240555" y="10032"/>
                  </a:cubicBezTo>
                  <a:cubicBezTo>
                    <a:pt x="241251" y="10141"/>
                    <a:pt x="242019" y="10203"/>
                    <a:pt x="242811" y="10203"/>
                  </a:cubicBezTo>
                  <a:cubicBezTo>
                    <a:pt x="244773" y="10203"/>
                    <a:pt x="246882" y="9820"/>
                    <a:pt x="248408" y="8803"/>
                  </a:cubicBezTo>
                  <a:cubicBezTo>
                    <a:pt x="248924" y="8981"/>
                    <a:pt x="249439" y="9120"/>
                    <a:pt x="249975" y="9219"/>
                  </a:cubicBezTo>
                  <a:cubicBezTo>
                    <a:pt x="251976" y="9590"/>
                    <a:pt x="253995" y="9768"/>
                    <a:pt x="256012" y="9768"/>
                  </a:cubicBezTo>
                  <a:cubicBezTo>
                    <a:pt x="259931" y="9768"/>
                    <a:pt x="263840" y="9095"/>
                    <a:pt x="267585" y="7851"/>
                  </a:cubicBezTo>
                  <a:lnTo>
                    <a:pt x="267585" y="7851"/>
                  </a:lnTo>
                  <a:cubicBezTo>
                    <a:pt x="264749" y="13205"/>
                    <a:pt x="262290" y="20503"/>
                    <a:pt x="263619" y="26591"/>
                  </a:cubicBezTo>
                  <a:cubicBezTo>
                    <a:pt x="261854" y="28257"/>
                    <a:pt x="261021" y="30657"/>
                    <a:pt x="261338" y="33056"/>
                  </a:cubicBezTo>
                  <a:cubicBezTo>
                    <a:pt x="261973" y="36904"/>
                    <a:pt x="264947" y="39898"/>
                    <a:pt x="266593" y="43309"/>
                  </a:cubicBezTo>
                  <a:cubicBezTo>
                    <a:pt x="268973" y="48227"/>
                    <a:pt x="269568" y="53780"/>
                    <a:pt x="268616" y="59135"/>
                  </a:cubicBezTo>
                  <a:cubicBezTo>
                    <a:pt x="268596" y="59293"/>
                    <a:pt x="268616" y="59452"/>
                    <a:pt x="268715" y="59591"/>
                  </a:cubicBezTo>
                  <a:cubicBezTo>
                    <a:pt x="266217" y="59967"/>
                    <a:pt x="266514" y="66551"/>
                    <a:pt x="266534" y="68078"/>
                  </a:cubicBezTo>
                  <a:cubicBezTo>
                    <a:pt x="266534" y="68197"/>
                    <a:pt x="266574" y="68316"/>
                    <a:pt x="266653" y="68416"/>
                  </a:cubicBezTo>
                  <a:cubicBezTo>
                    <a:pt x="265820" y="69705"/>
                    <a:pt x="265364" y="71470"/>
                    <a:pt x="265126" y="73195"/>
                  </a:cubicBezTo>
                  <a:cubicBezTo>
                    <a:pt x="265364" y="74920"/>
                    <a:pt x="265820" y="76685"/>
                    <a:pt x="266653" y="77974"/>
                  </a:cubicBezTo>
                  <a:cubicBezTo>
                    <a:pt x="266574" y="78073"/>
                    <a:pt x="266534" y="78192"/>
                    <a:pt x="266534" y="78311"/>
                  </a:cubicBezTo>
                  <a:cubicBezTo>
                    <a:pt x="266514" y="79838"/>
                    <a:pt x="266217" y="86422"/>
                    <a:pt x="268715" y="86799"/>
                  </a:cubicBezTo>
                  <a:cubicBezTo>
                    <a:pt x="268616" y="86938"/>
                    <a:pt x="268596" y="87097"/>
                    <a:pt x="268616" y="87255"/>
                  </a:cubicBezTo>
                  <a:cubicBezTo>
                    <a:pt x="269568" y="92610"/>
                    <a:pt x="268953" y="98162"/>
                    <a:pt x="266593" y="103081"/>
                  </a:cubicBezTo>
                  <a:cubicBezTo>
                    <a:pt x="264928" y="106492"/>
                    <a:pt x="261953" y="109486"/>
                    <a:pt x="261338" y="113333"/>
                  </a:cubicBezTo>
                  <a:cubicBezTo>
                    <a:pt x="261001" y="115733"/>
                    <a:pt x="261854" y="118133"/>
                    <a:pt x="263599" y="119818"/>
                  </a:cubicBezTo>
                  <a:cubicBezTo>
                    <a:pt x="262290" y="125887"/>
                    <a:pt x="264749" y="133184"/>
                    <a:pt x="267565" y="138539"/>
                  </a:cubicBezTo>
                  <a:cubicBezTo>
                    <a:pt x="263833" y="137295"/>
                    <a:pt x="259929" y="136622"/>
                    <a:pt x="256011" y="136622"/>
                  </a:cubicBezTo>
                  <a:cubicBezTo>
                    <a:pt x="253995" y="136622"/>
                    <a:pt x="251976" y="136800"/>
                    <a:pt x="249975" y="137171"/>
                  </a:cubicBezTo>
                  <a:cubicBezTo>
                    <a:pt x="249439" y="137270"/>
                    <a:pt x="248924" y="137428"/>
                    <a:pt x="248408" y="137607"/>
                  </a:cubicBezTo>
                  <a:cubicBezTo>
                    <a:pt x="246866" y="136574"/>
                    <a:pt x="244748" y="136187"/>
                    <a:pt x="242790" y="136187"/>
                  </a:cubicBezTo>
                  <a:cubicBezTo>
                    <a:pt x="242003" y="136187"/>
                    <a:pt x="241242" y="136250"/>
                    <a:pt x="240555" y="136357"/>
                  </a:cubicBezTo>
                  <a:cubicBezTo>
                    <a:pt x="234486" y="137309"/>
                    <a:pt x="229251" y="141097"/>
                    <a:pt x="223143" y="141791"/>
                  </a:cubicBezTo>
                  <a:cubicBezTo>
                    <a:pt x="222670" y="141846"/>
                    <a:pt x="222206" y="141872"/>
                    <a:pt x="221748" y="141872"/>
                  </a:cubicBezTo>
                  <a:cubicBezTo>
                    <a:pt x="215455" y="141872"/>
                    <a:pt x="210551" y="136955"/>
                    <a:pt x="204561" y="135346"/>
                  </a:cubicBezTo>
                  <a:cubicBezTo>
                    <a:pt x="202183" y="134725"/>
                    <a:pt x="199745" y="134414"/>
                    <a:pt x="197309" y="134414"/>
                  </a:cubicBezTo>
                  <a:cubicBezTo>
                    <a:pt x="194299" y="134414"/>
                    <a:pt x="191291" y="134889"/>
                    <a:pt x="188398" y="135842"/>
                  </a:cubicBezTo>
                  <a:cubicBezTo>
                    <a:pt x="186911" y="136338"/>
                    <a:pt x="183936" y="137409"/>
                    <a:pt x="181537" y="138916"/>
                  </a:cubicBezTo>
                  <a:cubicBezTo>
                    <a:pt x="180195" y="138569"/>
                    <a:pt x="178631" y="138466"/>
                    <a:pt x="177132" y="138466"/>
                  </a:cubicBezTo>
                  <a:cubicBezTo>
                    <a:pt x="175286" y="138466"/>
                    <a:pt x="173540" y="138623"/>
                    <a:pt x="172434" y="138678"/>
                  </a:cubicBezTo>
                  <a:cubicBezTo>
                    <a:pt x="172394" y="138678"/>
                    <a:pt x="172375" y="138658"/>
                    <a:pt x="172355" y="138658"/>
                  </a:cubicBezTo>
                  <a:cubicBezTo>
                    <a:pt x="169102" y="138698"/>
                    <a:pt x="166148" y="139808"/>
                    <a:pt x="162994" y="140502"/>
                  </a:cubicBezTo>
                  <a:cubicBezTo>
                    <a:pt x="162340" y="140641"/>
                    <a:pt x="161686" y="140740"/>
                    <a:pt x="161011" y="140839"/>
                  </a:cubicBezTo>
                  <a:cubicBezTo>
                    <a:pt x="161646" y="139233"/>
                    <a:pt x="161606" y="137151"/>
                    <a:pt x="160119" y="136020"/>
                  </a:cubicBezTo>
                  <a:cubicBezTo>
                    <a:pt x="159477" y="135529"/>
                    <a:pt x="158586" y="135305"/>
                    <a:pt x="157652" y="135305"/>
                  </a:cubicBezTo>
                  <a:cubicBezTo>
                    <a:pt x="154894" y="135305"/>
                    <a:pt x="151762" y="137256"/>
                    <a:pt x="153555" y="140026"/>
                  </a:cubicBezTo>
                  <a:cubicBezTo>
                    <a:pt x="154626" y="141692"/>
                    <a:pt x="156391" y="142307"/>
                    <a:pt x="158453" y="142366"/>
                  </a:cubicBezTo>
                  <a:cubicBezTo>
                    <a:pt x="156719" y="144041"/>
                    <a:pt x="153959" y="144678"/>
                    <a:pt x="151423" y="144678"/>
                  </a:cubicBezTo>
                  <a:cubicBezTo>
                    <a:pt x="150594" y="144678"/>
                    <a:pt x="149790" y="144610"/>
                    <a:pt x="149053" y="144488"/>
                  </a:cubicBezTo>
                  <a:cubicBezTo>
                    <a:pt x="145662" y="143913"/>
                    <a:pt x="142588" y="142208"/>
                    <a:pt x="140327" y="139630"/>
                  </a:cubicBezTo>
                  <a:cubicBezTo>
                    <a:pt x="140287" y="139570"/>
                    <a:pt x="140248" y="139550"/>
                    <a:pt x="140188" y="139511"/>
                  </a:cubicBezTo>
                  <a:cubicBezTo>
                    <a:pt x="140724" y="136001"/>
                    <a:pt x="139574" y="131737"/>
                    <a:pt x="137233" y="129397"/>
                  </a:cubicBezTo>
                  <a:cubicBezTo>
                    <a:pt x="134893" y="131737"/>
                    <a:pt x="133743" y="136001"/>
                    <a:pt x="134279" y="139511"/>
                  </a:cubicBezTo>
                  <a:cubicBezTo>
                    <a:pt x="134219" y="139550"/>
                    <a:pt x="134179" y="139570"/>
                    <a:pt x="134140" y="139630"/>
                  </a:cubicBezTo>
                  <a:cubicBezTo>
                    <a:pt x="131879" y="142208"/>
                    <a:pt x="128805" y="143913"/>
                    <a:pt x="125414" y="144488"/>
                  </a:cubicBezTo>
                  <a:cubicBezTo>
                    <a:pt x="124682" y="144610"/>
                    <a:pt x="123880" y="144678"/>
                    <a:pt x="123053" y="144678"/>
                  </a:cubicBezTo>
                  <a:cubicBezTo>
                    <a:pt x="120520" y="144678"/>
                    <a:pt x="117753" y="144041"/>
                    <a:pt x="116034" y="142366"/>
                  </a:cubicBezTo>
                  <a:cubicBezTo>
                    <a:pt x="118096" y="142307"/>
                    <a:pt x="119861" y="141692"/>
                    <a:pt x="120912" y="140026"/>
                  </a:cubicBezTo>
                  <a:cubicBezTo>
                    <a:pt x="122705" y="137256"/>
                    <a:pt x="119573" y="135305"/>
                    <a:pt x="116815" y="135305"/>
                  </a:cubicBezTo>
                  <a:cubicBezTo>
                    <a:pt x="115881" y="135305"/>
                    <a:pt x="114990" y="135529"/>
                    <a:pt x="114348" y="136020"/>
                  </a:cubicBezTo>
                  <a:cubicBezTo>
                    <a:pt x="112861" y="137151"/>
                    <a:pt x="112821" y="139233"/>
                    <a:pt x="113456" y="140839"/>
                  </a:cubicBezTo>
                  <a:cubicBezTo>
                    <a:pt x="112781" y="140760"/>
                    <a:pt x="112127" y="140641"/>
                    <a:pt x="111473" y="140502"/>
                  </a:cubicBezTo>
                  <a:cubicBezTo>
                    <a:pt x="108319" y="139808"/>
                    <a:pt x="105364" y="138698"/>
                    <a:pt x="102112" y="138658"/>
                  </a:cubicBezTo>
                  <a:cubicBezTo>
                    <a:pt x="102092" y="138658"/>
                    <a:pt x="102072" y="138678"/>
                    <a:pt x="102033" y="138678"/>
                  </a:cubicBezTo>
                  <a:cubicBezTo>
                    <a:pt x="100927" y="138623"/>
                    <a:pt x="99181" y="138466"/>
                    <a:pt x="97334" y="138466"/>
                  </a:cubicBezTo>
                  <a:cubicBezTo>
                    <a:pt x="95836" y="138466"/>
                    <a:pt x="94272" y="138569"/>
                    <a:pt x="92930" y="138916"/>
                  </a:cubicBezTo>
                  <a:cubicBezTo>
                    <a:pt x="90531" y="137409"/>
                    <a:pt x="87576" y="136318"/>
                    <a:pt x="86069" y="135842"/>
                  </a:cubicBezTo>
                  <a:cubicBezTo>
                    <a:pt x="83176" y="134889"/>
                    <a:pt x="80168" y="134414"/>
                    <a:pt x="77158" y="134414"/>
                  </a:cubicBezTo>
                  <a:cubicBezTo>
                    <a:pt x="74722" y="134414"/>
                    <a:pt x="72284" y="134725"/>
                    <a:pt x="69906" y="135346"/>
                  </a:cubicBezTo>
                  <a:cubicBezTo>
                    <a:pt x="63926" y="136970"/>
                    <a:pt x="59027" y="141876"/>
                    <a:pt x="52749" y="141876"/>
                  </a:cubicBezTo>
                  <a:cubicBezTo>
                    <a:pt x="52282" y="141876"/>
                    <a:pt x="51807" y="141849"/>
                    <a:pt x="51324" y="141791"/>
                  </a:cubicBezTo>
                  <a:cubicBezTo>
                    <a:pt x="45216" y="141097"/>
                    <a:pt x="39980" y="137309"/>
                    <a:pt x="33912" y="136357"/>
                  </a:cubicBezTo>
                  <a:cubicBezTo>
                    <a:pt x="33233" y="136257"/>
                    <a:pt x="32486" y="136199"/>
                    <a:pt x="31716" y="136199"/>
                  </a:cubicBezTo>
                  <a:cubicBezTo>
                    <a:pt x="29743" y="136199"/>
                    <a:pt x="27614" y="136580"/>
                    <a:pt x="26059" y="137607"/>
                  </a:cubicBezTo>
                  <a:cubicBezTo>
                    <a:pt x="25543" y="137428"/>
                    <a:pt x="25028" y="137270"/>
                    <a:pt x="24512" y="137171"/>
                  </a:cubicBezTo>
                  <a:cubicBezTo>
                    <a:pt x="22511" y="136800"/>
                    <a:pt x="20489" y="136622"/>
                    <a:pt x="18470" y="136622"/>
                  </a:cubicBezTo>
                  <a:cubicBezTo>
                    <a:pt x="14547" y="136622"/>
                    <a:pt x="10633" y="137295"/>
                    <a:pt x="6902" y="138539"/>
                  </a:cubicBezTo>
                  <a:cubicBezTo>
                    <a:pt x="9738" y="133184"/>
                    <a:pt x="12177" y="125887"/>
                    <a:pt x="10868" y="119818"/>
                  </a:cubicBezTo>
                  <a:cubicBezTo>
                    <a:pt x="12613" y="118133"/>
                    <a:pt x="13466" y="115733"/>
                    <a:pt x="13129" y="113333"/>
                  </a:cubicBezTo>
                  <a:cubicBezTo>
                    <a:pt x="12514" y="109486"/>
                    <a:pt x="9539" y="106492"/>
                    <a:pt x="7893" y="103081"/>
                  </a:cubicBezTo>
                  <a:cubicBezTo>
                    <a:pt x="5514" y="98162"/>
                    <a:pt x="4919" y="92610"/>
                    <a:pt x="5851" y="87255"/>
                  </a:cubicBezTo>
                  <a:cubicBezTo>
                    <a:pt x="5890" y="87097"/>
                    <a:pt x="5851" y="86938"/>
                    <a:pt x="5771" y="86799"/>
                  </a:cubicBezTo>
                  <a:cubicBezTo>
                    <a:pt x="8270" y="86422"/>
                    <a:pt x="7973" y="79838"/>
                    <a:pt x="7953" y="78311"/>
                  </a:cubicBezTo>
                  <a:cubicBezTo>
                    <a:pt x="7953" y="78192"/>
                    <a:pt x="7913" y="78073"/>
                    <a:pt x="7814" y="77974"/>
                  </a:cubicBezTo>
                  <a:cubicBezTo>
                    <a:pt x="8647" y="76685"/>
                    <a:pt x="9103" y="74920"/>
                    <a:pt x="9341" y="73195"/>
                  </a:cubicBezTo>
                  <a:cubicBezTo>
                    <a:pt x="9103" y="71470"/>
                    <a:pt x="8647" y="69705"/>
                    <a:pt x="7814" y="68416"/>
                  </a:cubicBezTo>
                  <a:cubicBezTo>
                    <a:pt x="7913" y="68316"/>
                    <a:pt x="7953" y="68197"/>
                    <a:pt x="7953" y="68078"/>
                  </a:cubicBezTo>
                  <a:cubicBezTo>
                    <a:pt x="7973" y="66551"/>
                    <a:pt x="8270" y="59967"/>
                    <a:pt x="5771" y="59591"/>
                  </a:cubicBezTo>
                  <a:cubicBezTo>
                    <a:pt x="5851" y="59452"/>
                    <a:pt x="5890" y="59293"/>
                    <a:pt x="5851" y="59135"/>
                  </a:cubicBezTo>
                  <a:cubicBezTo>
                    <a:pt x="4899" y="53780"/>
                    <a:pt x="5514" y="48227"/>
                    <a:pt x="7893" y="43309"/>
                  </a:cubicBezTo>
                  <a:cubicBezTo>
                    <a:pt x="9539" y="39898"/>
                    <a:pt x="12514" y="36904"/>
                    <a:pt x="13129" y="33056"/>
                  </a:cubicBezTo>
                  <a:cubicBezTo>
                    <a:pt x="13466" y="30657"/>
                    <a:pt x="12613" y="28257"/>
                    <a:pt x="10868" y="26591"/>
                  </a:cubicBezTo>
                  <a:cubicBezTo>
                    <a:pt x="12177" y="20503"/>
                    <a:pt x="9738" y="13225"/>
                    <a:pt x="6902" y="7851"/>
                  </a:cubicBezTo>
                  <a:lnTo>
                    <a:pt x="6902" y="7851"/>
                  </a:lnTo>
                  <a:cubicBezTo>
                    <a:pt x="10633" y="9095"/>
                    <a:pt x="14538" y="9768"/>
                    <a:pt x="18461" y="9768"/>
                  </a:cubicBezTo>
                  <a:cubicBezTo>
                    <a:pt x="20480" y="9768"/>
                    <a:pt x="22504" y="9590"/>
                    <a:pt x="24512" y="9219"/>
                  </a:cubicBezTo>
                  <a:cubicBezTo>
                    <a:pt x="25028" y="9120"/>
                    <a:pt x="25563" y="8981"/>
                    <a:pt x="26059" y="8803"/>
                  </a:cubicBezTo>
                  <a:cubicBezTo>
                    <a:pt x="27599" y="9820"/>
                    <a:pt x="29712" y="10203"/>
                    <a:pt x="31676" y="10203"/>
                  </a:cubicBezTo>
                  <a:cubicBezTo>
                    <a:pt x="32468" y="10203"/>
                    <a:pt x="33236" y="10141"/>
                    <a:pt x="33932" y="10032"/>
                  </a:cubicBezTo>
                  <a:cubicBezTo>
                    <a:pt x="39980" y="9100"/>
                    <a:pt x="45236" y="5313"/>
                    <a:pt x="51344" y="4599"/>
                  </a:cubicBezTo>
                  <a:cubicBezTo>
                    <a:pt x="51817" y="4544"/>
                    <a:pt x="52281" y="4518"/>
                    <a:pt x="52738" y="4518"/>
                  </a:cubicBezTo>
                  <a:cubicBezTo>
                    <a:pt x="59029" y="4518"/>
                    <a:pt x="63916" y="9435"/>
                    <a:pt x="69906" y="11044"/>
                  </a:cubicBezTo>
                  <a:cubicBezTo>
                    <a:pt x="72293" y="11674"/>
                    <a:pt x="74736" y="11986"/>
                    <a:pt x="77176" y="11986"/>
                  </a:cubicBezTo>
                  <a:cubicBezTo>
                    <a:pt x="80188" y="11986"/>
                    <a:pt x="83196" y="11510"/>
                    <a:pt x="86088" y="10568"/>
                  </a:cubicBezTo>
                  <a:cubicBezTo>
                    <a:pt x="87576" y="10072"/>
                    <a:pt x="90550" y="8981"/>
                    <a:pt x="92930" y="7474"/>
                  </a:cubicBezTo>
                  <a:cubicBezTo>
                    <a:pt x="94281" y="7821"/>
                    <a:pt x="95846" y="7924"/>
                    <a:pt x="97344" y="7924"/>
                  </a:cubicBezTo>
                  <a:cubicBezTo>
                    <a:pt x="99191" y="7924"/>
                    <a:pt x="100936" y="7767"/>
                    <a:pt x="102053" y="7712"/>
                  </a:cubicBezTo>
                  <a:cubicBezTo>
                    <a:pt x="102072" y="7732"/>
                    <a:pt x="102092" y="7732"/>
                    <a:pt x="102132" y="7732"/>
                  </a:cubicBezTo>
                  <a:cubicBezTo>
                    <a:pt x="105384" y="7692"/>
                    <a:pt x="108319" y="6602"/>
                    <a:pt x="111473" y="5907"/>
                  </a:cubicBezTo>
                  <a:cubicBezTo>
                    <a:pt x="112147" y="5749"/>
                    <a:pt x="112801" y="5650"/>
                    <a:pt x="113456" y="5550"/>
                  </a:cubicBezTo>
                  <a:lnTo>
                    <a:pt x="113456" y="5550"/>
                  </a:lnTo>
                  <a:cubicBezTo>
                    <a:pt x="112841" y="7177"/>
                    <a:pt x="112881" y="9239"/>
                    <a:pt x="114368" y="10369"/>
                  </a:cubicBezTo>
                  <a:cubicBezTo>
                    <a:pt x="115010" y="10861"/>
                    <a:pt x="115900" y="11085"/>
                    <a:pt x="116832" y="11085"/>
                  </a:cubicBezTo>
                  <a:cubicBezTo>
                    <a:pt x="119585" y="11085"/>
                    <a:pt x="122710" y="9134"/>
                    <a:pt x="120932" y="6364"/>
                  </a:cubicBezTo>
                  <a:cubicBezTo>
                    <a:pt x="119861" y="4718"/>
                    <a:pt x="118096" y="4083"/>
                    <a:pt x="116034" y="4023"/>
                  </a:cubicBezTo>
                  <a:cubicBezTo>
                    <a:pt x="117763" y="2354"/>
                    <a:pt x="120554" y="1723"/>
                    <a:pt x="123108" y="1723"/>
                  </a:cubicBezTo>
                  <a:cubicBezTo>
                    <a:pt x="123921" y="1723"/>
                    <a:pt x="124710" y="1787"/>
                    <a:pt x="125434" y="1902"/>
                  </a:cubicBezTo>
                  <a:cubicBezTo>
                    <a:pt x="128805" y="2477"/>
                    <a:pt x="131879" y="4202"/>
                    <a:pt x="134140" y="6780"/>
                  </a:cubicBezTo>
                  <a:cubicBezTo>
                    <a:pt x="134179" y="6820"/>
                    <a:pt x="134239" y="6859"/>
                    <a:pt x="134279" y="6879"/>
                  </a:cubicBezTo>
                  <a:cubicBezTo>
                    <a:pt x="133743" y="10409"/>
                    <a:pt x="134913" y="14653"/>
                    <a:pt x="137253" y="16993"/>
                  </a:cubicBezTo>
                  <a:cubicBezTo>
                    <a:pt x="139574" y="14653"/>
                    <a:pt x="140744" y="10389"/>
                    <a:pt x="140208" y="6879"/>
                  </a:cubicBezTo>
                  <a:cubicBezTo>
                    <a:pt x="140248" y="6859"/>
                    <a:pt x="140307" y="6820"/>
                    <a:pt x="140347" y="6780"/>
                  </a:cubicBezTo>
                  <a:cubicBezTo>
                    <a:pt x="142608" y="4202"/>
                    <a:pt x="145682" y="2477"/>
                    <a:pt x="149053" y="1902"/>
                  </a:cubicBezTo>
                  <a:cubicBezTo>
                    <a:pt x="149782" y="1781"/>
                    <a:pt x="150578" y="1714"/>
                    <a:pt x="151398" y="1714"/>
                  </a:cubicBezTo>
                  <a:close/>
                  <a:moveTo>
                    <a:pt x="92494" y="140304"/>
                  </a:moveTo>
                  <a:lnTo>
                    <a:pt x="92494" y="140304"/>
                  </a:lnTo>
                  <a:cubicBezTo>
                    <a:pt x="93168" y="140760"/>
                    <a:pt x="93823" y="141276"/>
                    <a:pt x="94418" y="141851"/>
                  </a:cubicBezTo>
                  <a:lnTo>
                    <a:pt x="94418" y="141831"/>
                  </a:lnTo>
                  <a:lnTo>
                    <a:pt x="94418" y="141831"/>
                  </a:lnTo>
                  <a:cubicBezTo>
                    <a:pt x="94913" y="142485"/>
                    <a:pt x="96103" y="144885"/>
                    <a:pt x="93704" y="145163"/>
                  </a:cubicBezTo>
                  <a:cubicBezTo>
                    <a:pt x="89638" y="145163"/>
                    <a:pt x="89856" y="141454"/>
                    <a:pt x="92494" y="140304"/>
                  </a:cubicBezTo>
                  <a:close/>
                  <a:moveTo>
                    <a:pt x="181993" y="140284"/>
                  </a:moveTo>
                  <a:lnTo>
                    <a:pt x="181993" y="140284"/>
                  </a:lnTo>
                  <a:cubicBezTo>
                    <a:pt x="184630" y="141454"/>
                    <a:pt x="184849" y="145182"/>
                    <a:pt x="180783" y="145182"/>
                  </a:cubicBezTo>
                  <a:lnTo>
                    <a:pt x="180783" y="145163"/>
                  </a:lnTo>
                  <a:cubicBezTo>
                    <a:pt x="178384" y="144885"/>
                    <a:pt x="179573" y="142485"/>
                    <a:pt x="180069" y="141831"/>
                  </a:cubicBezTo>
                  <a:cubicBezTo>
                    <a:pt x="180664" y="141276"/>
                    <a:pt x="181319" y="140760"/>
                    <a:pt x="181993" y="140284"/>
                  </a:cubicBezTo>
                  <a:close/>
                  <a:moveTo>
                    <a:pt x="93356" y="0"/>
                  </a:moveTo>
                  <a:cubicBezTo>
                    <a:pt x="91608" y="0"/>
                    <a:pt x="89733" y="1136"/>
                    <a:pt x="89460" y="3052"/>
                  </a:cubicBezTo>
                  <a:cubicBezTo>
                    <a:pt x="89182" y="4956"/>
                    <a:pt x="89995" y="6145"/>
                    <a:pt x="91304" y="6859"/>
                  </a:cubicBezTo>
                  <a:cubicBezTo>
                    <a:pt x="87695" y="9080"/>
                    <a:pt x="83590" y="10409"/>
                    <a:pt x="79366" y="10726"/>
                  </a:cubicBezTo>
                  <a:cubicBezTo>
                    <a:pt x="78622" y="10790"/>
                    <a:pt x="77878" y="10821"/>
                    <a:pt x="77134" y="10821"/>
                  </a:cubicBezTo>
                  <a:cubicBezTo>
                    <a:pt x="73217" y="10821"/>
                    <a:pt x="69328" y="9948"/>
                    <a:pt x="65761" y="8248"/>
                  </a:cubicBezTo>
                  <a:cubicBezTo>
                    <a:pt x="62132" y="6522"/>
                    <a:pt x="58880" y="3924"/>
                    <a:pt x="54775" y="3409"/>
                  </a:cubicBezTo>
                  <a:cubicBezTo>
                    <a:pt x="54163" y="3330"/>
                    <a:pt x="53560" y="3293"/>
                    <a:pt x="52963" y="3293"/>
                  </a:cubicBezTo>
                  <a:cubicBezTo>
                    <a:pt x="45474" y="3293"/>
                    <a:pt x="39083" y="9062"/>
                    <a:pt x="31552" y="9080"/>
                  </a:cubicBezTo>
                  <a:cubicBezTo>
                    <a:pt x="30184" y="9080"/>
                    <a:pt x="28637" y="8922"/>
                    <a:pt x="27388" y="8228"/>
                  </a:cubicBezTo>
                  <a:cubicBezTo>
                    <a:pt x="29847" y="7018"/>
                    <a:pt x="31969" y="4856"/>
                    <a:pt x="30164" y="2080"/>
                  </a:cubicBezTo>
                  <a:cubicBezTo>
                    <a:pt x="29521" y="1087"/>
                    <a:pt x="28640" y="674"/>
                    <a:pt x="27739" y="674"/>
                  </a:cubicBezTo>
                  <a:cubicBezTo>
                    <a:pt x="25780" y="674"/>
                    <a:pt x="23729" y="2629"/>
                    <a:pt x="23838" y="4817"/>
                  </a:cubicBezTo>
                  <a:cubicBezTo>
                    <a:pt x="23858" y="5967"/>
                    <a:pt x="24294" y="7058"/>
                    <a:pt x="25067" y="7930"/>
                  </a:cubicBezTo>
                  <a:cubicBezTo>
                    <a:pt x="23818" y="8188"/>
                    <a:pt x="22529" y="8367"/>
                    <a:pt x="21260" y="8466"/>
                  </a:cubicBezTo>
                  <a:cubicBezTo>
                    <a:pt x="20322" y="8541"/>
                    <a:pt x="19383" y="8579"/>
                    <a:pt x="18446" y="8579"/>
                  </a:cubicBezTo>
                  <a:cubicBezTo>
                    <a:pt x="14232" y="8579"/>
                    <a:pt x="10047" y="7817"/>
                    <a:pt x="6089" y="6324"/>
                  </a:cubicBezTo>
                  <a:lnTo>
                    <a:pt x="6049" y="6264"/>
                  </a:lnTo>
                  <a:cubicBezTo>
                    <a:pt x="5933" y="6064"/>
                    <a:pt x="5758" y="5981"/>
                    <a:pt x="5582" y="5981"/>
                  </a:cubicBezTo>
                  <a:cubicBezTo>
                    <a:pt x="5182" y="5981"/>
                    <a:pt x="4776" y="6406"/>
                    <a:pt x="5038" y="6859"/>
                  </a:cubicBezTo>
                  <a:cubicBezTo>
                    <a:pt x="7874" y="11778"/>
                    <a:pt x="9797" y="17370"/>
                    <a:pt x="9896" y="23081"/>
                  </a:cubicBezTo>
                  <a:cubicBezTo>
                    <a:pt x="9916" y="23994"/>
                    <a:pt x="9876" y="24906"/>
                    <a:pt x="9757" y="25818"/>
                  </a:cubicBezTo>
                  <a:cubicBezTo>
                    <a:pt x="9205" y="25538"/>
                    <a:pt x="8613" y="25380"/>
                    <a:pt x="7999" y="25380"/>
                  </a:cubicBezTo>
                  <a:cubicBezTo>
                    <a:pt x="6918" y="25380"/>
                    <a:pt x="5767" y="25871"/>
                    <a:pt x="4641" y="27048"/>
                  </a:cubicBezTo>
                  <a:cubicBezTo>
                    <a:pt x="3352" y="28396"/>
                    <a:pt x="2618" y="31053"/>
                    <a:pt x="4423" y="32323"/>
                  </a:cubicBezTo>
                  <a:cubicBezTo>
                    <a:pt x="4928" y="32668"/>
                    <a:pt x="5435" y="32816"/>
                    <a:pt x="5927" y="32816"/>
                  </a:cubicBezTo>
                  <a:cubicBezTo>
                    <a:pt x="7583" y="32816"/>
                    <a:pt x="9079" y="31151"/>
                    <a:pt x="9797" y="29745"/>
                  </a:cubicBezTo>
                  <a:cubicBezTo>
                    <a:pt x="10114" y="29090"/>
                    <a:pt x="10372" y="28416"/>
                    <a:pt x="10590" y="27702"/>
                  </a:cubicBezTo>
                  <a:cubicBezTo>
                    <a:pt x="11701" y="29011"/>
                    <a:pt x="12236" y="31153"/>
                    <a:pt x="11979" y="32799"/>
                  </a:cubicBezTo>
                  <a:cubicBezTo>
                    <a:pt x="11225" y="37558"/>
                    <a:pt x="7041" y="41425"/>
                    <a:pt x="5553" y="46046"/>
                  </a:cubicBezTo>
                  <a:cubicBezTo>
                    <a:pt x="4125" y="50389"/>
                    <a:pt x="3947" y="54970"/>
                    <a:pt x="4740" y="59452"/>
                  </a:cubicBezTo>
                  <a:cubicBezTo>
                    <a:pt x="4760" y="59551"/>
                    <a:pt x="4800" y="59630"/>
                    <a:pt x="4859" y="59710"/>
                  </a:cubicBezTo>
                  <a:cubicBezTo>
                    <a:pt x="3868" y="60166"/>
                    <a:pt x="3352" y="61613"/>
                    <a:pt x="2975" y="62506"/>
                  </a:cubicBezTo>
                  <a:cubicBezTo>
                    <a:pt x="2301" y="64251"/>
                    <a:pt x="1944" y="66115"/>
                    <a:pt x="1924" y="67979"/>
                  </a:cubicBezTo>
                  <a:cubicBezTo>
                    <a:pt x="833" y="69288"/>
                    <a:pt x="238" y="71311"/>
                    <a:pt x="0" y="73195"/>
                  </a:cubicBezTo>
                  <a:cubicBezTo>
                    <a:pt x="258" y="75059"/>
                    <a:pt x="833" y="77082"/>
                    <a:pt x="1924" y="78391"/>
                  </a:cubicBezTo>
                  <a:cubicBezTo>
                    <a:pt x="1944" y="80255"/>
                    <a:pt x="2301" y="82119"/>
                    <a:pt x="2975" y="83864"/>
                  </a:cubicBezTo>
                  <a:cubicBezTo>
                    <a:pt x="3352" y="84757"/>
                    <a:pt x="3868" y="86224"/>
                    <a:pt x="4859" y="86680"/>
                  </a:cubicBezTo>
                  <a:cubicBezTo>
                    <a:pt x="4800" y="86740"/>
                    <a:pt x="4760" y="86819"/>
                    <a:pt x="4740" y="86918"/>
                  </a:cubicBezTo>
                  <a:cubicBezTo>
                    <a:pt x="3947" y="91420"/>
                    <a:pt x="4125" y="95961"/>
                    <a:pt x="5553" y="100324"/>
                  </a:cubicBezTo>
                  <a:cubicBezTo>
                    <a:pt x="7060" y="104945"/>
                    <a:pt x="11245" y="108812"/>
                    <a:pt x="11979" y="113571"/>
                  </a:cubicBezTo>
                  <a:cubicBezTo>
                    <a:pt x="12217" y="115217"/>
                    <a:pt x="11701" y="117359"/>
                    <a:pt x="10590" y="118668"/>
                  </a:cubicBezTo>
                  <a:cubicBezTo>
                    <a:pt x="10392" y="117954"/>
                    <a:pt x="10114" y="117280"/>
                    <a:pt x="9797" y="116625"/>
                  </a:cubicBezTo>
                  <a:cubicBezTo>
                    <a:pt x="9081" y="115223"/>
                    <a:pt x="7591" y="113563"/>
                    <a:pt x="5941" y="113563"/>
                  </a:cubicBezTo>
                  <a:cubicBezTo>
                    <a:pt x="5444" y="113563"/>
                    <a:pt x="4932" y="113714"/>
                    <a:pt x="4423" y="114067"/>
                  </a:cubicBezTo>
                  <a:cubicBezTo>
                    <a:pt x="2598" y="115336"/>
                    <a:pt x="3352" y="117974"/>
                    <a:pt x="4621" y="119322"/>
                  </a:cubicBezTo>
                  <a:cubicBezTo>
                    <a:pt x="5749" y="120514"/>
                    <a:pt x="6910" y="121009"/>
                    <a:pt x="7999" y="121009"/>
                  </a:cubicBezTo>
                  <a:cubicBezTo>
                    <a:pt x="8614" y="121009"/>
                    <a:pt x="9206" y="120851"/>
                    <a:pt x="9757" y="120572"/>
                  </a:cubicBezTo>
                  <a:cubicBezTo>
                    <a:pt x="9876" y="121464"/>
                    <a:pt x="9916" y="122376"/>
                    <a:pt x="9896" y="123289"/>
                  </a:cubicBezTo>
                  <a:cubicBezTo>
                    <a:pt x="9797" y="129000"/>
                    <a:pt x="7874" y="134612"/>
                    <a:pt x="5038" y="139511"/>
                  </a:cubicBezTo>
                  <a:cubicBezTo>
                    <a:pt x="4763" y="139964"/>
                    <a:pt x="5174" y="140390"/>
                    <a:pt x="5578" y="140390"/>
                  </a:cubicBezTo>
                  <a:cubicBezTo>
                    <a:pt x="5756" y="140390"/>
                    <a:pt x="5933" y="140306"/>
                    <a:pt x="6049" y="140106"/>
                  </a:cubicBezTo>
                  <a:lnTo>
                    <a:pt x="6089" y="140046"/>
                  </a:lnTo>
                  <a:cubicBezTo>
                    <a:pt x="10047" y="138553"/>
                    <a:pt x="14218" y="137791"/>
                    <a:pt x="18428" y="137791"/>
                  </a:cubicBezTo>
                  <a:cubicBezTo>
                    <a:pt x="19364" y="137791"/>
                    <a:pt x="20302" y="137829"/>
                    <a:pt x="21240" y="137904"/>
                  </a:cubicBezTo>
                  <a:cubicBezTo>
                    <a:pt x="22529" y="138003"/>
                    <a:pt x="23798" y="138182"/>
                    <a:pt x="25067" y="138460"/>
                  </a:cubicBezTo>
                  <a:cubicBezTo>
                    <a:pt x="24294" y="139312"/>
                    <a:pt x="23858" y="140403"/>
                    <a:pt x="23818" y="141573"/>
                  </a:cubicBezTo>
                  <a:cubicBezTo>
                    <a:pt x="23723" y="143746"/>
                    <a:pt x="25776" y="145705"/>
                    <a:pt x="27736" y="145705"/>
                  </a:cubicBezTo>
                  <a:cubicBezTo>
                    <a:pt x="28638" y="145705"/>
                    <a:pt x="29520" y="145290"/>
                    <a:pt x="30164" y="144290"/>
                  </a:cubicBezTo>
                  <a:cubicBezTo>
                    <a:pt x="31969" y="141514"/>
                    <a:pt x="29847" y="139372"/>
                    <a:pt x="27388" y="138142"/>
                  </a:cubicBezTo>
                  <a:cubicBezTo>
                    <a:pt x="28637" y="137448"/>
                    <a:pt x="30164" y="137290"/>
                    <a:pt x="31552" y="137290"/>
                  </a:cubicBezTo>
                  <a:cubicBezTo>
                    <a:pt x="39083" y="137308"/>
                    <a:pt x="45474" y="143077"/>
                    <a:pt x="52963" y="143077"/>
                  </a:cubicBezTo>
                  <a:cubicBezTo>
                    <a:pt x="53560" y="143077"/>
                    <a:pt x="54163" y="143040"/>
                    <a:pt x="54775" y="142961"/>
                  </a:cubicBezTo>
                  <a:cubicBezTo>
                    <a:pt x="58880" y="142426"/>
                    <a:pt x="62132" y="139868"/>
                    <a:pt x="65761" y="138122"/>
                  </a:cubicBezTo>
                  <a:cubicBezTo>
                    <a:pt x="69328" y="136422"/>
                    <a:pt x="73203" y="135549"/>
                    <a:pt x="77127" y="135549"/>
                  </a:cubicBezTo>
                  <a:cubicBezTo>
                    <a:pt x="77872" y="135549"/>
                    <a:pt x="78619" y="135580"/>
                    <a:pt x="79366" y="135644"/>
                  </a:cubicBezTo>
                  <a:cubicBezTo>
                    <a:pt x="83590" y="135961"/>
                    <a:pt x="87675" y="137290"/>
                    <a:pt x="91284" y="139511"/>
                  </a:cubicBezTo>
                  <a:cubicBezTo>
                    <a:pt x="89975" y="140244"/>
                    <a:pt x="89162" y="141414"/>
                    <a:pt x="89440" y="143318"/>
                  </a:cubicBezTo>
                  <a:cubicBezTo>
                    <a:pt x="89714" y="145236"/>
                    <a:pt x="91592" y="146378"/>
                    <a:pt x="93341" y="146378"/>
                  </a:cubicBezTo>
                  <a:cubicBezTo>
                    <a:pt x="94759" y="146378"/>
                    <a:pt x="96092" y="145628"/>
                    <a:pt x="96421" y="143933"/>
                  </a:cubicBezTo>
                  <a:cubicBezTo>
                    <a:pt x="96698" y="142406"/>
                    <a:pt x="95746" y="141038"/>
                    <a:pt x="94279" y="139848"/>
                  </a:cubicBezTo>
                  <a:cubicBezTo>
                    <a:pt x="94517" y="139808"/>
                    <a:pt x="94794" y="139768"/>
                    <a:pt x="95052" y="139768"/>
                  </a:cubicBezTo>
                  <a:cubicBezTo>
                    <a:pt x="95838" y="139717"/>
                    <a:pt x="96630" y="139696"/>
                    <a:pt x="97424" y="139696"/>
                  </a:cubicBezTo>
                  <a:cubicBezTo>
                    <a:pt x="99056" y="139696"/>
                    <a:pt x="100696" y="139781"/>
                    <a:pt x="102310" y="139848"/>
                  </a:cubicBezTo>
                  <a:lnTo>
                    <a:pt x="102370" y="139848"/>
                  </a:lnTo>
                  <a:cubicBezTo>
                    <a:pt x="105146" y="139987"/>
                    <a:pt x="110084" y="141930"/>
                    <a:pt x="114308" y="142287"/>
                  </a:cubicBezTo>
                  <a:cubicBezTo>
                    <a:pt x="115617" y="143993"/>
                    <a:pt x="117719" y="144984"/>
                    <a:pt x="119762" y="145460"/>
                  </a:cubicBezTo>
                  <a:cubicBezTo>
                    <a:pt x="120857" y="145709"/>
                    <a:pt x="121961" y="145828"/>
                    <a:pt x="123055" y="145828"/>
                  </a:cubicBezTo>
                  <a:cubicBezTo>
                    <a:pt x="127372" y="145828"/>
                    <a:pt x="131555" y="143968"/>
                    <a:pt x="134576" y="140820"/>
                  </a:cubicBezTo>
                  <a:cubicBezTo>
                    <a:pt x="135052" y="142386"/>
                    <a:pt x="135905" y="143695"/>
                    <a:pt x="137233" y="144488"/>
                  </a:cubicBezTo>
                  <a:cubicBezTo>
                    <a:pt x="138542" y="143695"/>
                    <a:pt x="139395" y="142386"/>
                    <a:pt x="139871" y="140820"/>
                  </a:cubicBezTo>
                  <a:cubicBezTo>
                    <a:pt x="142893" y="143968"/>
                    <a:pt x="147075" y="145828"/>
                    <a:pt x="151392" y="145828"/>
                  </a:cubicBezTo>
                  <a:cubicBezTo>
                    <a:pt x="152486" y="145828"/>
                    <a:pt x="153590" y="145709"/>
                    <a:pt x="154685" y="145460"/>
                  </a:cubicBezTo>
                  <a:cubicBezTo>
                    <a:pt x="156748" y="144984"/>
                    <a:pt x="158850" y="143993"/>
                    <a:pt x="160139" y="142287"/>
                  </a:cubicBezTo>
                  <a:cubicBezTo>
                    <a:pt x="164363" y="141930"/>
                    <a:pt x="169301" y="139987"/>
                    <a:pt x="172077" y="139848"/>
                  </a:cubicBezTo>
                  <a:lnTo>
                    <a:pt x="172137" y="139848"/>
                  </a:lnTo>
                  <a:cubicBezTo>
                    <a:pt x="173764" y="139781"/>
                    <a:pt x="175400" y="139696"/>
                    <a:pt x="177027" y="139696"/>
                  </a:cubicBezTo>
                  <a:cubicBezTo>
                    <a:pt x="177819" y="139696"/>
                    <a:pt x="178609" y="139717"/>
                    <a:pt x="179395" y="139768"/>
                  </a:cubicBezTo>
                  <a:cubicBezTo>
                    <a:pt x="179653" y="139768"/>
                    <a:pt x="179911" y="139808"/>
                    <a:pt x="180168" y="139848"/>
                  </a:cubicBezTo>
                  <a:cubicBezTo>
                    <a:pt x="178701" y="141038"/>
                    <a:pt x="177749" y="142406"/>
                    <a:pt x="178027" y="143933"/>
                  </a:cubicBezTo>
                  <a:cubicBezTo>
                    <a:pt x="178356" y="145631"/>
                    <a:pt x="179693" y="146385"/>
                    <a:pt x="181113" y="146385"/>
                  </a:cubicBezTo>
                  <a:cubicBezTo>
                    <a:pt x="182861" y="146385"/>
                    <a:pt x="184734" y="145244"/>
                    <a:pt x="185007" y="143318"/>
                  </a:cubicBezTo>
                  <a:cubicBezTo>
                    <a:pt x="185285" y="141414"/>
                    <a:pt x="184492" y="140244"/>
                    <a:pt x="183163" y="139511"/>
                  </a:cubicBezTo>
                  <a:cubicBezTo>
                    <a:pt x="186772" y="137290"/>
                    <a:pt x="190857" y="135961"/>
                    <a:pt x="195082" y="135644"/>
                  </a:cubicBezTo>
                  <a:cubicBezTo>
                    <a:pt x="195828" y="135580"/>
                    <a:pt x="196575" y="135549"/>
                    <a:pt x="197320" y="135549"/>
                  </a:cubicBezTo>
                  <a:cubicBezTo>
                    <a:pt x="201244" y="135549"/>
                    <a:pt x="205119" y="136422"/>
                    <a:pt x="208686" y="138122"/>
                  </a:cubicBezTo>
                  <a:cubicBezTo>
                    <a:pt x="212315" y="139848"/>
                    <a:pt x="215567" y="142426"/>
                    <a:pt x="219672" y="142961"/>
                  </a:cubicBezTo>
                  <a:cubicBezTo>
                    <a:pt x="220284" y="143040"/>
                    <a:pt x="220887" y="143077"/>
                    <a:pt x="221484" y="143077"/>
                  </a:cubicBezTo>
                  <a:cubicBezTo>
                    <a:pt x="228973" y="143077"/>
                    <a:pt x="235364" y="137308"/>
                    <a:pt x="242895" y="137290"/>
                  </a:cubicBezTo>
                  <a:cubicBezTo>
                    <a:pt x="244283" y="137290"/>
                    <a:pt x="245830" y="137448"/>
                    <a:pt x="247059" y="138142"/>
                  </a:cubicBezTo>
                  <a:cubicBezTo>
                    <a:pt x="244600" y="139372"/>
                    <a:pt x="242498" y="141514"/>
                    <a:pt x="244283" y="144290"/>
                  </a:cubicBezTo>
                  <a:cubicBezTo>
                    <a:pt x="244927" y="145284"/>
                    <a:pt x="245809" y="145696"/>
                    <a:pt x="246710" y="145696"/>
                  </a:cubicBezTo>
                  <a:cubicBezTo>
                    <a:pt x="248670" y="145696"/>
                    <a:pt x="250724" y="143746"/>
                    <a:pt x="250629" y="141573"/>
                  </a:cubicBezTo>
                  <a:cubicBezTo>
                    <a:pt x="250589" y="140403"/>
                    <a:pt x="250153" y="139312"/>
                    <a:pt x="249380" y="138460"/>
                  </a:cubicBezTo>
                  <a:cubicBezTo>
                    <a:pt x="250649" y="138182"/>
                    <a:pt x="251918" y="138003"/>
                    <a:pt x="253207" y="137904"/>
                  </a:cubicBezTo>
                  <a:cubicBezTo>
                    <a:pt x="254145" y="137829"/>
                    <a:pt x="255083" y="137791"/>
                    <a:pt x="256019" y="137791"/>
                  </a:cubicBezTo>
                  <a:cubicBezTo>
                    <a:pt x="260229" y="137791"/>
                    <a:pt x="264400" y="138553"/>
                    <a:pt x="268358" y="140046"/>
                  </a:cubicBezTo>
                  <a:lnTo>
                    <a:pt x="268398" y="140106"/>
                  </a:lnTo>
                  <a:cubicBezTo>
                    <a:pt x="268514" y="140306"/>
                    <a:pt x="268691" y="140390"/>
                    <a:pt x="268870" y="140390"/>
                  </a:cubicBezTo>
                  <a:cubicBezTo>
                    <a:pt x="269275" y="140390"/>
                    <a:pt x="269691" y="139964"/>
                    <a:pt x="269429" y="139511"/>
                  </a:cubicBezTo>
                  <a:cubicBezTo>
                    <a:pt x="266574" y="134612"/>
                    <a:pt x="264650" y="129000"/>
                    <a:pt x="264551" y="123289"/>
                  </a:cubicBezTo>
                  <a:cubicBezTo>
                    <a:pt x="264531" y="122376"/>
                    <a:pt x="264571" y="121464"/>
                    <a:pt x="264690" y="120572"/>
                  </a:cubicBezTo>
                  <a:cubicBezTo>
                    <a:pt x="265237" y="120842"/>
                    <a:pt x="265825" y="120995"/>
                    <a:pt x="266436" y="120995"/>
                  </a:cubicBezTo>
                  <a:cubicBezTo>
                    <a:pt x="267529" y="120995"/>
                    <a:pt x="268694" y="120505"/>
                    <a:pt x="269826" y="119322"/>
                  </a:cubicBezTo>
                  <a:cubicBezTo>
                    <a:pt x="271095" y="117974"/>
                    <a:pt x="271849" y="115336"/>
                    <a:pt x="270024" y="114067"/>
                  </a:cubicBezTo>
                  <a:cubicBezTo>
                    <a:pt x="269519" y="113714"/>
                    <a:pt x="269010" y="113563"/>
                    <a:pt x="268514" y="113563"/>
                  </a:cubicBezTo>
                  <a:cubicBezTo>
                    <a:pt x="266867" y="113563"/>
                    <a:pt x="265366" y="115223"/>
                    <a:pt x="264650" y="116625"/>
                  </a:cubicBezTo>
                  <a:cubicBezTo>
                    <a:pt x="264333" y="117280"/>
                    <a:pt x="264075" y="117974"/>
                    <a:pt x="263857" y="118668"/>
                  </a:cubicBezTo>
                  <a:cubicBezTo>
                    <a:pt x="262746" y="117379"/>
                    <a:pt x="262230" y="115217"/>
                    <a:pt x="262468" y="113591"/>
                  </a:cubicBezTo>
                  <a:cubicBezTo>
                    <a:pt x="263222" y="108832"/>
                    <a:pt x="267387" y="104945"/>
                    <a:pt x="268894" y="100344"/>
                  </a:cubicBezTo>
                  <a:cubicBezTo>
                    <a:pt x="270322" y="95981"/>
                    <a:pt x="270520" y="91420"/>
                    <a:pt x="269707" y="86938"/>
                  </a:cubicBezTo>
                  <a:cubicBezTo>
                    <a:pt x="269687" y="86839"/>
                    <a:pt x="269647" y="86760"/>
                    <a:pt x="269588" y="86680"/>
                  </a:cubicBezTo>
                  <a:cubicBezTo>
                    <a:pt x="270579" y="86224"/>
                    <a:pt x="271115" y="84776"/>
                    <a:pt x="271472" y="83884"/>
                  </a:cubicBezTo>
                  <a:cubicBezTo>
                    <a:pt x="272146" y="82139"/>
                    <a:pt x="272503" y="80275"/>
                    <a:pt x="272523" y="78411"/>
                  </a:cubicBezTo>
                  <a:cubicBezTo>
                    <a:pt x="273614" y="77102"/>
                    <a:pt x="274209" y="75079"/>
                    <a:pt x="274447" y="73195"/>
                  </a:cubicBezTo>
                  <a:cubicBezTo>
                    <a:pt x="274248" y="71331"/>
                    <a:pt x="273653" y="69308"/>
                    <a:pt x="272563" y="67999"/>
                  </a:cubicBezTo>
                  <a:cubicBezTo>
                    <a:pt x="272543" y="66115"/>
                    <a:pt x="272186" y="64271"/>
                    <a:pt x="271512" y="62526"/>
                  </a:cubicBezTo>
                  <a:cubicBezTo>
                    <a:pt x="271135" y="61633"/>
                    <a:pt x="270619" y="60166"/>
                    <a:pt x="269628" y="59710"/>
                  </a:cubicBezTo>
                  <a:cubicBezTo>
                    <a:pt x="269687" y="59650"/>
                    <a:pt x="269727" y="59551"/>
                    <a:pt x="269747" y="59472"/>
                  </a:cubicBezTo>
                  <a:cubicBezTo>
                    <a:pt x="270540" y="54970"/>
                    <a:pt x="270361" y="50409"/>
                    <a:pt x="268933" y="46046"/>
                  </a:cubicBezTo>
                  <a:cubicBezTo>
                    <a:pt x="267426" y="41445"/>
                    <a:pt x="263262" y="37578"/>
                    <a:pt x="262508" y="32818"/>
                  </a:cubicBezTo>
                  <a:cubicBezTo>
                    <a:pt x="262270" y="31172"/>
                    <a:pt x="262786" y="29031"/>
                    <a:pt x="263896" y="27722"/>
                  </a:cubicBezTo>
                  <a:cubicBezTo>
                    <a:pt x="264095" y="28436"/>
                    <a:pt x="264372" y="29110"/>
                    <a:pt x="264690" y="29764"/>
                  </a:cubicBezTo>
                  <a:cubicBezTo>
                    <a:pt x="265408" y="31171"/>
                    <a:pt x="266904" y="32836"/>
                    <a:pt x="268559" y="32836"/>
                  </a:cubicBezTo>
                  <a:cubicBezTo>
                    <a:pt x="269052" y="32836"/>
                    <a:pt x="269559" y="32688"/>
                    <a:pt x="270064" y="32343"/>
                  </a:cubicBezTo>
                  <a:cubicBezTo>
                    <a:pt x="271869" y="31073"/>
                    <a:pt x="271135" y="28416"/>
                    <a:pt x="269846" y="27067"/>
                  </a:cubicBezTo>
                  <a:cubicBezTo>
                    <a:pt x="268720" y="25891"/>
                    <a:pt x="267569" y="25400"/>
                    <a:pt x="266487" y="25400"/>
                  </a:cubicBezTo>
                  <a:cubicBezTo>
                    <a:pt x="265874" y="25400"/>
                    <a:pt x="265282" y="25558"/>
                    <a:pt x="264729" y="25838"/>
                  </a:cubicBezTo>
                  <a:cubicBezTo>
                    <a:pt x="264610" y="24926"/>
                    <a:pt x="264551" y="24013"/>
                    <a:pt x="264590" y="23101"/>
                  </a:cubicBezTo>
                  <a:cubicBezTo>
                    <a:pt x="264690" y="17410"/>
                    <a:pt x="266613" y="11778"/>
                    <a:pt x="269449" y="6879"/>
                  </a:cubicBezTo>
                  <a:cubicBezTo>
                    <a:pt x="269724" y="6425"/>
                    <a:pt x="269312" y="6009"/>
                    <a:pt x="268908" y="6009"/>
                  </a:cubicBezTo>
                  <a:cubicBezTo>
                    <a:pt x="268730" y="6009"/>
                    <a:pt x="268553" y="6090"/>
                    <a:pt x="268438" y="6284"/>
                  </a:cubicBezTo>
                  <a:lnTo>
                    <a:pt x="268398" y="6364"/>
                  </a:lnTo>
                  <a:cubicBezTo>
                    <a:pt x="264441" y="7839"/>
                    <a:pt x="260258" y="8599"/>
                    <a:pt x="256056" y="8599"/>
                  </a:cubicBezTo>
                  <a:cubicBezTo>
                    <a:pt x="255120" y="8599"/>
                    <a:pt x="254183" y="8561"/>
                    <a:pt x="253247" y="8486"/>
                  </a:cubicBezTo>
                  <a:cubicBezTo>
                    <a:pt x="251958" y="8406"/>
                    <a:pt x="250669" y="8228"/>
                    <a:pt x="249419" y="7950"/>
                  </a:cubicBezTo>
                  <a:cubicBezTo>
                    <a:pt x="250193" y="7097"/>
                    <a:pt x="250629" y="5987"/>
                    <a:pt x="250649" y="4837"/>
                  </a:cubicBezTo>
                  <a:cubicBezTo>
                    <a:pt x="250758" y="2649"/>
                    <a:pt x="248707" y="694"/>
                    <a:pt x="246747" y="694"/>
                  </a:cubicBezTo>
                  <a:cubicBezTo>
                    <a:pt x="245847" y="694"/>
                    <a:pt x="244966" y="1107"/>
                    <a:pt x="244323" y="2100"/>
                  </a:cubicBezTo>
                  <a:cubicBezTo>
                    <a:pt x="242518" y="4876"/>
                    <a:pt x="244640" y="7038"/>
                    <a:pt x="247099" y="8248"/>
                  </a:cubicBezTo>
                  <a:cubicBezTo>
                    <a:pt x="245850" y="8961"/>
                    <a:pt x="244303" y="9100"/>
                    <a:pt x="242935" y="9100"/>
                  </a:cubicBezTo>
                  <a:cubicBezTo>
                    <a:pt x="235395" y="9082"/>
                    <a:pt x="228998" y="3317"/>
                    <a:pt x="221497" y="3317"/>
                  </a:cubicBezTo>
                  <a:cubicBezTo>
                    <a:pt x="220909" y="3317"/>
                    <a:pt x="220315" y="3352"/>
                    <a:pt x="219712" y="3429"/>
                  </a:cubicBezTo>
                  <a:cubicBezTo>
                    <a:pt x="215607" y="3964"/>
                    <a:pt x="212355" y="6542"/>
                    <a:pt x="208725" y="8287"/>
                  </a:cubicBezTo>
                  <a:cubicBezTo>
                    <a:pt x="205135" y="9982"/>
                    <a:pt x="201232" y="10853"/>
                    <a:pt x="197282" y="10853"/>
                  </a:cubicBezTo>
                  <a:cubicBezTo>
                    <a:pt x="196563" y="10853"/>
                    <a:pt x="195842" y="10824"/>
                    <a:pt x="195121" y="10766"/>
                  </a:cubicBezTo>
                  <a:cubicBezTo>
                    <a:pt x="190897" y="10429"/>
                    <a:pt x="186812" y="9100"/>
                    <a:pt x="183183" y="6899"/>
                  </a:cubicBezTo>
                  <a:cubicBezTo>
                    <a:pt x="184511" y="6165"/>
                    <a:pt x="185324" y="4975"/>
                    <a:pt x="185047" y="3072"/>
                  </a:cubicBezTo>
                  <a:cubicBezTo>
                    <a:pt x="184773" y="1156"/>
                    <a:pt x="182899" y="20"/>
                    <a:pt x="181150" y="20"/>
                  </a:cubicBezTo>
                  <a:cubicBezTo>
                    <a:pt x="179731" y="20"/>
                    <a:pt x="178395" y="769"/>
                    <a:pt x="178066" y="2457"/>
                  </a:cubicBezTo>
                  <a:cubicBezTo>
                    <a:pt x="177769" y="3984"/>
                    <a:pt x="178740" y="5372"/>
                    <a:pt x="180208" y="6562"/>
                  </a:cubicBezTo>
                  <a:cubicBezTo>
                    <a:pt x="179970" y="6582"/>
                    <a:pt x="179692" y="6621"/>
                    <a:pt x="179435" y="6621"/>
                  </a:cubicBezTo>
                  <a:cubicBezTo>
                    <a:pt x="178594" y="6684"/>
                    <a:pt x="177746" y="6707"/>
                    <a:pt x="176896" y="6707"/>
                  </a:cubicBezTo>
                  <a:cubicBezTo>
                    <a:pt x="175320" y="6707"/>
                    <a:pt x="173735" y="6626"/>
                    <a:pt x="172176" y="6562"/>
                  </a:cubicBezTo>
                  <a:lnTo>
                    <a:pt x="172117" y="6562"/>
                  </a:lnTo>
                  <a:cubicBezTo>
                    <a:pt x="169340" y="6423"/>
                    <a:pt x="164402" y="4480"/>
                    <a:pt x="160178" y="4103"/>
                  </a:cubicBezTo>
                  <a:cubicBezTo>
                    <a:pt x="158869" y="2417"/>
                    <a:pt x="156767" y="1426"/>
                    <a:pt x="154725" y="950"/>
                  </a:cubicBezTo>
                  <a:cubicBezTo>
                    <a:pt x="153618" y="694"/>
                    <a:pt x="152503" y="571"/>
                    <a:pt x="151396" y="571"/>
                  </a:cubicBezTo>
                  <a:cubicBezTo>
                    <a:pt x="147092" y="571"/>
                    <a:pt x="142924" y="2431"/>
                    <a:pt x="139911" y="5570"/>
                  </a:cubicBezTo>
                  <a:cubicBezTo>
                    <a:pt x="139435" y="4023"/>
                    <a:pt x="138582" y="2695"/>
                    <a:pt x="137253" y="1902"/>
                  </a:cubicBezTo>
                  <a:cubicBezTo>
                    <a:pt x="135944" y="2695"/>
                    <a:pt x="135092" y="4023"/>
                    <a:pt x="134616" y="5570"/>
                  </a:cubicBezTo>
                  <a:cubicBezTo>
                    <a:pt x="131586" y="2414"/>
                    <a:pt x="127414" y="552"/>
                    <a:pt x="123108" y="552"/>
                  </a:cubicBezTo>
                  <a:cubicBezTo>
                    <a:pt x="122002" y="552"/>
                    <a:pt x="120888" y="675"/>
                    <a:pt x="119782" y="930"/>
                  </a:cubicBezTo>
                  <a:cubicBezTo>
                    <a:pt x="117719" y="1386"/>
                    <a:pt x="115617" y="2397"/>
                    <a:pt x="114328" y="4083"/>
                  </a:cubicBezTo>
                  <a:cubicBezTo>
                    <a:pt x="110104" y="4460"/>
                    <a:pt x="105166" y="6403"/>
                    <a:pt x="102390" y="6542"/>
                  </a:cubicBezTo>
                  <a:lnTo>
                    <a:pt x="102330" y="6542"/>
                  </a:lnTo>
                  <a:cubicBezTo>
                    <a:pt x="100776" y="6606"/>
                    <a:pt x="99196" y="6679"/>
                    <a:pt x="97624" y="6679"/>
                  </a:cubicBezTo>
                  <a:cubicBezTo>
                    <a:pt x="96769" y="6679"/>
                    <a:pt x="95917" y="6657"/>
                    <a:pt x="95072" y="6602"/>
                  </a:cubicBezTo>
                  <a:cubicBezTo>
                    <a:pt x="94814" y="6602"/>
                    <a:pt x="94556" y="6562"/>
                    <a:pt x="94299" y="6542"/>
                  </a:cubicBezTo>
                  <a:cubicBezTo>
                    <a:pt x="95766" y="5352"/>
                    <a:pt x="96718" y="3964"/>
                    <a:pt x="96440" y="2437"/>
                  </a:cubicBezTo>
                  <a:cubicBezTo>
                    <a:pt x="96112" y="749"/>
                    <a:pt x="94776" y="0"/>
                    <a:pt x="9335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2676875" y="1238000"/>
              <a:ext cx="2250375" cy="612850"/>
            </a:xfrm>
            <a:custGeom>
              <a:avLst/>
              <a:gdLst/>
              <a:ahLst/>
              <a:cxnLst/>
              <a:rect l="l" t="t" r="r" b="b"/>
              <a:pathLst>
                <a:path w="90015" h="24514" extrusionOk="0">
                  <a:moveTo>
                    <a:pt x="74665" y="11979"/>
                  </a:moveTo>
                  <a:cubicBezTo>
                    <a:pt x="74507" y="12514"/>
                    <a:pt x="74249" y="12851"/>
                    <a:pt x="73852" y="12990"/>
                  </a:cubicBezTo>
                  <a:cubicBezTo>
                    <a:pt x="73337" y="13188"/>
                    <a:pt x="72782" y="13288"/>
                    <a:pt x="72226" y="13307"/>
                  </a:cubicBezTo>
                  <a:cubicBezTo>
                    <a:pt x="72127" y="13307"/>
                    <a:pt x="72008" y="13307"/>
                    <a:pt x="71909" y="13288"/>
                  </a:cubicBezTo>
                  <a:cubicBezTo>
                    <a:pt x="71631" y="13268"/>
                    <a:pt x="71373" y="13248"/>
                    <a:pt x="71076" y="13228"/>
                  </a:cubicBezTo>
                  <a:lnTo>
                    <a:pt x="71056" y="13228"/>
                  </a:lnTo>
                  <a:lnTo>
                    <a:pt x="71195" y="13169"/>
                  </a:lnTo>
                  <a:lnTo>
                    <a:pt x="71572" y="13010"/>
                  </a:lnTo>
                  <a:cubicBezTo>
                    <a:pt x="72068" y="12812"/>
                    <a:pt x="72603" y="12594"/>
                    <a:pt x="73119" y="12435"/>
                  </a:cubicBezTo>
                  <a:cubicBezTo>
                    <a:pt x="73277" y="12375"/>
                    <a:pt x="73436" y="12336"/>
                    <a:pt x="73575" y="12276"/>
                  </a:cubicBezTo>
                  <a:cubicBezTo>
                    <a:pt x="73932" y="12157"/>
                    <a:pt x="74289" y="12038"/>
                    <a:pt x="74665" y="11979"/>
                  </a:cubicBezTo>
                  <a:close/>
                  <a:moveTo>
                    <a:pt x="15489" y="11979"/>
                  </a:moveTo>
                  <a:lnTo>
                    <a:pt x="15489" y="11979"/>
                  </a:lnTo>
                  <a:cubicBezTo>
                    <a:pt x="15608" y="11999"/>
                    <a:pt x="15747" y="12038"/>
                    <a:pt x="15866" y="12098"/>
                  </a:cubicBezTo>
                  <a:cubicBezTo>
                    <a:pt x="15965" y="12137"/>
                    <a:pt x="16064" y="12157"/>
                    <a:pt x="16163" y="12197"/>
                  </a:cubicBezTo>
                  <a:cubicBezTo>
                    <a:pt x="17115" y="12455"/>
                    <a:pt x="18027" y="12792"/>
                    <a:pt x="18939" y="13188"/>
                  </a:cubicBezTo>
                  <a:cubicBezTo>
                    <a:pt x="18682" y="13188"/>
                    <a:pt x="18424" y="13248"/>
                    <a:pt x="18186" y="13327"/>
                  </a:cubicBezTo>
                  <a:cubicBezTo>
                    <a:pt x="18146" y="13327"/>
                    <a:pt x="18087" y="13347"/>
                    <a:pt x="18047" y="13347"/>
                  </a:cubicBezTo>
                  <a:cubicBezTo>
                    <a:pt x="17908" y="13347"/>
                    <a:pt x="17789" y="13307"/>
                    <a:pt x="17650" y="13268"/>
                  </a:cubicBezTo>
                  <a:cubicBezTo>
                    <a:pt x="17492" y="13208"/>
                    <a:pt x="17313" y="13169"/>
                    <a:pt x="17135" y="13169"/>
                  </a:cubicBezTo>
                  <a:cubicBezTo>
                    <a:pt x="16659" y="13169"/>
                    <a:pt x="16183" y="13010"/>
                    <a:pt x="15806" y="12693"/>
                  </a:cubicBezTo>
                  <a:cubicBezTo>
                    <a:pt x="15608" y="12514"/>
                    <a:pt x="15509" y="12256"/>
                    <a:pt x="15489" y="11979"/>
                  </a:cubicBezTo>
                  <a:close/>
                  <a:moveTo>
                    <a:pt x="74745" y="11701"/>
                  </a:moveTo>
                  <a:cubicBezTo>
                    <a:pt x="74190" y="11820"/>
                    <a:pt x="73614" y="11979"/>
                    <a:pt x="73079" y="12197"/>
                  </a:cubicBezTo>
                  <a:cubicBezTo>
                    <a:pt x="72405" y="12395"/>
                    <a:pt x="71770" y="12693"/>
                    <a:pt x="71116" y="12931"/>
                  </a:cubicBezTo>
                  <a:cubicBezTo>
                    <a:pt x="70818" y="13050"/>
                    <a:pt x="70521" y="13208"/>
                    <a:pt x="70144" y="13387"/>
                  </a:cubicBezTo>
                  <a:cubicBezTo>
                    <a:pt x="70798" y="13446"/>
                    <a:pt x="71354" y="13486"/>
                    <a:pt x="71909" y="13526"/>
                  </a:cubicBezTo>
                  <a:cubicBezTo>
                    <a:pt x="72028" y="13545"/>
                    <a:pt x="72127" y="13545"/>
                    <a:pt x="72246" y="13545"/>
                  </a:cubicBezTo>
                  <a:cubicBezTo>
                    <a:pt x="72821" y="13526"/>
                    <a:pt x="73416" y="13426"/>
                    <a:pt x="73952" y="13208"/>
                  </a:cubicBezTo>
                  <a:cubicBezTo>
                    <a:pt x="74487" y="13030"/>
                    <a:pt x="74804" y="12554"/>
                    <a:pt x="74943" y="11919"/>
                  </a:cubicBezTo>
                  <a:cubicBezTo>
                    <a:pt x="74983" y="11741"/>
                    <a:pt x="74943" y="11701"/>
                    <a:pt x="74864" y="11701"/>
                  </a:cubicBezTo>
                  <a:close/>
                  <a:moveTo>
                    <a:pt x="15330" y="11721"/>
                  </a:moveTo>
                  <a:cubicBezTo>
                    <a:pt x="15310" y="11721"/>
                    <a:pt x="15251" y="11741"/>
                    <a:pt x="15251" y="11840"/>
                  </a:cubicBezTo>
                  <a:cubicBezTo>
                    <a:pt x="15330" y="12217"/>
                    <a:pt x="15350" y="12613"/>
                    <a:pt x="15667" y="12891"/>
                  </a:cubicBezTo>
                  <a:cubicBezTo>
                    <a:pt x="16065" y="13213"/>
                    <a:pt x="16570" y="13408"/>
                    <a:pt x="17081" y="13408"/>
                  </a:cubicBezTo>
                  <a:cubicBezTo>
                    <a:pt x="17105" y="13408"/>
                    <a:pt x="17130" y="13408"/>
                    <a:pt x="17155" y="13407"/>
                  </a:cubicBezTo>
                  <a:cubicBezTo>
                    <a:pt x="17472" y="13407"/>
                    <a:pt x="17769" y="13585"/>
                    <a:pt x="18067" y="13585"/>
                  </a:cubicBezTo>
                  <a:cubicBezTo>
                    <a:pt x="18146" y="13585"/>
                    <a:pt x="18225" y="13585"/>
                    <a:pt x="18305" y="13565"/>
                  </a:cubicBezTo>
                  <a:cubicBezTo>
                    <a:pt x="18820" y="13387"/>
                    <a:pt x="19376" y="13446"/>
                    <a:pt x="19990" y="13387"/>
                  </a:cubicBezTo>
                  <a:cubicBezTo>
                    <a:pt x="18801" y="12792"/>
                    <a:pt x="17551" y="12316"/>
                    <a:pt x="16282" y="11959"/>
                  </a:cubicBezTo>
                  <a:cubicBezTo>
                    <a:pt x="16004" y="11840"/>
                    <a:pt x="15727" y="11761"/>
                    <a:pt x="15429" y="11721"/>
                  </a:cubicBezTo>
                  <a:close/>
                  <a:moveTo>
                    <a:pt x="14378" y="2043"/>
                  </a:moveTo>
                  <a:cubicBezTo>
                    <a:pt x="14914" y="2043"/>
                    <a:pt x="15469" y="2261"/>
                    <a:pt x="16064" y="2737"/>
                  </a:cubicBezTo>
                  <a:cubicBezTo>
                    <a:pt x="16798" y="3352"/>
                    <a:pt x="17452" y="4046"/>
                    <a:pt x="18027" y="4820"/>
                  </a:cubicBezTo>
                  <a:lnTo>
                    <a:pt x="18285" y="5117"/>
                  </a:lnTo>
                  <a:cubicBezTo>
                    <a:pt x="19455" y="6604"/>
                    <a:pt x="20526" y="8171"/>
                    <a:pt x="21498" y="9817"/>
                  </a:cubicBezTo>
                  <a:cubicBezTo>
                    <a:pt x="22132" y="10848"/>
                    <a:pt x="22767" y="11860"/>
                    <a:pt x="23441" y="12832"/>
                  </a:cubicBezTo>
                  <a:lnTo>
                    <a:pt x="23501" y="12931"/>
                  </a:lnTo>
                  <a:cubicBezTo>
                    <a:pt x="23798" y="13347"/>
                    <a:pt x="24096" y="13783"/>
                    <a:pt x="24433" y="14180"/>
                  </a:cubicBezTo>
                  <a:lnTo>
                    <a:pt x="24314" y="14121"/>
                  </a:lnTo>
                  <a:lnTo>
                    <a:pt x="24096" y="14021"/>
                  </a:lnTo>
                  <a:cubicBezTo>
                    <a:pt x="23540" y="13744"/>
                    <a:pt x="22945" y="13545"/>
                    <a:pt x="22350" y="13426"/>
                  </a:cubicBezTo>
                  <a:cubicBezTo>
                    <a:pt x="21795" y="13288"/>
                    <a:pt x="21260" y="13069"/>
                    <a:pt x="20784" y="12752"/>
                  </a:cubicBezTo>
                  <a:cubicBezTo>
                    <a:pt x="20566" y="12633"/>
                    <a:pt x="20367" y="12514"/>
                    <a:pt x="20149" y="12415"/>
                  </a:cubicBezTo>
                  <a:cubicBezTo>
                    <a:pt x="19871" y="12276"/>
                    <a:pt x="19614" y="12157"/>
                    <a:pt x="19356" y="12018"/>
                  </a:cubicBezTo>
                  <a:lnTo>
                    <a:pt x="19098" y="11919"/>
                  </a:lnTo>
                  <a:cubicBezTo>
                    <a:pt x="18225" y="11463"/>
                    <a:pt x="17313" y="11126"/>
                    <a:pt x="16381" y="10868"/>
                  </a:cubicBezTo>
                  <a:cubicBezTo>
                    <a:pt x="16262" y="10848"/>
                    <a:pt x="16163" y="10809"/>
                    <a:pt x="16064" y="10749"/>
                  </a:cubicBezTo>
                  <a:cubicBezTo>
                    <a:pt x="15905" y="10690"/>
                    <a:pt x="15747" y="10630"/>
                    <a:pt x="15568" y="10591"/>
                  </a:cubicBezTo>
                  <a:cubicBezTo>
                    <a:pt x="15707" y="10253"/>
                    <a:pt x="15985" y="9996"/>
                    <a:pt x="16341" y="9877"/>
                  </a:cubicBezTo>
                  <a:cubicBezTo>
                    <a:pt x="16488" y="9828"/>
                    <a:pt x="16649" y="9792"/>
                    <a:pt x="16811" y="9792"/>
                  </a:cubicBezTo>
                  <a:cubicBezTo>
                    <a:pt x="16846" y="9792"/>
                    <a:pt x="16881" y="9794"/>
                    <a:pt x="16917" y="9797"/>
                  </a:cubicBezTo>
                  <a:lnTo>
                    <a:pt x="17274" y="9797"/>
                  </a:lnTo>
                  <a:lnTo>
                    <a:pt x="17571" y="9817"/>
                  </a:lnTo>
                  <a:lnTo>
                    <a:pt x="17611" y="9817"/>
                  </a:lnTo>
                  <a:cubicBezTo>
                    <a:pt x="17632" y="9819"/>
                    <a:pt x="17654" y="9820"/>
                    <a:pt x="17676" y="9820"/>
                  </a:cubicBezTo>
                  <a:cubicBezTo>
                    <a:pt x="17911" y="9820"/>
                    <a:pt x="18138" y="9721"/>
                    <a:pt x="18265" y="9540"/>
                  </a:cubicBezTo>
                  <a:cubicBezTo>
                    <a:pt x="18424" y="9321"/>
                    <a:pt x="18404" y="9024"/>
                    <a:pt x="18245" y="8647"/>
                  </a:cubicBezTo>
                  <a:cubicBezTo>
                    <a:pt x="18087" y="8290"/>
                    <a:pt x="17829" y="7993"/>
                    <a:pt x="17512" y="7794"/>
                  </a:cubicBezTo>
                  <a:cubicBezTo>
                    <a:pt x="17194" y="7576"/>
                    <a:pt x="16817" y="7457"/>
                    <a:pt x="16421" y="7457"/>
                  </a:cubicBezTo>
                  <a:cubicBezTo>
                    <a:pt x="15588" y="7457"/>
                    <a:pt x="14775" y="8013"/>
                    <a:pt x="14319" y="8885"/>
                  </a:cubicBezTo>
                  <a:cubicBezTo>
                    <a:pt x="14081" y="9321"/>
                    <a:pt x="13902" y="9817"/>
                    <a:pt x="13783" y="10313"/>
                  </a:cubicBezTo>
                  <a:cubicBezTo>
                    <a:pt x="13486" y="10273"/>
                    <a:pt x="13188" y="10253"/>
                    <a:pt x="12891" y="10234"/>
                  </a:cubicBezTo>
                  <a:cubicBezTo>
                    <a:pt x="12276" y="10214"/>
                    <a:pt x="11681" y="10134"/>
                    <a:pt x="11066" y="10035"/>
                  </a:cubicBezTo>
                  <a:lnTo>
                    <a:pt x="10571" y="9936"/>
                  </a:lnTo>
                  <a:cubicBezTo>
                    <a:pt x="9718" y="9777"/>
                    <a:pt x="8925" y="9639"/>
                    <a:pt x="8211" y="9103"/>
                  </a:cubicBezTo>
                  <a:cubicBezTo>
                    <a:pt x="7080" y="8290"/>
                    <a:pt x="7219" y="6684"/>
                    <a:pt x="7715" y="5871"/>
                  </a:cubicBezTo>
                  <a:cubicBezTo>
                    <a:pt x="7794" y="5732"/>
                    <a:pt x="7913" y="5613"/>
                    <a:pt x="8052" y="5534"/>
                  </a:cubicBezTo>
                  <a:lnTo>
                    <a:pt x="8230" y="5454"/>
                  </a:lnTo>
                  <a:cubicBezTo>
                    <a:pt x="8568" y="5236"/>
                    <a:pt x="8944" y="5117"/>
                    <a:pt x="9341" y="5077"/>
                  </a:cubicBezTo>
                  <a:cubicBezTo>
                    <a:pt x="9480" y="5077"/>
                    <a:pt x="9638" y="5097"/>
                    <a:pt x="9777" y="5177"/>
                  </a:cubicBezTo>
                  <a:cubicBezTo>
                    <a:pt x="9956" y="5236"/>
                    <a:pt x="10174" y="5276"/>
                    <a:pt x="10372" y="5276"/>
                  </a:cubicBezTo>
                  <a:lnTo>
                    <a:pt x="10392" y="5276"/>
                  </a:lnTo>
                  <a:cubicBezTo>
                    <a:pt x="10551" y="5276"/>
                    <a:pt x="10709" y="5216"/>
                    <a:pt x="10828" y="5117"/>
                  </a:cubicBezTo>
                  <a:cubicBezTo>
                    <a:pt x="11027" y="6228"/>
                    <a:pt x="11641" y="7219"/>
                    <a:pt x="12593" y="7854"/>
                  </a:cubicBezTo>
                  <a:cubicBezTo>
                    <a:pt x="12970" y="8112"/>
                    <a:pt x="13406" y="8270"/>
                    <a:pt x="13863" y="8270"/>
                  </a:cubicBezTo>
                  <a:cubicBezTo>
                    <a:pt x="14120" y="8270"/>
                    <a:pt x="14358" y="8231"/>
                    <a:pt x="14576" y="8132"/>
                  </a:cubicBezTo>
                  <a:cubicBezTo>
                    <a:pt x="16143" y="7517"/>
                    <a:pt x="16758" y="6049"/>
                    <a:pt x="16183" y="4304"/>
                  </a:cubicBezTo>
                  <a:cubicBezTo>
                    <a:pt x="16123" y="4126"/>
                    <a:pt x="15985" y="3689"/>
                    <a:pt x="15628" y="3689"/>
                  </a:cubicBezTo>
                  <a:cubicBezTo>
                    <a:pt x="15390" y="3709"/>
                    <a:pt x="15191" y="3828"/>
                    <a:pt x="15072" y="4026"/>
                  </a:cubicBezTo>
                  <a:lnTo>
                    <a:pt x="14973" y="4126"/>
                  </a:lnTo>
                  <a:cubicBezTo>
                    <a:pt x="14775" y="4324"/>
                    <a:pt x="14596" y="4562"/>
                    <a:pt x="14477" y="4820"/>
                  </a:cubicBezTo>
                  <a:cubicBezTo>
                    <a:pt x="14339" y="5117"/>
                    <a:pt x="14101" y="5375"/>
                    <a:pt x="13783" y="5534"/>
                  </a:cubicBezTo>
                  <a:cubicBezTo>
                    <a:pt x="13724" y="5573"/>
                    <a:pt x="13644" y="5593"/>
                    <a:pt x="13565" y="5593"/>
                  </a:cubicBezTo>
                  <a:lnTo>
                    <a:pt x="13545" y="5613"/>
                  </a:lnTo>
                  <a:cubicBezTo>
                    <a:pt x="13307" y="5613"/>
                    <a:pt x="13049" y="5415"/>
                    <a:pt x="12851" y="5236"/>
                  </a:cubicBezTo>
                  <a:cubicBezTo>
                    <a:pt x="12474" y="4879"/>
                    <a:pt x="12276" y="4383"/>
                    <a:pt x="12296" y="3868"/>
                  </a:cubicBezTo>
                  <a:cubicBezTo>
                    <a:pt x="12296" y="3332"/>
                    <a:pt x="12574" y="2817"/>
                    <a:pt x="13010" y="2519"/>
                  </a:cubicBezTo>
                  <a:cubicBezTo>
                    <a:pt x="13406" y="2222"/>
                    <a:pt x="13882" y="2063"/>
                    <a:pt x="14378" y="2043"/>
                  </a:cubicBezTo>
                  <a:close/>
                  <a:moveTo>
                    <a:pt x="75776" y="2043"/>
                  </a:moveTo>
                  <a:cubicBezTo>
                    <a:pt x="76411" y="2043"/>
                    <a:pt x="76986" y="2341"/>
                    <a:pt x="77501" y="2936"/>
                  </a:cubicBezTo>
                  <a:cubicBezTo>
                    <a:pt x="77839" y="3332"/>
                    <a:pt x="77839" y="4423"/>
                    <a:pt x="77501" y="4919"/>
                  </a:cubicBezTo>
                  <a:cubicBezTo>
                    <a:pt x="77323" y="5137"/>
                    <a:pt x="77125" y="5335"/>
                    <a:pt x="76887" y="5514"/>
                  </a:cubicBezTo>
                  <a:cubicBezTo>
                    <a:pt x="76807" y="5573"/>
                    <a:pt x="76708" y="5593"/>
                    <a:pt x="76589" y="5593"/>
                  </a:cubicBezTo>
                  <a:cubicBezTo>
                    <a:pt x="76252" y="5573"/>
                    <a:pt x="75935" y="5375"/>
                    <a:pt x="75776" y="5058"/>
                  </a:cubicBezTo>
                  <a:cubicBezTo>
                    <a:pt x="75558" y="4641"/>
                    <a:pt x="75260" y="4264"/>
                    <a:pt x="74943" y="3927"/>
                  </a:cubicBezTo>
                  <a:cubicBezTo>
                    <a:pt x="74824" y="3808"/>
                    <a:pt x="74685" y="3729"/>
                    <a:pt x="74527" y="3729"/>
                  </a:cubicBezTo>
                  <a:cubicBezTo>
                    <a:pt x="74328" y="3749"/>
                    <a:pt x="74170" y="3868"/>
                    <a:pt x="74071" y="4026"/>
                  </a:cubicBezTo>
                  <a:cubicBezTo>
                    <a:pt x="73535" y="4899"/>
                    <a:pt x="73634" y="6426"/>
                    <a:pt x="74289" y="7239"/>
                  </a:cubicBezTo>
                  <a:cubicBezTo>
                    <a:pt x="74844" y="7933"/>
                    <a:pt x="75498" y="8310"/>
                    <a:pt x="76193" y="8310"/>
                  </a:cubicBezTo>
                  <a:cubicBezTo>
                    <a:pt x="76470" y="8310"/>
                    <a:pt x="76748" y="8250"/>
                    <a:pt x="77006" y="8151"/>
                  </a:cubicBezTo>
                  <a:cubicBezTo>
                    <a:pt x="78057" y="7735"/>
                    <a:pt x="78850" y="6842"/>
                    <a:pt x="79128" y="5752"/>
                  </a:cubicBezTo>
                  <a:cubicBezTo>
                    <a:pt x="79187" y="5553"/>
                    <a:pt x="79247" y="5355"/>
                    <a:pt x="79286" y="5137"/>
                  </a:cubicBezTo>
                  <a:cubicBezTo>
                    <a:pt x="79405" y="5256"/>
                    <a:pt x="79564" y="5315"/>
                    <a:pt x="79742" y="5315"/>
                  </a:cubicBezTo>
                  <a:lnTo>
                    <a:pt x="79762" y="5315"/>
                  </a:lnTo>
                  <a:cubicBezTo>
                    <a:pt x="79960" y="5315"/>
                    <a:pt x="80159" y="5296"/>
                    <a:pt x="80357" y="5196"/>
                  </a:cubicBezTo>
                  <a:cubicBezTo>
                    <a:pt x="80476" y="5117"/>
                    <a:pt x="80635" y="5077"/>
                    <a:pt x="80793" y="5077"/>
                  </a:cubicBezTo>
                  <a:cubicBezTo>
                    <a:pt x="81091" y="5117"/>
                    <a:pt x="81408" y="5216"/>
                    <a:pt x="81686" y="5375"/>
                  </a:cubicBezTo>
                  <a:lnTo>
                    <a:pt x="81785" y="5415"/>
                  </a:lnTo>
                  <a:cubicBezTo>
                    <a:pt x="82677" y="5851"/>
                    <a:pt x="82915" y="7120"/>
                    <a:pt x="82638" y="8092"/>
                  </a:cubicBezTo>
                  <a:cubicBezTo>
                    <a:pt x="82459" y="8627"/>
                    <a:pt x="82082" y="9064"/>
                    <a:pt x="81587" y="9321"/>
                  </a:cubicBezTo>
                  <a:cubicBezTo>
                    <a:pt x="81111" y="9540"/>
                    <a:pt x="80615" y="9698"/>
                    <a:pt x="80099" y="9817"/>
                  </a:cubicBezTo>
                  <a:lnTo>
                    <a:pt x="79703" y="9916"/>
                  </a:lnTo>
                  <a:cubicBezTo>
                    <a:pt x="79048" y="10055"/>
                    <a:pt x="78394" y="10134"/>
                    <a:pt x="77739" y="10154"/>
                  </a:cubicBezTo>
                  <a:cubicBezTo>
                    <a:pt x="77263" y="10194"/>
                    <a:pt x="76768" y="10214"/>
                    <a:pt x="76272" y="10293"/>
                  </a:cubicBezTo>
                  <a:cubicBezTo>
                    <a:pt x="76153" y="9777"/>
                    <a:pt x="75974" y="9282"/>
                    <a:pt x="75736" y="8826"/>
                  </a:cubicBezTo>
                  <a:cubicBezTo>
                    <a:pt x="75360" y="8072"/>
                    <a:pt x="74646" y="7537"/>
                    <a:pt x="73813" y="7437"/>
                  </a:cubicBezTo>
                  <a:lnTo>
                    <a:pt x="73614" y="7437"/>
                  </a:lnTo>
                  <a:cubicBezTo>
                    <a:pt x="72861" y="7457"/>
                    <a:pt x="72206" y="7894"/>
                    <a:pt x="71869" y="8548"/>
                  </a:cubicBezTo>
                  <a:cubicBezTo>
                    <a:pt x="71691" y="8826"/>
                    <a:pt x="71651" y="9202"/>
                    <a:pt x="71790" y="9500"/>
                  </a:cubicBezTo>
                  <a:cubicBezTo>
                    <a:pt x="71864" y="9704"/>
                    <a:pt x="72043" y="9839"/>
                    <a:pt x="72261" y="9839"/>
                  </a:cubicBezTo>
                  <a:cubicBezTo>
                    <a:pt x="72275" y="9839"/>
                    <a:pt x="72290" y="9838"/>
                    <a:pt x="72306" y="9837"/>
                  </a:cubicBezTo>
                  <a:lnTo>
                    <a:pt x="73158" y="9837"/>
                  </a:lnTo>
                  <a:cubicBezTo>
                    <a:pt x="73277" y="9837"/>
                    <a:pt x="73396" y="9837"/>
                    <a:pt x="73495" y="9857"/>
                  </a:cubicBezTo>
                  <a:cubicBezTo>
                    <a:pt x="73912" y="9896"/>
                    <a:pt x="74269" y="10174"/>
                    <a:pt x="74467" y="10551"/>
                  </a:cubicBezTo>
                  <a:cubicBezTo>
                    <a:pt x="74487" y="10571"/>
                    <a:pt x="74487" y="10591"/>
                    <a:pt x="74507" y="10630"/>
                  </a:cubicBezTo>
                  <a:lnTo>
                    <a:pt x="74447" y="10650"/>
                  </a:lnTo>
                  <a:cubicBezTo>
                    <a:pt x="73138" y="11027"/>
                    <a:pt x="71849" y="11503"/>
                    <a:pt x="70640" y="12118"/>
                  </a:cubicBezTo>
                  <a:cubicBezTo>
                    <a:pt x="70362" y="12237"/>
                    <a:pt x="70104" y="12395"/>
                    <a:pt x="69846" y="12534"/>
                  </a:cubicBezTo>
                  <a:cubicBezTo>
                    <a:pt x="69351" y="12792"/>
                    <a:pt x="68815" y="13069"/>
                    <a:pt x="68300" y="13307"/>
                  </a:cubicBezTo>
                  <a:cubicBezTo>
                    <a:pt x="68081" y="13387"/>
                    <a:pt x="67863" y="13446"/>
                    <a:pt x="67645" y="13486"/>
                  </a:cubicBezTo>
                  <a:cubicBezTo>
                    <a:pt x="67447" y="13506"/>
                    <a:pt x="67249" y="13565"/>
                    <a:pt x="67050" y="13625"/>
                  </a:cubicBezTo>
                  <a:cubicBezTo>
                    <a:pt x="66554" y="13803"/>
                    <a:pt x="66079" y="14002"/>
                    <a:pt x="65603" y="14220"/>
                  </a:cubicBezTo>
                  <a:cubicBezTo>
                    <a:pt x="65702" y="14101"/>
                    <a:pt x="65801" y="13982"/>
                    <a:pt x="65880" y="13863"/>
                  </a:cubicBezTo>
                  <a:cubicBezTo>
                    <a:pt x="66435" y="13129"/>
                    <a:pt x="66971" y="12336"/>
                    <a:pt x="67526" y="11542"/>
                  </a:cubicBezTo>
                  <a:cubicBezTo>
                    <a:pt x="67943" y="10928"/>
                    <a:pt x="68339" y="10313"/>
                    <a:pt x="68716" y="9678"/>
                  </a:cubicBezTo>
                  <a:cubicBezTo>
                    <a:pt x="69113" y="9004"/>
                    <a:pt x="69549" y="8310"/>
                    <a:pt x="70005" y="7656"/>
                  </a:cubicBezTo>
                  <a:lnTo>
                    <a:pt x="70322" y="7199"/>
                  </a:lnTo>
                  <a:cubicBezTo>
                    <a:pt x="70917" y="6367"/>
                    <a:pt x="71532" y="5474"/>
                    <a:pt x="72167" y="4681"/>
                  </a:cubicBezTo>
                  <a:cubicBezTo>
                    <a:pt x="72762" y="3947"/>
                    <a:pt x="73416" y="3134"/>
                    <a:pt x="74209" y="2599"/>
                  </a:cubicBezTo>
                  <a:cubicBezTo>
                    <a:pt x="74665" y="2261"/>
                    <a:pt x="75221" y="2063"/>
                    <a:pt x="75776" y="2043"/>
                  </a:cubicBezTo>
                  <a:close/>
                  <a:moveTo>
                    <a:pt x="45077" y="15033"/>
                  </a:moveTo>
                  <a:cubicBezTo>
                    <a:pt x="45097" y="15072"/>
                    <a:pt x="45137" y="15132"/>
                    <a:pt x="45156" y="15172"/>
                  </a:cubicBezTo>
                  <a:cubicBezTo>
                    <a:pt x="45216" y="15291"/>
                    <a:pt x="45275" y="15390"/>
                    <a:pt x="45355" y="15489"/>
                  </a:cubicBezTo>
                  <a:cubicBezTo>
                    <a:pt x="45414" y="15529"/>
                    <a:pt x="45474" y="15588"/>
                    <a:pt x="45533" y="15667"/>
                  </a:cubicBezTo>
                  <a:cubicBezTo>
                    <a:pt x="45474" y="15727"/>
                    <a:pt x="45414" y="15767"/>
                    <a:pt x="45355" y="15806"/>
                  </a:cubicBezTo>
                  <a:cubicBezTo>
                    <a:pt x="45275" y="15866"/>
                    <a:pt x="45196" y="15905"/>
                    <a:pt x="45117" y="15945"/>
                  </a:cubicBezTo>
                  <a:cubicBezTo>
                    <a:pt x="44918" y="15905"/>
                    <a:pt x="44740" y="15806"/>
                    <a:pt x="44601" y="15648"/>
                  </a:cubicBezTo>
                  <a:cubicBezTo>
                    <a:pt x="44621" y="15588"/>
                    <a:pt x="44680" y="15529"/>
                    <a:pt x="44740" y="15489"/>
                  </a:cubicBezTo>
                  <a:cubicBezTo>
                    <a:pt x="44839" y="15390"/>
                    <a:pt x="44918" y="15291"/>
                    <a:pt x="44978" y="15172"/>
                  </a:cubicBezTo>
                  <a:cubicBezTo>
                    <a:pt x="45018" y="15132"/>
                    <a:pt x="45037" y="15072"/>
                    <a:pt x="45077" y="15033"/>
                  </a:cubicBezTo>
                  <a:close/>
                  <a:moveTo>
                    <a:pt x="45057" y="14755"/>
                  </a:moveTo>
                  <a:cubicBezTo>
                    <a:pt x="44839" y="14775"/>
                    <a:pt x="44760" y="15132"/>
                    <a:pt x="44562" y="15291"/>
                  </a:cubicBezTo>
                  <a:cubicBezTo>
                    <a:pt x="44443" y="15370"/>
                    <a:pt x="44363" y="15489"/>
                    <a:pt x="44324" y="15648"/>
                  </a:cubicBezTo>
                  <a:cubicBezTo>
                    <a:pt x="44324" y="15846"/>
                    <a:pt x="44819" y="16183"/>
                    <a:pt x="45097" y="16183"/>
                  </a:cubicBezTo>
                  <a:lnTo>
                    <a:pt x="45117" y="16203"/>
                  </a:lnTo>
                  <a:cubicBezTo>
                    <a:pt x="45137" y="16203"/>
                    <a:pt x="45156" y="16183"/>
                    <a:pt x="45196" y="16183"/>
                  </a:cubicBezTo>
                  <a:cubicBezTo>
                    <a:pt x="45295" y="16124"/>
                    <a:pt x="45394" y="16064"/>
                    <a:pt x="45474" y="16005"/>
                  </a:cubicBezTo>
                  <a:cubicBezTo>
                    <a:pt x="45851" y="15727"/>
                    <a:pt x="45870" y="15628"/>
                    <a:pt x="45533" y="15291"/>
                  </a:cubicBezTo>
                  <a:cubicBezTo>
                    <a:pt x="45355" y="15132"/>
                    <a:pt x="45295" y="14755"/>
                    <a:pt x="45077" y="14755"/>
                  </a:cubicBezTo>
                  <a:close/>
                  <a:moveTo>
                    <a:pt x="43431" y="16837"/>
                  </a:moveTo>
                  <a:cubicBezTo>
                    <a:pt x="43550" y="16857"/>
                    <a:pt x="43649" y="16917"/>
                    <a:pt x="43709" y="16996"/>
                  </a:cubicBezTo>
                  <a:lnTo>
                    <a:pt x="43669" y="17016"/>
                  </a:lnTo>
                  <a:cubicBezTo>
                    <a:pt x="43629" y="17036"/>
                    <a:pt x="43590" y="17056"/>
                    <a:pt x="43550" y="17075"/>
                  </a:cubicBezTo>
                  <a:lnTo>
                    <a:pt x="43153" y="17333"/>
                  </a:lnTo>
                  <a:cubicBezTo>
                    <a:pt x="42658" y="17651"/>
                    <a:pt x="42162" y="17968"/>
                    <a:pt x="41626" y="18265"/>
                  </a:cubicBezTo>
                  <a:cubicBezTo>
                    <a:pt x="42261" y="17829"/>
                    <a:pt x="42856" y="17353"/>
                    <a:pt x="43431" y="16837"/>
                  </a:cubicBezTo>
                  <a:close/>
                  <a:moveTo>
                    <a:pt x="46703" y="16877"/>
                  </a:moveTo>
                  <a:cubicBezTo>
                    <a:pt x="47298" y="17413"/>
                    <a:pt x="47933" y="17888"/>
                    <a:pt x="48587" y="18345"/>
                  </a:cubicBezTo>
                  <a:cubicBezTo>
                    <a:pt x="47893" y="17948"/>
                    <a:pt x="47199" y="17512"/>
                    <a:pt x="46525" y="17075"/>
                  </a:cubicBezTo>
                  <a:lnTo>
                    <a:pt x="46386" y="16996"/>
                  </a:lnTo>
                  <a:cubicBezTo>
                    <a:pt x="46485" y="16937"/>
                    <a:pt x="46584" y="16897"/>
                    <a:pt x="46703" y="16877"/>
                  </a:cubicBezTo>
                  <a:close/>
                  <a:moveTo>
                    <a:pt x="43384" y="16592"/>
                  </a:moveTo>
                  <a:cubicBezTo>
                    <a:pt x="43341" y="16592"/>
                    <a:pt x="43301" y="16610"/>
                    <a:pt x="43272" y="16639"/>
                  </a:cubicBezTo>
                  <a:cubicBezTo>
                    <a:pt x="42598" y="17254"/>
                    <a:pt x="41884" y="17809"/>
                    <a:pt x="41131" y="18305"/>
                  </a:cubicBezTo>
                  <a:cubicBezTo>
                    <a:pt x="40774" y="18523"/>
                    <a:pt x="40397" y="18721"/>
                    <a:pt x="40040" y="18900"/>
                  </a:cubicBezTo>
                  <a:cubicBezTo>
                    <a:pt x="38632" y="19575"/>
                    <a:pt x="37094" y="19912"/>
                    <a:pt x="35533" y="19912"/>
                  </a:cubicBezTo>
                  <a:cubicBezTo>
                    <a:pt x="35489" y="19912"/>
                    <a:pt x="35444" y="19912"/>
                    <a:pt x="35399" y="19911"/>
                  </a:cubicBezTo>
                  <a:lnTo>
                    <a:pt x="35380" y="19911"/>
                  </a:lnTo>
                  <a:cubicBezTo>
                    <a:pt x="34685" y="19911"/>
                    <a:pt x="34011" y="19852"/>
                    <a:pt x="33317" y="19772"/>
                  </a:cubicBezTo>
                  <a:cubicBezTo>
                    <a:pt x="32266" y="19634"/>
                    <a:pt x="31274" y="19158"/>
                    <a:pt x="30243" y="18900"/>
                  </a:cubicBezTo>
                  <a:lnTo>
                    <a:pt x="30243" y="18900"/>
                  </a:lnTo>
                  <a:cubicBezTo>
                    <a:pt x="30779" y="19237"/>
                    <a:pt x="31354" y="19515"/>
                    <a:pt x="31969" y="19733"/>
                  </a:cubicBezTo>
                  <a:cubicBezTo>
                    <a:pt x="33000" y="20090"/>
                    <a:pt x="34091" y="20268"/>
                    <a:pt x="35201" y="20268"/>
                  </a:cubicBezTo>
                  <a:lnTo>
                    <a:pt x="35380" y="20268"/>
                  </a:lnTo>
                  <a:cubicBezTo>
                    <a:pt x="35439" y="20269"/>
                    <a:pt x="35499" y="20270"/>
                    <a:pt x="35558" y="20270"/>
                  </a:cubicBezTo>
                  <a:cubicBezTo>
                    <a:pt x="36690" y="20270"/>
                    <a:pt x="37836" y="20091"/>
                    <a:pt x="38910" y="19733"/>
                  </a:cubicBezTo>
                  <a:cubicBezTo>
                    <a:pt x="39723" y="19435"/>
                    <a:pt x="40516" y="19098"/>
                    <a:pt x="41289" y="18702"/>
                  </a:cubicBezTo>
                  <a:cubicBezTo>
                    <a:pt x="42102" y="18285"/>
                    <a:pt x="42896" y="17809"/>
                    <a:pt x="43669" y="17294"/>
                  </a:cubicBezTo>
                  <a:cubicBezTo>
                    <a:pt x="43788" y="17214"/>
                    <a:pt x="44006" y="17194"/>
                    <a:pt x="43927" y="16937"/>
                  </a:cubicBezTo>
                  <a:cubicBezTo>
                    <a:pt x="43828" y="16738"/>
                    <a:pt x="43649" y="16599"/>
                    <a:pt x="43431" y="16599"/>
                  </a:cubicBezTo>
                  <a:cubicBezTo>
                    <a:pt x="43415" y="16594"/>
                    <a:pt x="43399" y="16592"/>
                    <a:pt x="43384" y="16592"/>
                  </a:cubicBezTo>
                  <a:close/>
                  <a:moveTo>
                    <a:pt x="46745" y="16631"/>
                  </a:moveTo>
                  <a:cubicBezTo>
                    <a:pt x="46736" y="16631"/>
                    <a:pt x="46729" y="16633"/>
                    <a:pt x="46723" y="16639"/>
                  </a:cubicBezTo>
                  <a:cubicBezTo>
                    <a:pt x="46505" y="16639"/>
                    <a:pt x="46128" y="16798"/>
                    <a:pt x="46089" y="16956"/>
                  </a:cubicBezTo>
                  <a:cubicBezTo>
                    <a:pt x="46069" y="17115"/>
                    <a:pt x="46168" y="17155"/>
                    <a:pt x="46267" y="17194"/>
                  </a:cubicBezTo>
                  <a:cubicBezTo>
                    <a:pt x="47040" y="17690"/>
                    <a:pt x="47814" y="18186"/>
                    <a:pt x="48627" y="18622"/>
                  </a:cubicBezTo>
                  <a:cubicBezTo>
                    <a:pt x="49718" y="19197"/>
                    <a:pt x="50848" y="19653"/>
                    <a:pt x="52018" y="19991"/>
                  </a:cubicBezTo>
                  <a:cubicBezTo>
                    <a:pt x="52435" y="20110"/>
                    <a:pt x="52851" y="20169"/>
                    <a:pt x="53287" y="20209"/>
                  </a:cubicBezTo>
                  <a:cubicBezTo>
                    <a:pt x="53803" y="20248"/>
                    <a:pt x="54319" y="20268"/>
                    <a:pt x="54834" y="20268"/>
                  </a:cubicBezTo>
                  <a:lnTo>
                    <a:pt x="54834" y="20288"/>
                  </a:lnTo>
                  <a:cubicBezTo>
                    <a:pt x="55449" y="20288"/>
                    <a:pt x="56064" y="20229"/>
                    <a:pt x="56678" y="20110"/>
                  </a:cubicBezTo>
                  <a:cubicBezTo>
                    <a:pt x="57829" y="19911"/>
                    <a:pt x="58919" y="19495"/>
                    <a:pt x="59891" y="18880"/>
                  </a:cubicBezTo>
                  <a:lnTo>
                    <a:pt x="59891" y="18880"/>
                  </a:lnTo>
                  <a:cubicBezTo>
                    <a:pt x="59217" y="18979"/>
                    <a:pt x="58642" y="19277"/>
                    <a:pt x="58047" y="19495"/>
                  </a:cubicBezTo>
                  <a:cubicBezTo>
                    <a:pt x="57293" y="19713"/>
                    <a:pt x="56520" y="19832"/>
                    <a:pt x="55727" y="19872"/>
                  </a:cubicBezTo>
                  <a:cubicBezTo>
                    <a:pt x="55310" y="19891"/>
                    <a:pt x="54874" y="19931"/>
                    <a:pt x="54457" y="19931"/>
                  </a:cubicBezTo>
                  <a:cubicBezTo>
                    <a:pt x="53684" y="19931"/>
                    <a:pt x="52911" y="19832"/>
                    <a:pt x="52157" y="19653"/>
                  </a:cubicBezTo>
                  <a:cubicBezTo>
                    <a:pt x="51046" y="19356"/>
                    <a:pt x="49995" y="18900"/>
                    <a:pt x="49024" y="18305"/>
                  </a:cubicBezTo>
                  <a:cubicBezTo>
                    <a:pt x="48250" y="17809"/>
                    <a:pt x="47516" y="17274"/>
                    <a:pt x="46822" y="16659"/>
                  </a:cubicBezTo>
                  <a:cubicBezTo>
                    <a:pt x="46794" y="16645"/>
                    <a:pt x="46766" y="16631"/>
                    <a:pt x="46745" y="16631"/>
                  </a:cubicBezTo>
                  <a:close/>
                  <a:moveTo>
                    <a:pt x="15409" y="239"/>
                  </a:moveTo>
                  <a:lnTo>
                    <a:pt x="15390" y="258"/>
                  </a:lnTo>
                  <a:cubicBezTo>
                    <a:pt x="16460" y="477"/>
                    <a:pt x="17432" y="953"/>
                    <a:pt x="18285" y="1627"/>
                  </a:cubicBezTo>
                  <a:cubicBezTo>
                    <a:pt x="19514" y="2718"/>
                    <a:pt x="20605" y="3947"/>
                    <a:pt x="21537" y="5296"/>
                  </a:cubicBezTo>
                  <a:cubicBezTo>
                    <a:pt x="22588" y="6743"/>
                    <a:pt x="23520" y="8270"/>
                    <a:pt x="24492" y="9758"/>
                  </a:cubicBezTo>
                  <a:cubicBezTo>
                    <a:pt x="25345" y="11047"/>
                    <a:pt x="26178" y="12356"/>
                    <a:pt x="27090" y="13585"/>
                  </a:cubicBezTo>
                  <a:cubicBezTo>
                    <a:pt x="28022" y="14874"/>
                    <a:pt x="29133" y="16024"/>
                    <a:pt x="30362" y="17036"/>
                  </a:cubicBezTo>
                  <a:cubicBezTo>
                    <a:pt x="31215" y="17730"/>
                    <a:pt x="32207" y="18206"/>
                    <a:pt x="33277" y="18444"/>
                  </a:cubicBezTo>
                  <a:cubicBezTo>
                    <a:pt x="34130" y="18602"/>
                    <a:pt x="35003" y="18702"/>
                    <a:pt x="35856" y="18702"/>
                  </a:cubicBezTo>
                  <a:cubicBezTo>
                    <a:pt x="35897" y="18702"/>
                    <a:pt x="35939" y="18702"/>
                    <a:pt x="35981" y="18702"/>
                  </a:cubicBezTo>
                  <a:cubicBezTo>
                    <a:pt x="37446" y="18702"/>
                    <a:pt x="38907" y="18365"/>
                    <a:pt x="40199" y="17690"/>
                  </a:cubicBezTo>
                  <a:cubicBezTo>
                    <a:pt x="41051" y="17294"/>
                    <a:pt x="41825" y="16778"/>
                    <a:pt x="42519" y="16163"/>
                  </a:cubicBezTo>
                  <a:cubicBezTo>
                    <a:pt x="42717" y="15985"/>
                    <a:pt x="42737" y="15886"/>
                    <a:pt x="42499" y="15727"/>
                  </a:cubicBezTo>
                  <a:cubicBezTo>
                    <a:pt x="42102" y="15429"/>
                    <a:pt x="41726" y="15132"/>
                    <a:pt x="41349" y="14795"/>
                  </a:cubicBezTo>
                  <a:cubicBezTo>
                    <a:pt x="40496" y="14081"/>
                    <a:pt x="39623" y="13426"/>
                    <a:pt x="38672" y="12851"/>
                  </a:cubicBezTo>
                  <a:cubicBezTo>
                    <a:pt x="37898" y="12356"/>
                    <a:pt x="37105" y="11939"/>
                    <a:pt x="36292" y="11523"/>
                  </a:cubicBezTo>
                  <a:cubicBezTo>
                    <a:pt x="35320" y="11027"/>
                    <a:pt x="34249" y="10789"/>
                    <a:pt x="33158" y="10769"/>
                  </a:cubicBezTo>
                  <a:lnTo>
                    <a:pt x="32960" y="10769"/>
                  </a:lnTo>
                  <a:cubicBezTo>
                    <a:pt x="31889" y="10769"/>
                    <a:pt x="30858" y="11126"/>
                    <a:pt x="29827" y="11483"/>
                  </a:cubicBezTo>
                  <a:cubicBezTo>
                    <a:pt x="29767" y="11503"/>
                    <a:pt x="29708" y="11523"/>
                    <a:pt x="29648" y="11523"/>
                  </a:cubicBezTo>
                  <a:cubicBezTo>
                    <a:pt x="29569" y="11523"/>
                    <a:pt x="29490" y="11483"/>
                    <a:pt x="29470" y="11423"/>
                  </a:cubicBezTo>
                  <a:cubicBezTo>
                    <a:pt x="29391" y="11285"/>
                    <a:pt x="29410" y="11106"/>
                    <a:pt x="29510" y="10987"/>
                  </a:cubicBezTo>
                  <a:cubicBezTo>
                    <a:pt x="29609" y="10789"/>
                    <a:pt x="29728" y="10610"/>
                    <a:pt x="29866" y="10452"/>
                  </a:cubicBezTo>
                  <a:cubicBezTo>
                    <a:pt x="30541" y="9659"/>
                    <a:pt x="31453" y="9242"/>
                    <a:pt x="32306" y="8905"/>
                  </a:cubicBezTo>
                  <a:cubicBezTo>
                    <a:pt x="32841" y="8707"/>
                    <a:pt x="33396" y="8627"/>
                    <a:pt x="33952" y="8627"/>
                  </a:cubicBezTo>
                  <a:cubicBezTo>
                    <a:pt x="34348" y="8627"/>
                    <a:pt x="34745" y="8667"/>
                    <a:pt x="35142" y="8726"/>
                  </a:cubicBezTo>
                  <a:cubicBezTo>
                    <a:pt x="36074" y="8865"/>
                    <a:pt x="36887" y="9381"/>
                    <a:pt x="37660" y="9916"/>
                  </a:cubicBezTo>
                  <a:cubicBezTo>
                    <a:pt x="38672" y="10630"/>
                    <a:pt x="39623" y="11404"/>
                    <a:pt x="40496" y="12256"/>
                  </a:cubicBezTo>
                  <a:cubicBezTo>
                    <a:pt x="41309" y="12990"/>
                    <a:pt x="42122" y="13764"/>
                    <a:pt x="42915" y="14537"/>
                  </a:cubicBezTo>
                  <a:cubicBezTo>
                    <a:pt x="43114" y="14715"/>
                    <a:pt x="43292" y="15072"/>
                    <a:pt x="43530" y="15072"/>
                  </a:cubicBezTo>
                  <a:cubicBezTo>
                    <a:pt x="43788" y="15072"/>
                    <a:pt x="43927" y="14676"/>
                    <a:pt x="44125" y="14458"/>
                  </a:cubicBezTo>
                  <a:cubicBezTo>
                    <a:pt x="44482" y="14081"/>
                    <a:pt x="44502" y="13902"/>
                    <a:pt x="44185" y="13466"/>
                  </a:cubicBezTo>
                  <a:cubicBezTo>
                    <a:pt x="43054" y="11761"/>
                    <a:pt x="42202" y="9877"/>
                    <a:pt x="41706" y="7874"/>
                  </a:cubicBezTo>
                  <a:cubicBezTo>
                    <a:pt x="41607" y="7477"/>
                    <a:pt x="41706" y="7279"/>
                    <a:pt x="42063" y="7219"/>
                  </a:cubicBezTo>
                  <a:cubicBezTo>
                    <a:pt x="42142" y="7199"/>
                    <a:pt x="42202" y="7199"/>
                    <a:pt x="42261" y="7199"/>
                  </a:cubicBezTo>
                  <a:cubicBezTo>
                    <a:pt x="42757" y="7199"/>
                    <a:pt x="43094" y="7537"/>
                    <a:pt x="43391" y="7993"/>
                  </a:cubicBezTo>
                  <a:cubicBezTo>
                    <a:pt x="43907" y="8865"/>
                    <a:pt x="44244" y="9817"/>
                    <a:pt x="44403" y="10809"/>
                  </a:cubicBezTo>
                  <a:cubicBezTo>
                    <a:pt x="44482" y="11423"/>
                    <a:pt x="44661" y="12038"/>
                    <a:pt x="44918" y="12633"/>
                  </a:cubicBezTo>
                  <a:cubicBezTo>
                    <a:pt x="44978" y="12752"/>
                    <a:pt x="45037" y="12792"/>
                    <a:pt x="45077" y="12792"/>
                  </a:cubicBezTo>
                  <a:cubicBezTo>
                    <a:pt x="45117" y="12792"/>
                    <a:pt x="45196" y="12713"/>
                    <a:pt x="45216" y="12594"/>
                  </a:cubicBezTo>
                  <a:cubicBezTo>
                    <a:pt x="45394" y="12038"/>
                    <a:pt x="45553" y="11483"/>
                    <a:pt x="45672" y="10908"/>
                  </a:cubicBezTo>
                  <a:cubicBezTo>
                    <a:pt x="45811" y="9857"/>
                    <a:pt x="46168" y="8845"/>
                    <a:pt x="46723" y="7933"/>
                  </a:cubicBezTo>
                  <a:cubicBezTo>
                    <a:pt x="47001" y="7497"/>
                    <a:pt x="47338" y="7199"/>
                    <a:pt x="47794" y="7199"/>
                  </a:cubicBezTo>
                  <a:cubicBezTo>
                    <a:pt x="47817" y="7194"/>
                    <a:pt x="47840" y="7191"/>
                    <a:pt x="47864" y="7191"/>
                  </a:cubicBezTo>
                  <a:cubicBezTo>
                    <a:pt x="47920" y="7191"/>
                    <a:pt x="47976" y="7205"/>
                    <a:pt x="48032" y="7219"/>
                  </a:cubicBezTo>
                  <a:cubicBezTo>
                    <a:pt x="48369" y="7279"/>
                    <a:pt x="48488" y="7477"/>
                    <a:pt x="48349" y="7854"/>
                  </a:cubicBezTo>
                  <a:cubicBezTo>
                    <a:pt x="48230" y="8171"/>
                    <a:pt x="48191" y="8508"/>
                    <a:pt x="48111" y="8845"/>
                  </a:cubicBezTo>
                  <a:cubicBezTo>
                    <a:pt x="47635" y="10392"/>
                    <a:pt x="46941" y="11860"/>
                    <a:pt x="46069" y="13228"/>
                  </a:cubicBezTo>
                  <a:cubicBezTo>
                    <a:pt x="45573" y="13982"/>
                    <a:pt x="45533" y="13902"/>
                    <a:pt x="46168" y="14715"/>
                  </a:cubicBezTo>
                  <a:cubicBezTo>
                    <a:pt x="46346" y="14953"/>
                    <a:pt x="46445" y="15072"/>
                    <a:pt x="46545" y="15072"/>
                  </a:cubicBezTo>
                  <a:cubicBezTo>
                    <a:pt x="46644" y="15072"/>
                    <a:pt x="46743" y="14973"/>
                    <a:pt x="46941" y="14815"/>
                  </a:cubicBezTo>
                  <a:cubicBezTo>
                    <a:pt x="47140" y="14656"/>
                    <a:pt x="47318" y="14458"/>
                    <a:pt x="47497" y="14279"/>
                  </a:cubicBezTo>
                  <a:cubicBezTo>
                    <a:pt x="47972" y="13803"/>
                    <a:pt x="48409" y="13307"/>
                    <a:pt x="48905" y="12871"/>
                  </a:cubicBezTo>
                  <a:cubicBezTo>
                    <a:pt x="49618" y="12237"/>
                    <a:pt x="50313" y="11582"/>
                    <a:pt x="51027" y="10987"/>
                  </a:cubicBezTo>
                  <a:cubicBezTo>
                    <a:pt x="52216" y="10015"/>
                    <a:pt x="53505" y="8984"/>
                    <a:pt x="55151" y="8726"/>
                  </a:cubicBezTo>
                  <a:cubicBezTo>
                    <a:pt x="55389" y="8687"/>
                    <a:pt x="55627" y="8667"/>
                    <a:pt x="55865" y="8667"/>
                  </a:cubicBezTo>
                  <a:cubicBezTo>
                    <a:pt x="57650" y="8667"/>
                    <a:pt x="59594" y="9599"/>
                    <a:pt x="60546" y="10848"/>
                  </a:cubicBezTo>
                  <a:cubicBezTo>
                    <a:pt x="60645" y="10948"/>
                    <a:pt x="60704" y="11086"/>
                    <a:pt x="60724" y="11225"/>
                  </a:cubicBezTo>
                  <a:cubicBezTo>
                    <a:pt x="60724" y="11285"/>
                    <a:pt x="60704" y="11344"/>
                    <a:pt x="60665" y="11384"/>
                  </a:cubicBezTo>
                  <a:cubicBezTo>
                    <a:pt x="60585" y="11443"/>
                    <a:pt x="60506" y="11463"/>
                    <a:pt x="60407" y="11463"/>
                  </a:cubicBezTo>
                  <a:cubicBezTo>
                    <a:pt x="60109" y="11443"/>
                    <a:pt x="59832" y="11384"/>
                    <a:pt x="59554" y="11265"/>
                  </a:cubicBezTo>
                  <a:cubicBezTo>
                    <a:pt x="58701" y="10948"/>
                    <a:pt x="57789" y="10769"/>
                    <a:pt x="56857" y="10769"/>
                  </a:cubicBezTo>
                  <a:cubicBezTo>
                    <a:pt x="56579" y="10769"/>
                    <a:pt x="56282" y="10789"/>
                    <a:pt x="55984" y="10829"/>
                  </a:cubicBezTo>
                  <a:cubicBezTo>
                    <a:pt x="54775" y="10967"/>
                    <a:pt x="53763" y="11483"/>
                    <a:pt x="52712" y="12058"/>
                  </a:cubicBezTo>
                  <a:cubicBezTo>
                    <a:pt x="51959" y="12475"/>
                    <a:pt x="51225" y="12931"/>
                    <a:pt x="50531" y="13426"/>
                  </a:cubicBezTo>
                  <a:cubicBezTo>
                    <a:pt x="49539" y="14160"/>
                    <a:pt x="48567" y="14973"/>
                    <a:pt x="47576" y="15747"/>
                  </a:cubicBezTo>
                  <a:cubicBezTo>
                    <a:pt x="47338" y="15925"/>
                    <a:pt x="47397" y="16005"/>
                    <a:pt x="47576" y="16163"/>
                  </a:cubicBezTo>
                  <a:cubicBezTo>
                    <a:pt x="48786" y="17234"/>
                    <a:pt x="50233" y="17988"/>
                    <a:pt x="51780" y="18404"/>
                  </a:cubicBezTo>
                  <a:cubicBezTo>
                    <a:pt x="52489" y="18586"/>
                    <a:pt x="53214" y="18684"/>
                    <a:pt x="53940" y="18684"/>
                  </a:cubicBezTo>
                  <a:cubicBezTo>
                    <a:pt x="54007" y="18684"/>
                    <a:pt x="54073" y="18683"/>
                    <a:pt x="54140" y="18682"/>
                  </a:cubicBezTo>
                  <a:cubicBezTo>
                    <a:pt x="54656" y="18682"/>
                    <a:pt x="55171" y="18642"/>
                    <a:pt x="55687" y="18602"/>
                  </a:cubicBezTo>
                  <a:cubicBezTo>
                    <a:pt x="56183" y="18602"/>
                    <a:pt x="56678" y="18503"/>
                    <a:pt x="57154" y="18364"/>
                  </a:cubicBezTo>
                  <a:cubicBezTo>
                    <a:pt x="57849" y="18107"/>
                    <a:pt x="58543" y="17789"/>
                    <a:pt x="59177" y="17393"/>
                  </a:cubicBezTo>
                  <a:cubicBezTo>
                    <a:pt x="60010" y="16857"/>
                    <a:pt x="60764" y="16203"/>
                    <a:pt x="61438" y="15449"/>
                  </a:cubicBezTo>
                  <a:cubicBezTo>
                    <a:pt x="62073" y="14755"/>
                    <a:pt x="62668" y="14021"/>
                    <a:pt x="63243" y="13248"/>
                  </a:cubicBezTo>
                  <a:cubicBezTo>
                    <a:pt x="63897" y="12375"/>
                    <a:pt x="64512" y="11443"/>
                    <a:pt x="65127" y="10531"/>
                  </a:cubicBezTo>
                  <a:cubicBezTo>
                    <a:pt x="65999" y="9242"/>
                    <a:pt x="66812" y="7894"/>
                    <a:pt x="67685" y="6604"/>
                  </a:cubicBezTo>
                  <a:cubicBezTo>
                    <a:pt x="68676" y="5117"/>
                    <a:pt x="69688" y="3650"/>
                    <a:pt x="70937" y="2460"/>
                  </a:cubicBezTo>
                  <a:cubicBezTo>
                    <a:pt x="72107" y="1349"/>
                    <a:pt x="73654" y="258"/>
                    <a:pt x="75340" y="258"/>
                  </a:cubicBezTo>
                  <a:cubicBezTo>
                    <a:pt x="75538" y="258"/>
                    <a:pt x="75717" y="278"/>
                    <a:pt x="75915" y="298"/>
                  </a:cubicBezTo>
                  <a:cubicBezTo>
                    <a:pt x="76371" y="377"/>
                    <a:pt x="76807" y="536"/>
                    <a:pt x="77204" y="754"/>
                  </a:cubicBezTo>
                  <a:cubicBezTo>
                    <a:pt x="78473" y="1429"/>
                    <a:pt x="78989" y="2698"/>
                    <a:pt x="79128" y="3947"/>
                  </a:cubicBezTo>
                  <a:cubicBezTo>
                    <a:pt x="79167" y="4542"/>
                    <a:pt x="79088" y="5117"/>
                    <a:pt x="78890" y="5672"/>
                  </a:cubicBezTo>
                  <a:cubicBezTo>
                    <a:pt x="78632" y="6684"/>
                    <a:pt x="77878" y="7537"/>
                    <a:pt x="76906" y="7913"/>
                  </a:cubicBezTo>
                  <a:cubicBezTo>
                    <a:pt x="76668" y="8013"/>
                    <a:pt x="76430" y="8052"/>
                    <a:pt x="76193" y="8052"/>
                  </a:cubicBezTo>
                  <a:cubicBezTo>
                    <a:pt x="75538" y="8052"/>
                    <a:pt x="74943" y="7695"/>
                    <a:pt x="74467" y="7080"/>
                  </a:cubicBezTo>
                  <a:cubicBezTo>
                    <a:pt x="73872" y="6327"/>
                    <a:pt x="73813" y="4919"/>
                    <a:pt x="74289" y="4165"/>
                  </a:cubicBezTo>
                  <a:cubicBezTo>
                    <a:pt x="74368" y="4026"/>
                    <a:pt x="74447" y="3967"/>
                    <a:pt x="74527" y="3967"/>
                  </a:cubicBezTo>
                  <a:cubicBezTo>
                    <a:pt x="74626" y="3967"/>
                    <a:pt x="74705" y="4026"/>
                    <a:pt x="74765" y="4086"/>
                  </a:cubicBezTo>
                  <a:cubicBezTo>
                    <a:pt x="75082" y="4403"/>
                    <a:pt x="75340" y="4780"/>
                    <a:pt x="75558" y="5177"/>
                  </a:cubicBezTo>
                  <a:cubicBezTo>
                    <a:pt x="75776" y="5553"/>
                    <a:pt x="76153" y="5811"/>
                    <a:pt x="76589" y="5831"/>
                  </a:cubicBezTo>
                  <a:cubicBezTo>
                    <a:pt x="76748" y="5831"/>
                    <a:pt x="76906" y="5791"/>
                    <a:pt x="77045" y="5692"/>
                  </a:cubicBezTo>
                  <a:cubicBezTo>
                    <a:pt x="77303" y="5514"/>
                    <a:pt x="77521" y="5296"/>
                    <a:pt x="77700" y="5058"/>
                  </a:cubicBezTo>
                  <a:cubicBezTo>
                    <a:pt x="78116" y="4463"/>
                    <a:pt x="78116" y="3253"/>
                    <a:pt x="77700" y="2757"/>
                  </a:cubicBezTo>
                  <a:cubicBezTo>
                    <a:pt x="77085" y="2063"/>
                    <a:pt x="76430" y="1766"/>
                    <a:pt x="75796" y="1766"/>
                  </a:cubicBezTo>
                  <a:cubicBezTo>
                    <a:pt x="75181" y="1805"/>
                    <a:pt x="74586" y="2004"/>
                    <a:pt x="74090" y="2380"/>
                  </a:cubicBezTo>
                  <a:cubicBezTo>
                    <a:pt x="73277" y="2916"/>
                    <a:pt x="72643" y="3709"/>
                    <a:pt x="71988" y="4502"/>
                  </a:cubicBezTo>
                  <a:cubicBezTo>
                    <a:pt x="71235" y="5454"/>
                    <a:pt x="70521" y="6486"/>
                    <a:pt x="69807" y="7497"/>
                  </a:cubicBezTo>
                  <a:cubicBezTo>
                    <a:pt x="68934" y="8746"/>
                    <a:pt x="68200" y="10134"/>
                    <a:pt x="67328" y="11384"/>
                  </a:cubicBezTo>
                  <a:cubicBezTo>
                    <a:pt x="66792" y="12157"/>
                    <a:pt x="66257" y="12931"/>
                    <a:pt x="65702" y="13704"/>
                  </a:cubicBezTo>
                  <a:cubicBezTo>
                    <a:pt x="65404" y="14121"/>
                    <a:pt x="65008" y="14438"/>
                    <a:pt x="64770" y="14934"/>
                  </a:cubicBezTo>
                  <a:cubicBezTo>
                    <a:pt x="65523" y="14497"/>
                    <a:pt x="66316" y="14121"/>
                    <a:pt x="67149" y="13823"/>
                  </a:cubicBezTo>
                  <a:cubicBezTo>
                    <a:pt x="67566" y="13684"/>
                    <a:pt x="68002" y="13664"/>
                    <a:pt x="68399" y="13486"/>
                  </a:cubicBezTo>
                  <a:cubicBezTo>
                    <a:pt x="69212" y="13149"/>
                    <a:pt x="69965" y="12693"/>
                    <a:pt x="70759" y="12296"/>
                  </a:cubicBezTo>
                  <a:cubicBezTo>
                    <a:pt x="71968" y="11701"/>
                    <a:pt x="73218" y="11225"/>
                    <a:pt x="74527" y="10848"/>
                  </a:cubicBezTo>
                  <a:cubicBezTo>
                    <a:pt x="74824" y="10769"/>
                    <a:pt x="74824" y="10610"/>
                    <a:pt x="74685" y="10392"/>
                  </a:cubicBezTo>
                  <a:cubicBezTo>
                    <a:pt x="74467" y="9936"/>
                    <a:pt x="74011" y="9619"/>
                    <a:pt x="73495" y="9579"/>
                  </a:cubicBezTo>
                  <a:cubicBezTo>
                    <a:pt x="73376" y="9579"/>
                    <a:pt x="73257" y="9559"/>
                    <a:pt x="73138" y="9559"/>
                  </a:cubicBezTo>
                  <a:lnTo>
                    <a:pt x="72286" y="9559"/>
                  </a:lnTo>
                  <a:cubicBezTo>
                    <a:pt x="72273" y="9561"/>
                    <a:pt x="72261" y="9562"/>
                    <a:pt x="72249" y="9562"/>
                  </a:cubicBezTo>
                  <a:cubicBezTo>
                    <a:pt x="72143" y="9562"/>
                    <a:pt x="72044" y="9488"/>
                    <a:pt x="72008" y="9381"/>
                  </a:cubicBezTo>
                  <a:cubicBezTo>
                    <a:pt x="71909" y="9123"/>
                    <a:pt x="71929" y="8845"/>
                    <a:pt x="72087" y="8627"/>
                  </a:cubicBezTo>
                  <a:cubicBezTo>
                    <a:pt x="72365" y="8052"/>
                    <a:pt x="72960" y="7656"/>
                    <a:pt x="73614" y="7636"/>
                  </a:cubicBezTo>
                  <a:lnTo>
                    <a:pt x="73793" y="7636"/>
                  </a:lnTo>
                  <a:cubicBezTo>
                    <a:pt x="74547" y="7735"/>
                    <a:pt x="75201" y="8211"/>
                    <a:pt x="75518" y="8905"/>
                  </a:cubicBezTo>
                  <a:cubicBezTo>
                    <a:pt x="75756" y="9341"/>
                    <a:pt x="75915" y="9817"/>
                    <a:pt x="76034" y="10313"/>
                  </a:cubicBezTo>
                  <a:cubicBezTo>
                    <a:pt x="76054" y="10412"/>
                    <a:pt x="76074" y="10531"/>
                    <a:pt x="76193" y="10531"/>
                  </a:cubicBezTo>
                  <a:lnTo>
                    <a:pt x="76232" y="10531"/>
                  </a:lnTo>
                  <a:cubicBezTo>
                    <a:pt x="77402" y="10313"/>
                    <a:pt x="78592" y="10412"/>
                    <a:pt x="79762" y="10115"/>
                  </a:cubicBezTo>
                  <a:cubicBezTo>
                    <a:pt x="80417" y="9936"/>
                    <a:pt x="81091" y="9817"/>
                    <a:pt x="81706" y="9500"/>
                  </a:cubicBezTo>
                  <a:cubicBezTo>
                    <a:pt x="82261" y="9202"/>
                    <a:pt x="82677" y="8726"/>
                    <a:pt x="82876" y="8132"/>
                  </a:cubicBezTo>
                  <a:cubicBezTo>
                    <a:pt x="83173" y="7100"/>
                    <a:pt x="82955" y="5653"/>
                    <a:pt x="81884" y="5157"/>
                  </a:cubicBezTo>
                  <a:cubicBezTo>
                    <a:pt x="81547" y="4959"/>
                    <a:pt x="81150" y="4820"/>
                    <a:pt x="80774" y="4780"/>
                  </a:cubicBezTo>
                  <a:cubicBezTo>
                    <a:pt x="80575" y="4780"/>
                    <a:pt x="80377" y="4840"/>
                    <a:pt x="80218" y="4939"/>
                  </a:cubicBezTo>
                  <a:cubicBezTo>
                    <a:pt x="80060" y="4998"/>
                    <a:pt x="79881" y="5018"/>
                    <a:pt x="79722" y="5018"/>
                  </a:cubicBezTo>
                  <a:cubicBezTo>
                    <a:pt x="79385" y="4978"/>
                    <a:pt x="79147" y="4641"/>
                    <a:pt x="79266" y="4304"/>
                  </a:cubicBezTo>
                  <a:cubicBezTo>
                    <a:pt x="79465" y="3550"/>
                    <a:pt x="80060" y="2936"/>
                    <a:pt x="80813" y="2718"/>
                  </a:cubicBezTo>
                  <a:cubicBezTo>
                    <a:pt x="80992" y="2658"/>
                    <a:pt x="81170" y="2618"/>
                    <a:pt x="81368" y="2618"/>
                  </a:cubicBezTo>
                  <a:cubicBezTo>
                    <a:pt x="82539" y="2618"/>
                    <a:pt x="83570" y="3729"/>
                    <a:pt x="84006" y="4899"/>
                  </a:cubicBezTo>
                  <a:cubicBezTo>
                    <a:pt x="84204" y="5474"/>
                    <a:pt x="84323" y="6069"/>
                    <a:pt x="84343" y="6684"/>
                  </a:cubicBezTo>
                  <a:cubicBezTo>
                    <a:pt x="84343" y="6823"/>
                    <a:pt x="84363" y="6961"/>
                    <a:pt x="84502" y="7021"/>
                  </a:cubicBezTo>
                  <a:cubicBezTo>
                    <a:pt x="84522" y="7041"/>
                    <a:pt x="84542" y="7041"/>
                    <a:pt x="84581" y="7041"/>
                  </a:cubicBezTo>
                  <a:cubicBezTo>
                    <a:pt x="84661" y="7041"/>
                    <a:pt x="84720" y="6961"/>
                    <a:pt x="84779" y="6902"/>
                  </a:cubicBezTo>
                  <a:cubicBezTo>
                    <a:pt x="85117" y="6624"/>
                    <a:pt x="85414" y="6327"/>
                    <a:pt x="85751" y="6049"/>
                  </a:cubicBezTo>
                  <a:cubicBezTo>
                    <a:pt x="86227" y="5692"/>
                    <a:pt x="86802" y="5514"/>
                    <a:pt x="87397" y="5514"/>
                  </a:cubicBezTo>
                  <a:cubicBezTo>
                    <a:pt x="87417" y="5513"/>
                    <a:pt x="87437" y="5513"/>
                    <a:pt x="87457" y="5513"/>
                  </a:cubicBezTo>
                  <a:cubicBezTo>
                    <a:pt x="88150" y="5513"/>
                    <a:pt x="88818" y="5847"/>
                    <a:pt x="89261" y="6386"/>
                  </a:cubicBezTo>
                  <a:cubicBezTo>
                    <a:pt x="89955" y="7259"/>
                    <a:pt x="89757" y="8568"/>
                    <a:pt x="88885" y="8945"/>
                  </a:cubicBezTo>
                  <a:cubicBezTo>
                    <a:pt x="88746" y="9004"/>
                    <a:pt x="88607" y="9044"/>
                    <a:pt x="88468" y="9044"/>
                  </a:cubicBezTo>
                  <a:cubicBezTo>
                    <a:pt x="88250" y="9024"/>
                    <a:pt x="88012" y="8964"/>
                    <a:pt x="87814" y="8845"/>
                  </a:cubicBezTo>
                  <a:cubicBezTo>
                    <a:pt x="87199" y="8508"/>
                    <a:pt x="86921" y="7755"/>
                    <a:pt x="87199" y="7100"/>
                  </a:cubicBezTo>
                  <a:cubicBezTo>
                    <a:pt x="87278" y="6823"/>
                    <a:pt x="87219" y="6783"/>
                    <a:pt x="87020" y="6763"/>
                  </a:cubicBezTo>
                  <a:lnTo>
                    <a:pt x="86961" y="6763"/>
                  </a:lnTo>
                  <a:cubicBezTo>
                    <a:pt x="86445" y="6763"/>
                    <a:pt x="85950" y="6981"/>
                    <a:pt x="85612" y="7338"/>
                  </a:cubicBezTo>
                  <a:cubicBezTo>
                    <a:pt x="85017" y="7973"/>
                    <a:pt x="84700" y="8786"/>
                    <a:pt x="84700" y="9639"/>
                  </a:cubicBezTo>
                  <a:cubicBezTo>
                    <a:pt x="84680" y="9916"/>
                    <a:pt x="84799" y="10293"/>
                    <a:pt x="84482" y="10432"/>
                  </a:cubicBezTo>
                  <a:cubicBezTo>
                    <a:pt x="84403" y="10452"/>
                    <a:pt x="84323" y="10472"/>
                    <a:pt x="84244" y="10472"/>
                  </a:cubicBezTo>
                  <a:cubicBezTo>
                    <a:pt x="84006" y="10452"/>
                    <a:pt x="83808" y="10353"/>
                    <a:pt x="83629" y="10214"/>
                  </a:cubicBezTo>
                  <a:cubicBezTo>
                    <a:pt x="83550" y="10174"/>
                    <a:pt x="83471" y="10115"/>
                    <a:pt x="83411" y="10055"/>
                  </a:cubicBezTo>
                  <a:cubicBezTo>
                    <a:pt x="83371" y="9996"/>
                    <a:pt x="83292" y="9956"/>
                    <a:pt x="83213" y="9936"/>
                  </a:cubicBezTo>
                  <a:cubicBezTo>
                    <a:pt x="83133" y="9956"/>
                    <a:pt x="83054" y="9996"/>
                    <a:pt x="82995" y="10055"/>
                  </a:cubicBezTo>
                  <a:cubicBezTo>
                    <a:pt x="82182" y="10829"/>
                    <a:pt x="81150" y="10888"/>
                    <a:pt x="80198" y="11047"/>
                  </a:cubicBezTo>
                  <a:cubicBezTo>
                    <a:pt x="78969" y="11186"/>
                    <a:pt x="77739" y="11285"/>
                    <a:pt x="76510" y="11305"/>
                  </a:cubicBezTo>
                  <a:cubicBezTo>
                    <a:pt x="76193" y="11324"/>
                    <a:pt x="76093" y="11463"/>
                    <a:pt x="76014" y="11820"/>
                  </a:cubicBezTo>
                  <a:cubicBezTo>
                    <a:pt x="75816" y="12832"/>
                    <a:pt x="75379" y="13645"/>
                    <a:pt x="74527" y="14021"/>
                  </a:cubicBezTo>
                  <a:cubicBezTo>
                    <a:pt x="73932" y="14279"/>
                    <a:pt x="73277" y="14418"/>
                    <a:pt x="72623" y="14418"/>
                  </a:cubicBezTo>
                  <a:lnTo>
                    <a:pt x="72008" y="14418"/>
                  </a:lnTo>
                  <a:cubicBezTo>
                    <a:pt x="71195" y="14418"/>
                    <a:pt x="70402" y="14378"/>
                    <a:pt x="69589" y="14378"/>
                  </a:cubicBezTo>
                  <a:lnTo>
                    <a:pt x="69331" y="14378"/>
                  </a:lnTo>
                  <a:cubicBezTo>
                    <a:pt x="68419" y="14418"/>
                    <a:pt x="67546" y="14755"/>
                    <a:pt x="66852" y="15350"/>
                  </a:cubicBezTo>
                  <a:cubicBezTo>
                    <a:pt x="65642" y="16262"/>
                    <a:pt x="64552" y="17313"/>
                    <a:pt x="63560" y="18464"/>
                  </a:cubicBezTo>
                  <a:cubicBezTo>
                    <a:pt x="63005" y="19118"/>
                    <a:pt x="62549" y="19872"/>
                    <a:pt x="62211" y="20665"/>
                  </a:cubicBezTo>
                  <a:cubicBezTo>
                    <a:pt x="62013" y="21141"/>
                    <a:pt x="61973" y="21656"/>
                    <a:pt x="62073" y="22172"/>
                  </a:cubicBezTo>
                  <a:cubicBezTo>
                    <a:pt x="62132" y="22351"/>
                    <a:pt x="62172" y="22450"/>
                    <a:pt x="62291" y="22450"/>
                  </a:cubicBezTo>
                  <a:cubicBezTo>
                    <a:pt x="62350" y="22450"/>
                    <a:pt x="62410" y="22410"/>
                    <a:pt x="62469" y="22370"/>
                  </a:cubicBezTo>
                  <a:cubicBezTo>
                    <a:pt x="62588" y="22291"/>
                    <a:pt x="62727" y="22251"/>
                    <a:pt x="62866" y="22251"/>
                  </a:cubicBezTo>
                  <a:cubicBezTo>
                    <a:pt x="63203" y="22271"/>
                    <a:pt x="63481" y="22509"/>
                    <a:pt x="63560" y="22846"/>
                  </a:cubicBezTo>
                  <a:cubicBezTo>
                    <a:pt x="63699" y="23283"/>
                    <a:pt x="63580" y="23838"/>
                    <a:pt x="63302" y="24056"/>
                  </a:cubicBezTo>
                  <a:cubicBezTo>
                    <a:pt x="63199" y="24125"/>
                    <a:pt x="63066" y="24179"/>
                    <a:pt x="62928" y="24179"/>
                  </a:cubicBezTo>
                  <a:cubicBezTo>
                    <a:pt x="62908" y="24179"/>
                    <a:pt x="62887" y="24178"/>
                    <a:pt x="62866" y="24175"/>
                  </a:cubicBezTo>
                  <a:cubicBezTo>
                    <a:pt x="62608" y="24175"/>
                    <a:pt x="62350" y="24076"/>
                    <a:pt x="62152" y="23897"/>
                  </a:cubicBezTo>
                  <a:cubicBezTo>
                    <a:pt x="61418" y="23124"/>
                    <a:pt x="61240" y="21756"/>
                    <a:pt x="61537" y="20724"/>
                  </a:cubicBezTo>
                  <a:cubicBezTo>
                    <a:pt x="61894" y="19475"/>
                    <a:pt x="62588" y="18483"/>
                    <a:pt x="63362" y="17571"/>
                  </a:cubicBezTo>
                  <a:cubicBezTo>
                    <a:pt x="63818" y="17056"/>
                    <a:pt x="64333" y="16639"/>
                    <a:pt x="64730" y="16084"/>
                  </a:cubicBezTo>
                  <a:lnTo>
                    <a:pt x="64730" y="16084"/>
                  </a:lnTo>
                  <a:cubicBezTo>
                    <a:pt x="64314" y="16381"/>
                    <a:pt x="63917" y="16699"/>
                    <a:pt x="63560" y="17056"/>
                  </a:cubicBezTo>
                  <a:cubicBezTo>
                    <a:pt x="62886" y="17631"/>
                    <a:pt x="62251" y="18325"/>
                    <a:pt x="61537" y="18840"/>
                  </a:cubicBezTo>
                  <a:cubicBezTo>
                    <a:pt x="60407" y="19614"/>
                    <a:pt x="59157" y="20209"/>
                    <a:pt x="57829" y="20605"/>
                  </a:cubicBezTo>
                  <a:cubicBezTo>
                    <a:pt x="56678" y="20943"/>
                    <a:pt x="55508" y="21141"/>
                    <a:pt x="54319" y="21180"/>
                  </a:cubicBezTo>
                  <a:lnTo>
                    <a:pt x="54061" y="21180"/>
                  </a:lnTo>
                  <a:cubicBezTo>
                    <a:pt x="53347" y="21161"/>
                    <a:pt x="52633" y="21061"/>
                    <a:pt x="51919" y="20903"/>
                  </a:cubicBezTo>
                  <a:cubicBezTo>
                    <a:pt x="51106" y="20705"/>
                    <a:pt x="50293" y="20467"/>
                    <a:pt x="49519" y="20169"/>
                  </a:cubicBezTo>
                  <a:cubicBezTo>
                    <a:pt x="49043" y="20010"/>
                    <a:pt x="48607" y="19792"/>
                    <a:pt x="48171" y="19554"/>
                  </a:cubicBezTo>
                  <a:cubicBezTo>
                    <a:pt x="47140" y="19059"/>
                    <a:pt x="46168" y="18444"/>
                    <a:pt x="45256" y="17750"/>
                  </a:cubicBezTo>
                  <a:cubicBezTo>
                    <a:pt x="45216" y="17730"/>
                    <a:pt x="45156" y="17690"/>
                    <a:pt x="45097" y="17690"/>
                  </a:cubicBezTo>
                  <a:cubicBezTo>
                    <a:pt x="44998" y="17710"/>
                    <a:pt x="44899" y="17750"/>
                    <a:pt x="44819" y="17809"/>
                  </a:cubicBezTo>
                  <a:cubicBezTo>
                    <a:pt x="43907" y="18503"/>
                    <a:pt x="42915" y="19138"/>
                    <a:pt x="41884" y="19673"/>
                  </a:cubicBezTo>
                  <a:cubicBezTo>
                    <a:pt x="40813" y="20268"/>
                    <a:pt x="39643" y="20685"/>
                    <a:pt x="38414" y="20903"/>
                  </a:cubicBezTo>
                  <a:cubicBezTo>
                    <a:pt x="37601" y="21042"/>
                    <a:pt x="36768" y="21260"/>
                    <a:pt x="35915" y="21260"/>
                  </a:cubicBezTo>
                  <a:cubicBezTo>
                    <a:pt x="35578" y="21260"/>
                    <a:pt x="35241" y="21220"/>
                    <a:pt x="34904" y="21141"/>
                  </a:cubicBezTo>
                  <a:cubicBezTo>
                    <a:pt x="34229" y="20982"/>
                    <a:pt x="33515" y="20982"/>
                    <a:pt x="32802" y="20784"/>
                  </a:cubicBezTo>
                  <a:cubicBezTo>
                    <a:pt x="31949" y="20526"/>
                    <a:pt x="31116" y="20229"/>
                    <a:pt x="30303" y="19872"/>
                  </a:cubicBezTo>
                  <a:cubicBezTo>
                    <a:pt x="28875" y="19277"/>
                    <a:pt x="27745" y="18166"/>
                    <a:pt x="26574" y="17095"/>
                  </a:cubicBezTo>
                  <a:cubicBezTo>
                    <a:pt x="26277" y="16778"/>
                    <a:pt x="25940" y="16520"/>
                    <a:pt x="25583" y="16322"/>
                  </a:cubicBezTo>
                  <a:lnTo>
                    <a:pt x="25583" y="16322"/>
                  </a:lnTo>
                  <a:cubicBezTo>
                    <a:pt x="25583" y="16461"/>
                    <a:pt x="25662" y="16500"/>
                    <a:pt x="25702" y="16540"/>
                  </a:cubicBezTo>
                  <a:cubicBezTo>
                    <a:pt x="26872" y="17670"/>
                    <a:pt x="27982" y="18860"/>
                    <a:pt x="28518" y="20605"/>
                  </a:cubicBezTo>
                  <a:cubicBezTo>
                    <a:pt x="28855" y="21617"/>
                    <a:pt x="28756" y="22747"/>
                    <a:pt x="28220" y="23659"/>
                  </a:cubicBezTo>
                  <a:cubicBezTo>
                    <a:pt x="28082" y="23937"/>
                    <a:pt x="27824" y="24155"/>
                    <a:pt x="27507" y="24234"/>
                  </a:cubicBezTo>
                  <a:cubicBezTo>
                    <a:pt x="27447" y="24234"/>
                    <a:pt x="27388" y="24254"/>
                    <a:pt x="27328" y="24254"/>
                  </a:cubicBezTo>
                  <a:cubicBezTo>
                    <a:pt x="27011" y="24254"/>
                    <a:pt x="26733" y="24076"/>
                    <a:pt x="26594" y="23798"/>
                  </a:cubicBezTo>
                  <a:cubicBezTo>
                    <a:pt x="26436" y="23421"/>
                    <a:pt x="26455" y="22985"/>
                    <a:pt x="26674" y="22628"/>
                  </a:cubicBezTo>
                  <a:cubicBezTo>
                    <a:pt x="26872" y="22390"/>
                    <a:pt x="27031" y="22291"/>
                    <a:pt x="27209" y="22291"/>
                  </a:cubicBezTo>
                  <a:cubicBezTo>
                    <a:pt x="27388" y="22291"/>
                    <a:pt x="27546" y="22351"/>
                    <a:pt x="27685" y="22450"/>
                  </a:cubicBezTo>
                  <a:cubicBezTo>
                    <a:pt x="27725" y="22489"/>
                    <a:pt x="27784" y="22509"/>
                    <a:pt x="27844" y="22509"/>
                  </a:cubicBezTo>
                  <a:cubicBezTo>
                    <a:pt x="27923" y="22509"/>
                    <a:pt x="27982" y="22430"/>
                    <a:pt x="28022" y="22251"/>
                  </a:cubicBezTo>
                  <a:cubicBezTo>
                    <a:pt x="28161" y="21736"/>
                    <a:pt x="28121" y="21200"/>
                    <a:pt x="27903" y="20705"/>
                  </a:cubicBezTo>
                  <a:cubicBezTo>
                    <a:pt x="27229" y="19138"/>
                    <a:pt x="26178" y="17988"/>
                    <a:pt x="25028" y="16877"/>
                  </a:cubicBezTo>
                  <a:cubicBezTo>
                    <a:pt x="24512" y="16401"/>
                    <a:pt x="23977" y="15925"/>
                    <a:pt x="23421" y="15509"/>
                  </a:cubicBezTo>
                  <a:cubicBezTo>
                    <a:pt x="22965" y="15152"/>
                    <a:pt x="22509" y="14715"/>
                    <a:pt x="21974" y="14596"/>
                  </a:cubicBezTo>
                  <a:cubicBezTo>
                    <a:pt x="21404" y="14472"/>
                    <a:pt x="20834" y="14395"/>
                    <a:pt x="20264" y="14395"/>
                  </a:cubicBezTo>
                  <a:cubicBezTo>
                    <a:pt x="20199" y="14395"/>
                    <a:pt x="20135" y="14396"/>
                    <a:pt x="20070" y="14398"/>
                  </a:cubicBezTo>
                  <a:lnTo>
                    <a:pt x="19376" y="14398"/>
                  </a:lnTo>
                  <a:cubicBezTo>
                    <a:pt x="18900" y="14418"/>
                    <a:pt x="18424" y="14438"/>
                    <a:pt x="17948" y="14438"/>
                  </a:cubicBezTo>
                  <a:cubicBezTo>
                    <a:pt x="17890" y="14440"/>
                    <a:pt x="17833" y="14440"/>
                    <a:pt x="17776" y="14440"/>
                  </a:cubicBezTo>
                  <a:cubicBezTo>
                    <a:pt x="17162" y="14440"/>
                    <a:pt x="16565" y="14345"/>
                    <a:pt x="15985" y="14200"/>
                  </a:cubicBezTo>
                  <a:cubicBezTo>
                    <a:pt x="14914" y="13863"/>
                    <a:pt x="14339" y="13050"/>
                    <a:pt x="14101" y="11840"/>
                  </a:cubicBezTo>
                  <a:cubicBezTo>
                    <a:pt x="14021" y="11463"/>
                    <a:pt x="13902" y="11364"/>
                    <a:pt x="13605" y="11344"/>
                  </a:cubicBezTo>
                  <a:cubicBezTo>
                    <a:pt x="11860" y="11186"/>
                    <a:pt x="10114" y="11225"/>
                    <a:pt x="8389" y="10769"/>
                  </a:cubicBezTo>
                  <a:cubicBezTo>
                    <a:pt x="8191" y="10710"/>
                    <a:pt x="7834" y="10729"/>
                    <a:pt x="7774" y="10610"/>
                  </a:cubicBezTo>
                  <a:cubicBezTo>
                    <a:pt x="7596" y="10353"/>
                    <a:pt x="7318" y="10313"/>
                    <a:pt x="7140" y="10075"/>
                  </a:cubicBezTo>
                  <a:cubicBezTo>
                    <a:pt x="7080" y="10015"/>
                    <a:pt x="7001" y="9976"/>
                    <a:pt x="6922" y="9956"/>
                  </a:cubicBezTo>
                  <a:cubicBezTo>
                    <a:pt x="6842" y="9976"/>
                    <a:pt x="6763" y="10015"/>
                    <a:pt x="6723" y="10075"/>
                  </a:cubicBezTo>
                  <a:cubicBezTo>
                    <a:pt x="6346" y="10472"/>
                    <a:pt x="5890" y="10472"/>
                    <a:pt x="5454" y="10571"/>
                  </a:cubicBezTo>
                  <a:cubicBezTo>
                    <a:pt x="5434" y="9797"/>
                    <a:pt x="5454" y="9083"/>
                    <a:pt x="5176" y="8369"/>
                  </a:cubicBezTo>
                  <a:cubicBezTo>
                    <a:pt x="4839" y="7497"/>
                    <a:pt x="3987" y="6803"/>
                    <a:pt x="3173" y="6803"/>
                  </a:cubicBezTo>
                  <a:lnTo>
                    <a:pt x="3074" y="6803"/>
                  </a:lnTo>
                  <a:cubicBezTo>
                    <a:pt x="2896" y="6803"/>
                    <a:pt x="2797" y="6823"/>
                    <a:pt x="2916" y="7100"/>
                  </a:cubicBezTo>
                  <a:cubicBezTo>
                    <a:pt x="3094" y="7517"/>
                    <a:pt x="3054" y="7973"/>
                    <a:pt x="2816" y="8350"/>
                  </a:cubicBezTo>
                  <a:cubicBezTo>
                    <a:pt x="2618" y="8687"/>
                    <a:pt x="2281" y="8766"/>
                    <a:pt x="2083" y="9024"/>
                  </a:cubicBezTo>
                  <a:cubicBezTo>
                    <a:pt x="1964" y="9183"/>
                    <a:pt x="1865" y="9242"/>
                    <a:pt x="1765" y="9242"/>
                  </a:cubicBezTo>
                  <a:cubicBezTo>
                    <a:pt x="1666" y="9222"/>
                    <a:pt x="1547" y="9183"/>
                    <a:pt x="1468" y="9103"/>
                  </a:cubicBezTo>
                  <a:cubicBezTo>
                    <a:pt x="1329" y="9024"/>
                    <a:pt x="1210" y="8945"/>
                    <a:pt x="1071" y="8885"/>
                  </a:cubicBezTo>
                  <a:cubicBezTo>
                    <a:pt x="556" y="8607"/>
                    <a:pt x="298" y="7794"/>
                    <a:pt x="496" y="7140"/>
                  </a:cubicBezTo>
                  <a:cubicBezTo>
                    <a:pt x="655" y="6565"/>
                    <a:pt x="1052" y="6069"/>
                    <a:pt x="1607" y="5811"/>
                  </a:cubicBezTo>
                  <a:cubicBezTo>
                    <a:pt x="2003" y="5633"/>
                    <a:pt x="2420" y="5534"/>
                    <a:pt x="2856" y="5534"/>
                  </a:cubicBezTo>
                  <a:cubicBezTo>
                    <a:pt x="3411" y="5534"/>
                    <a:pt x="3967" y="5752"/>
                    <a:pt x="4403" y="6129"/>
                  </a:cubicBezTo>
                  <a:cubicBezTo>
                    <a:pt x="4899" y="6525"/>
                    <a:pt x="5355" y="7001"/>
                    <a:pt x="5752" y="7497"/>
                  </a:cubicBezTo>
                  <a:cubicBezTo>
                    <a:pt x="5791" y="6624"/>
                    <a:pt x="5732" y="5831"/>
                    <a:pt x="6069" y="5058"/>
                  </a:cubicBezTo>
                  <a:cubicBezTo>
                    <a:pt x="6446" y="4145"/>
                    <a:pt x="6922" y="3412"/>
                    <a:pt x="7715" y="2956"/>
                  </a:cubicBezTo>
                  <a:cubicBezTo>
                    <a:pt x="8032" y="2777"/>
                    <a:pt x="8389" y="2678"/>
                    <a:pt x="8746" y="2678"/>
                  </a:cubicBezTo>
                  <a:cubicBezTo>
                    <a:pt x="9599" y="2678"/>
                    <a:pt x="10412" y="3233"/>
                    <a:pt x="10789" y="4284"/>
                  </a:cubicBezTo>
                  <a:cubicBezTo>
                    <a:pt x="10947" y="4661"/>
                    <a:pt x="10729" y="5058"/>
                    <a:pt x="10392" y="5058"/>
                  </a:cubicBezTo>
                  <a:lnTo>
                    <a:pt x="10372" y="5058"/>
                  </a:lnTo>
                  <a:cubicBezTo>
                    <a:pt x="10194" y="5058"/>
                    <a:pt x="10035" y="5018"/>
                    <a:pt x="9876" y="4959"/>
                  </a:cubicBezTo>
                  <a:cubicBezTo>
                    <a:pt x="9698" y="4879"/>
                    <a:pt x="9519" y="4840"/>
                    <a:pt x="9321" y="4840"/>
                  </a:cubicBezTo>
                  <a:cubicBezTo>
                    <a:pt x="8825" y="4840"/>
                    <a:pt x="8389" y="5097"/>
                    <a:pt x="7933" y="5335"/>
                  </a:cubicBezTo>
                  <a:cubicBezTo>
                    <a:pt x="7774" y="5434"/>
                    <a:pt x="7636" y="5593"/>
                    <a:pt x="7536" y="5752"/>
                  </a:cubicBezTo>
                  <a:cubicBezTo>
                    <a:pt x="6941" y="6684"/>
                    <a:pt x="6862" y="8429"/>
                    <a:pt x="8092" y="9321"/>
                  </a:cubicBezTo>
                  <a:cubicBezTo>
                    <a:pt x="9004" y="9996"/>
                    <a:pt x="10055" y="10095"/>
                    <a:pt x="11066" y="10293"/>
                  </a:cubicBezTo>
                  <a:cubicBezTo>
                    <a:pt x="11998" y="10491"/>
                    <a:pt x="12950" y="10472"/>
                    <a:pt x="13902" y="10571"/>
                  </a:cubicBezTo>
                  <a:lnTo>
                    <a:pt x="13922" y="10571"/>
                  </a:lnTo>
                  <a:cubicBezTo>
                    <a:pt x="14061" y="10571"/>
                    <a:pt x="14041" y="10452"/>
                    <a:pt x="14061" y="10372"/>
                  </a:cubicBezTo>
                  <a:cubicBezTo>
                    <a:pt x="14180" y="9896"/>
                    <a:pt x="14339" y="9421"/>
                    <a:pt x="14557" y="9004"/>
                  </a:cubicBezTo>
                  <a:cubicBezTo>
                    <a:pt x="14933" y="8290"/>
                    <a:pt x="15667" y="7695"/>
                    <a:pt x="16460" y="7695"/>
                  </a:cubicBezTo>
                  <a:cubicBezTo>
                    <a:pt x="16798" y="7715"/>
                    <a:pt x="17135" y="7814"/>
                    <a:pt x="17412" y="7993"/>
                  </a:cubicBezTo>
                  <a:cubicBezTo>
                    <a:pt x="17690" y="8171"/>
                    <a:pt x="17908" y="8429"/>
                    <a:pt x="18047" y="8746"/>
                  </a:cubicBezTo>
                  <a:cubicBezTo>
                    <a:pt x="18305" y="9282"/>
                    <a:pt x="18146" y="9579"/>
                    <a:pt x="17650" y="9579"/>
                  </a:cubicBezTo>
                  <a:lnTo>
                    <a:pt x="17611" y="9579"/>
                  </a:lnTo>
                  <a:cubicBezTo>
                    <a:pt x="17393" y="9579"/>
                    <a:pt x="17174" y="9540"/>
                    <a:pt x="16956" y="9540"/>
                  </a:cubicBezTo>
                  <a:cubicBezTo>
                    <a:pt x="16718" y="9540"/>
                    <a:pt x="16500" y="9579"/>
                    <a:pt x="16282" y="9659"/>
                  </a:cubicBezTo>
                  <a:cubicBezTo>
                    <a:pt x="15885" y="9797"/>
                    <a:pt x="15548" y="10115"/>
                    <a:pt x="15370" y="10511"/>
                  </a:cubicBezTo>
                  <a:cubicBezTo>
                    <a:pt x="15310" y="10670"/>
                    <a:pt x="15310" y="10829"/>
                    <a:pt x="15509" y="10848"/>
                  </a:cubicBezTo>
                  <a:cubicBezTo>
                    <a:pt x="15806" y="10868"/>
                    <a:pt x="16064" y="11047"/>
                    <a:pt x="16341" y="11126"/>
                  </a:cubicBezTo>
                  <a:cubicBezTo>
                    <a:pt x="17274" y="11364"/>
                    <a:pt x="18166" y="11701"/>
                    <a:pt x="19019" y="12137"/>
                  </a:cubicBezTo>
                  <a:cubicBezTo>
                    <a:pt x="19356" y="12316"/>
                    <a:pt x="19713" y="12475"/>
                    <a:pt x="20050" y="12633"/>
                  </a:cubicBezTo>
                  <a:cubicBezTo>
                    <a:pt x="20804" y="13010"/>
                    <a:pt x="21498" y="13545"/>
                    <a:pt x="22331" y="13664"/>
                  </a:cubicBezTo>
                  <a:cubicBezTo>
                    <a:pt x="23005" y="13803"/>
                    <a:pt x="23639" y="14041"/>
                    <a:pt x="24234" y="14359"/>
                  </a:cubicBezTo>
                  <a:cubicBezTo>
                    <a:pt x="24611" y="14517"/>
                    <a:pt x="24968" y="14795"/>
                    <a:pt x="25444" y="15013"/>
                  </a:cubicBezTo>
                  <a:cubicBezTo>
                    <a:pt x="25345" y="14834"/>
                    <a:pt x="25246" y="14696"/>
                    <a:pt x="25107" y="14537"/>
                  </a:cubicBezTo>
                  <a:cubicBezTo>
                    <a:pt x="24571" y="13982"/>
                    <a:pt x="24096" y="13367"/>
                    <a:pt x="23659" y="12713"/>
                  </a:cubicBezTo>
                  <a:cubicBezTo>
                    <a:pt x="22985" y="11741"/>
                    <a:pt x="22350" y="10729"/>
                    <a:pt x="21716" y="9698"/>
                  </a:cubicBezTo>
                  <a:cubicBezTo>
                    <a:pt x="20744" y="8052"/>
                    <a:pt x="19673" y="6486"/>
                    <a:pt x="18483" y="4978"/>
                  </a:cubicBezTo>
                  <a:cubicBezTo>
                    <a:pt x="17769" y="4126"/>
                    <a:pt x="17075" y="3233"/>
                    <a:pt x="16222" y="2559"/>
                  </a:cubicBezTo>
                  <a:cubicBezTo>
                    <a:pt x="15707" y="2103"/>
                    <a:pt x="15052" y="1845"/>
                    <a:pt x="14358" y="1805"/>
                  </a:cubicBezTo>
                  <a:cubicBezTo>
                    <a:pt x="13823" y="1825"/>
                    <a:pt x="13287" y="1984"/>
                    <a:pt x="12851" y="2321"/>
                  </a:cubicBezTo>
                  <a:cubicBezTo>
                    <a:pt x="12355" y="2658"/>
                    <a:pt x="12058" y="3233"/>
                    <a:pt x="12078" y="3848"/>
                  </a:cubicBezTo>
                  <a:cubicBezTo>
                    <a:pt x="12078" y="4403"/>
                    <a:pt x="12256" y="5058"/>
                    <a:pt x="12693" y="5415"/>
                  </a:cubicBezTo>
                  <a:cubicBezTo>
                    <a:pt x="12950" y="5613"/>
                    <a:pt x="13248" y="5851"/>
                    <a:pt x="13565" y="5851"/>
                  </a:cubicBezTo>
                  <a:cubicBezTo>
                    <a:pt x="13684" y="5851"/>
                    <a:pt x="13803" y="5811"/>
                    <a:pt x="13902" y="5752"/>
                  </a:cubicBezTo>
                  <a:cubicBezTo>
                    <a:pt x="14259" y="5573"/>
                    <a:pt x="14537" y="5276"/>
                    <a:pt x="14715" y="4919"/>
                  </a:cubicBezTo>
                  <a:cubicBezTo>
                    <a:pt x="14854" y="4661"/>
                    <a:pt x="15033" y="4403"/>
                    <a:pt x="15251" y="4185"/>
                  </a:cubicBezTo>
                  <a:cubicBezTo>
                    <a:pt x="15390" y="4026"/>
                    <a:pt x="15509" y="3947"/>
                    <a:pt x="15608" y="3947"/>
                  </a:cubicBezTo>
                  <a:cubicBezTo>
                    <a:pt x="15727" y="3947"/>
                    <a:pt x="15846" y="4086"/>
                    <a:pt x="15945" y="4403"/>
                  </a:cubicBezTo>
                  <a:cubicBezTo>
                    <a:pt x="16500" y="6089"/>
                    <a:pt x="15846" y="7378"/>
                    <a:pt x="14497" y="7913"/>
                  </a:cubicBezTo>
                  <a:cubicBezTo>
                    <a:pt x="14299" y="7993"/>
                    <a:pt x="14081" y="8032"/>
                    <a:pt x="13863" y="8032"/>
                  </a:cubicBezTo>
                  <a:cubicBezTo>
                    <a:pt x="13446" y="8032"/>
                    <a:pt x="13049" y="7894"/>
                    <a:pt x="12712" y="7656"/>
                  </a:cubicBezTo>
                  <a:cubicBezTo>
                    <a:pt x="11165" y="6684"/>
                    <a:pt x="10511" y="4364"/>
                    <a:pt x="11344" y="2420"/>
                  </a:cubicBezTo>
                  <a:cubicBezTo>
                    <a:pt x="11503" y="2043"/>
                    <a:pt x="11741" y="1686"/>
                    <a:pt x="12018" y="1369"/>
                  </a:cubicBezTo>
                  <a:cubicBezTo>
                    <a:pt x="12633" y="715"/>
                    <a:pt x="13406" y="496"/>
                    <a:pt x="14180" y="239"/>
                  </a:cubicBezTo>
                  <a:close/>
                  <a:moveTo>
                    <a:pt x="14101" y="1"/>
                  </a:moveTo>
                  <a:lnTo>
                    <a:pt x="14021" y="21"/>
                  </a:lnTo>
                  <a:cubicBezTo>
                    <a:pt x="13268" y="278"/>
                    <a:pt x="12474" y="516"/>
                    <a:pt x="11840" y="1191"/>
                  </a:cubicBezTo>
                  <a:cubicBezTo>
                    <a:pt x="11522" y="1528"/>
                    <a:pt x="11284" y="1904"/>
                    <a:pt x="11106" y="2321"/>
                  </a:cubicBezTo>
                  <a:cubicBezTo>
                    <a:pt x="10928" y="2737"/>
                    <a:pt x="10809" y="3174"/>
                    <a:pt x="10769" y="3630"/>
                  </a:cubicBezTo>
                  <a:cubicBezTo>
                    <a:pt x="10355" y="2855"/>
                    <a:pt x="9563" y="2413"/>
                    <a:pt x="8751" y="2413"/>
                  </a:cubicBezTo>
                  <a:cubicBezTo>
                    <a:pt x="8357" y="2413"/>
                    <a:pt x="7958" y="2517"/>
                    <a:pt x="7596" y="2737"/>
                  </a:cubicBezTo>
                  <a:cubicBezTo>
                    <a:pt x="6664" y="3253"/>
                    <a:pt x="6188" y="4145"/>
                    <a:pt x="5851" y="4939"/>
                  </a:cubicBezTo>
                  <a:cubicBezTo>
                    <a:pt x="5613" y="5534"/>
                    <a:pt x="5494" y="6188"/>
                    <a:pt x="5533" y="6823"/>
                  </a:cubicBezTo>
                  <a:cubicBezTo>
                    <a:pt x="5216" y="6505"/>
                    <a:pt x="4899" y="6208"/>
                    <a:pt x="4562" y="5910"/>
                  </a:cubicBezTo>
                  <a:cubicBezTo>
                    <a:pt x="4086" y="5514"/>
                    <a:pt x="3471" y="5296"/>
                    <a:pt x="2856" y="5296"/>
                  </a:cubicBezTo>
                  <a:cubicBezTo>
                    <a:pt x="2380" y="5296"/>
                    <a:pt x="1924" y="5395"/>
                    <a:pt x="1508" y="5593"/>
                  </a:cubicBezTo>
                  <a:cubicBezTo>
                    <a:pt x="873" y="5871"/>
                    <a:pt x="417" y="6426"/>
                    <a:pt x="238" y="7100"/>
                  </a:cubicBezTo>
                  <a:cubicBezTo>
                    <a:pt x="0" y="7874"/>
                    <a:pt x="318" y="8806"/>
                    <a:pt x="952" y="9123"/>
                  </a:cubicBezTo>
                  <a:cubicBezTo>
                    <a:pt x="1032" y="9163"/>
                    <a:pt x="1111" y="9222"/>
                    <a:pt x="1190" y="9262"/>
                  </a:cubicBezTo>
                  <a:lnTo>
                    <a:pt x="1329" y="9341"/>
                  </a:lnTo>
                  <a:cubicBezTo>
                    <a:pt x="1448" y="9440"/>
                    <a:pt x="1607" y="9500"/>
                    <a:pt x="1765" y="9500"/>
                  </a:cubicBezTo>
                  <a:cubicBezTo>
                    <a:pt x="1964" y="9480"/>
                    <a:pt x="2162" y="9361"/>
                    <a:pt x="2281" y="9183"/>
                  </a:cubicBezTo>
                  <a:cubicBezTo>
                    <a:pt x="2341" y="9103"/>
                    <a:pt x="2420" y="9024"/>
                    <a:pt x="2519" y="8984"/>
                  </a:cubicBezTo>
                  <a:cubicBezTo>
                    <a:pt x="2717" y="8865"/>
                    <a:pt x="2896" y="8687"/>
                    <a:pt x="3015" y="8488"/>
                  </a:cubicBezTo>
                  <a:cubicBezTo>
                    <a:pt x="3292" y="8072"/>
                    <a:pt x="3332" y="7537"/>
                    <a:pt x="3154" y="7061"/>
                  </a:cubicBezTo>
                  <a:cubicBezTo>
                    <a:pt x="3828" y="7061"/>
                    <a:pt x="4621" y="7695"/>
                    <a:pt x="4919" y="8488"/>
                  </a:cubicBezTo>
                  <a:cubicBezTo>
                    <a:pt x="5117" y="9103"/>
                    <a:pt x="5216" y="9758"/>
                    <a:pt x="5196" y="10412"/>
                  </a:cubicBezTo>
                  <a:lnTo>
                    <a:pt x="5196" y="10591"/>
                  </a:lnTo>
                  <a:lnTo>
                    <a:pt x="5196" y="10908"/>
                  </a:lnTo>
                  <a:lnTo>
                    <a:pt x="5494" y="10829"/>
                  </a:lnTo>
                  <a:cubicBezTo>
                    <a:pt x="5573" y="10809"/>
                    <a:pt x="5672" y="10789"/>
                    <a:pt x="5752" y="10769"/>
                  </a:cubicBezTo>
                  <a:cubicBezTo>
                    <a:pt x="6168" y="10749"/>
                    <a:pt x="6565" y="10551"/>
                    <a:pt x="6862" y="10273"/>
                  </a:cubicBezTo>
                  <a:lnTo>
                    <a:pt x="6902" y="10253"/>
                  </a:lnTo>
                  <a:cubicBezTo>
                    <a:pt x="7001" y="10372"/>
                    <a:pt x="7140" y="10472"/>
                    <a:pt x="7259" y="10551"/>
                  </a:cubicBezTo>
                  <a:cubicBezTo>
                    <a:pt x="7378" y="10610"/>
                    <a:pt x="7457" y="10690"/>
                    <a:pt x="7536" y="10769"/>
                  </a:cubicBezTo>
                  <a:cubicBezTo>
                    <a:pt x="7636" y="10948"/>
                    <a:pt x="7854" y="10967"/>
                    <a:pt x="8072" y="11007"/>
                  </a:cubicBezTo>
                  <a:cubicBezTo>
                    <a:pt x="8151" y="11007"/>
                    <a:pt x="8230" y="11027"/>
                    <a:pt x="8310" y="11047"/>
                  </a:cubicBezTo>
                  <a:cubicBezTo>
                    <a:pt x="9519" y="11324"/>
                    <a:pt x="10769" y="11483"/>
                    <a:pt x="12018" y="11503"/>
                  </a:cubicBezTo>
                  <a:cubicBezTo>
                    <a:pt x="12514" y="11542"/>
                    <a:pt x="13049" y="11562"/>
                    <a:pt x="13565" y="11622"/>
                  </a:cubicBezTo>
                  <a:cubicBezTo>
                    <a:pt x="13744" y="11622"/>
                    <a:pt x="13783" y="11642"/>
                    <a:pt x="13843" y="11919"/>
                  </a:cubicBezTo>
                  <a:cubicBezTo>
                    <a:pt x="14120" y="13307"/>
                    <a:pt x="14795" y="14140"/>
                    <a:pt x="15905" y="14458"/>
                  </a:cubicBezTo>
                  <a:cubicBezTo>
                    <a:pt x="16495" y="14636"/>
                    <a:pt x="17117" y="14718"/>
                    <a:pt x="17727" y="14718"/>
                  </a:cubicBezTo>
                  <a:cubicBezTo>
                    <a:pt x="17794" y="14718"/>
                    <a:pt x="17861" y="14717"/>
                    <a:pt x="17928" y="14715"/>
                  </a:cubicBezTo>
                  <a:cubicBezTo>
                    <a:pt x="18245" y="14715"/>
                    <a:pt x="18563" y="14715"/>
                    <a:pt x="18880" y="14696"/>
                  </a:cubicBezTo>
                  <a:lnTo>
                    <a:pt x="19356" y="14676"/>
                  </a:lnTo>
                  <a:lnTo>
                    <a:pt x="20050" y="14676"/>
                  </a:lnTo>
                  <a:cubicBezTo>
                    <a:pt x="20127" y="14673"/>
                    <a:pt x="20204" y="14672"/>
                    <a:pt x="20280" y="14672"/>
                  </a:cubicBezTo>
                  <a:cubicBezTo>
                    <a:pt x="20818" y="14672"/>
                    <a:pt x="21356" y="14733"/>
                    <a:pt x="21894" y="14854"/>
                  </a:cubicBezTo>
                  <a:cubicBezTo>
                    <a:pt x="22291" y="14993"/>
                    <a:pt x="22668" y="15211"/>
                    <a:pt x="22985" y="15509"/>
                  </a:cubicBezTo>
                  <a:lnTo>
                    <a:pt x="23263" y="15727"/>
                  </a:lnTo>
                  <a:cubicBezTo>
                    <a:pt x="23818" y="16143"/>
                    <a:pt x="24334" y="16599"/>
                    <a:pt x="24829" y="17095"/>
                  </a:cubicBezTo>
                  <a:cubicBezTo>
                    <a:pt x="25900" y="18107"/>
                    <a:pt x="26991" y="19257"/>
                    <a:pt x="27665" y="20824"/>
                  </a:cubicBezTo>
                  <a:cubicBezTo>
                    <a:pt x="27844" y="21280"/>
                    <a:pt x="27883" y="21756"/>
                    <a:pt x="27764" y="22232"/>
                  </a:cubicBezTo>
                  <a:cubicBezTo>
                    <a:pt x="27606" y="22132"/>
                    <a:pt x="27407" y="22073"/>
                    <a:pt x="27209" y="22053"/>
                  </a:cubicBezTo>
                  <a:cubicBezTo>
                    <a:pt x="26912" y="22073"/>
                    <a:pt x="26634" y="22232"/>
                    <a:pt x="26475" y="22489"/>
                  </a:cubicBezTo>
                  <a:cubicBezTo>
                    <a:pt x="26198" y="22926"/>
                    <a:pt x="26158" y="23461"/>
                    <a:pt x="26356" y="23917"/>
                  </a:cubicBezTo>
                  <a:cubicBezTo>
                    <a:pt x="26528" y="24279"/>
                    <a:pt x="26883" y="24513"/>
                    <a:pt x="27262" y="24513"/>
                  </a:cubicBezTo>
                  <a:cubicBezTo>
                    <a:pt x="27277" y="24513"/>
                    <a:pt x="27293" y="24513"/>
                    <a:pt x="27308" y="24512"/>
                  </a:cubicBezTo>
                  <a:cubicBezTo>
                    <a:pt x="27388" y="24512"/>
                    <a:pt x="27487" y="24512"/>
                    <a:pt x="27566" y="24492"/>
                  </a:cubicBezTo>
                  <a:cubicBezTo>
                    <a:pt x="27943" y="24393"/>
                    <a:pt x="28260" y="24155"/>
                    <a:pt x="28419" y="23798"/>
                  </a:cubicBezTo>
                  <a:cubicBezTo>
                    <a:pt x="28994" y="22826"/>
                    <a:pt x="29113" y="21637"/>
                    <a:pt x="28756" y="20546"/>
                  </a:cubicBezTo>
                  <a:cubicBezTo>
                    <a:pt x="28518" y="19832"/>
                    <a:pt x="28181" y="19138"/>
                    <a:pt x="27764" y="18523"/>
                  </a:cubicBezTo>
                  <a:lnTo>
                    <a:pt x="27764" y="18523"/>
                  </a:lnTo>
                  <a:cubicBezTo>
                    <a:pt x="28478" y="19178"/>
                    <a:pt x="29311" y="19713"/>
                    <a:pt x="30204" y="20110"/>
                  </a:cubicBezTo>
                  <a:cubicBezTo>
                    <a:pt x="31037" y="20467"/>
                    <a:pt x="31889" y="20784"/>
                    <a:pt x="32742" y="21042"/>
                  </a:cubicBezTo>
                  <a:cubicBezTo>
                    <a:pt x="33139" y="21141"/>
                    <a:pt x="33535" y="21220"/>
                    <a:pt x="33952" y="21260"/>
                  </a:cubicBezTo>
                  <a:cubicBezTo>
                    <a:pt x="34249" y="21280"/>
                    <a:pt x="34566" y="21339"/>
                    <a:pt x="34864" y="21399"/>
                  </a:cubicBezTo>
                  <a:cubicBezTo>
                    <a:pt x="35201" y="21478"/>
                    <a:pt x="35558" y="21518"/>
                    <a:pt x="35915" y="21518"/>
                  </a:cubicBezTo>
                  <a:cubicBezTo>
                    <a:pt x="36589" y="21498"/>
                    <a:pt x="37264" y="21418"/>
                    <a:pt x="37938" y="21260"/>
                  </a:cubicBezTo>
                  <a:lnTo>
                    <a:pt x="38473" y="21161"/>
                  </a:lnTo>
                  <a:cubicBezTo>
                    <a:pt x="39703" y="20923"/>
                    <a:pt x="40913" y="20506"/>
                    <a:pt x="42023" y="19872"/>
                  </a:cubicBezTo>
                  <a:cubicBezTo>
                    <a:pt x="43034" y="19356"/>
                    <a:pt x="44026" y="18761"/>
                    <a:pt x="44958" y="18067"/>
                  </a:cubicBezTo>
                  <a:cubicBezTo>
                    <a:pt x="45037" y="18007"/>
                    <a:pt x="45077" y="18007"/>
                    <a:pt x="45077" y="18007"/>
                  </a:cubicBezTo>
                  <a:lnTo>
                    <a:pt x="45097" y="18007"/>
                  </a:lnTo>
                  <a:cubicBezTo>
                    <a:pt x="45950" y="18642"/>
                    <a:pt x="46842" y="19217"/>
                    <a:pt x="47794" y="19713"/>
                  </a:cubicBezTo>
                  <a:lnTo>
                    <a:pt x="48032" y="19832"/>
                  </a:lnTo>
                  <a:cubicBezTo>
                    <a:pt x="48468" y="20070"/>
                    <a:pt x="48924" y="20288"/>
                    <a:pt x="49420" y="20447"/>
                  </a:cubicBezTo>
                  <a:cubicBezTo>
                    <a:pt x="50213" y="20764"/>
                    <a:pt x="51027" y="21002"/>
                    <a:pt x="51859" y="21200"/>
                  </a:cubicBezTo>
                  <a:cubicBezTo>
                    <a:pt x="52573" y="21379"/>
                    <a:pt x="53307" y="21478"/>
                    <a:pt x="54041" y="21498"/>
                  </a:cubicBezTo>
                  <a:lnTo>
                    <a:pt x="54319" y="21498"/>
                  </a:lnTo>
                  <a:cubicBezTo>
                    <a:pt x="55528" y="21438"/>
                    <a:pt x="56738" y="21240"/>
                    <a:pt x="57888" y="20903"/>
                  </a:cubicBezTo>
                  <a:cubicBezTo>
                    <a:pt x="59237" y="20506"/>
                    <a:pt x="60526" y="19891"/>
                    <a:pt x="61676" y="19098"/>
                  </a:cubicBezTo>
                  <a:cubicBezTo>
                    <a:pt x="61874" y="18940"/>
                    <a:pt x="62092" y="18781"/>
                    <a:pt x="62291" y="18602"/>
                  </a:cubicBezTo>
                  <a:lnTo>
                    <a:pt x="62291" y="18602"/>
                  </a:lnTo>
                  <a:cubicBezTo>
                    <a:pt x="61854" y="19257"/>
                    <a:pt x="61517" y="19971"/>
                    <a:pt x="61299" y="20724"/>
                  </a:cubicBezTo>
                  <a:cubicBezTo>
                    <a:pt x="61022" y="21736"/>
                    <a:pt x="61101" y="23243"/>
                    <a:pt x="61973" y="24135"/>
                  </a:cubicBezTo>
                  <a:cubicBezTo>
                    <a:pt x="62211" y="24373"/>
                    <a:pt x="62529" y="24492"/>
                    <a:pt x="62866" y="24492"/>
                  </a:cubicBezTo>
                  <a:cubicBezTo>
                    <a:pt x="63084" y="24492"/>
                    <a:pt x="63282" y="24433"/>
                    <a:pt x="63461" y="24314"/>
                  </a:cubicBezTo>
                  <a:cubicBezTo>
                    <a:pt x="63818" y="24036"/>
                    <a:pt x="63957" y="23362"/>
                    <a:pt x="63798" y="22826"/>
                  </a:cubicBezTo>
                  <a:cubicBezTo>
                    <a:pt x="63679" y="22390"/>
                    <a:pt x="63302" y="22073"/>
                    <a:pt x="62866" y="22053"/>
                  </a:cubicBezTo>
                  <a:cubicBezTo>
                    <a:pt x="62668" y="22053"/>
                    <a:pt x="62489" y="22113"/>
                    <a:pt x="62350" y="22212"/>
                  </a:cubicBezTo>
                  <a:lnTo>
                    <a:pt x="62330" y="22172"/>
                  </a:lnTo>
                  <a:cubicBezTo>
                    <a:pt x="62211" y="21716"/>
                    <a:pt x="62271" y="21240"/>
                    <a:pt x="62449" y="20804"/>
                  </a:cubicBezTo>
                  <a:cubicBezTo>
                    <a:pt x="62767" y="20030"/>
                    <a:pt x="63203" y="19316"/>
                    <a:pt x="63758" y="18682"/>
                  </a:cubicBezTo>
                  <a:cubicBezTo>
                    <a:pt x="64710" y="17532"/>
                    <a:pt x="65801" y="16500"/>
                    <a:pt x="66991" y="15588"/>
                  </a:cubicBezTo>
                  <a:cubicBezTo>
                    <a:pt x="67804" y="14973"/>
                    <a:pt x="68518" y="14676"/>
                    <a:pt x="69331" y="14676"/>
                  </a:cubicBezTo>
                  <a:lnTo>
                    <a:pt x="69589" y="14676"/>
                  </a:lnTo>
                  <a:cubicBezTo>
                    <a:pt x="69985" y="14676"/>
                    <a:pt x="70402" y="14676"/>
                    <a:pt x="70798" y="14696"/>
                  </a:cubicBezTo>
                  <a:cubicBezTo>
                    <a:pt x="71195" y="14715"/>
                    <a:pt x="71611" y="14715"/>
                    <a:pt x="72008" y="14715"/>
                  </a:cubicBezTo>
                  <a:lnTo>
                    <a:pt x="72623" y="14715"/>
                  </a:lnTo>
                  <a:cubicBezTo>
                    <a:pt x="73317" y="14715"/>
                    <a:pt x="73991" y="14577"/>
                    <a:pt x="74626" y="14299"/>
                  </a:cubicBezTo>
                  <a:cubicBezTo>
                    <a:pt x="75479" y="13922"/>
                    <a:pt x="76034" y="13109"/>
                    <a:pt x="76252" y="11919"/>
                  </a:cubicBezTo>
                  <a:cubicBezTo>
                    <a:pt x="76312" y="11622"/>
                    <a:pt x="76371" y="11622"/>
                    <a:pt x="76530" y="11602"/>
                  </a:cubicBezTo>
                  <a:lnTo>
                    <a:pt x="77224" y="11582"/>
                  </a:lnTo>
                  <a:cubicBezTo>
                    <a:pt x="78235" y="11542"/>
                    <a:pt x="79227" y="11463"/>
                    <a:pt x="80238" y="11324"/>
                  </a:cubicBezTo>
                  <a:lnTo>
                    <a:pt x="80536" y="11285"/>
                  </a:lnTo>
                  <a:cubicBezTo>
                    <a:pt x="81428" y="11146"/>
                    <a:pt x="82380" y="11007"/>
                    <a:pt x="83173" y="10273"/>
                  </a:cubicBezTo>
                  <a:cubicBezTo>
                    <a:pt x="83173" y="10253"/>
                    <a:pt x="83193" y="10234"/>
                    <a:pt x="83213" y="10234"/>
                  </a:cubicBezTo>
                  <a:lnTo>
                    <a:pt x="83233" y="10253"/>
                  </a:lnTo>
                  <a:cubicBezTo>
                    <a:pt x="83292" y="10333"/>
                    <a:pt x="83371" y="10392"/>
                    <a:pt x="83451" y="10432"/>
                  </a:cubicBezTo>
                  <a:lnTo>
                    <a:pt x="83490" y="10452"/>
                  </a:lnTo>
                  <a:cubicBezTo>
                    <a:pt x="83709" y="10630"/>
                    <a:pt x="83966" y="10749"/>
                    <a:pt x="84244" y="10769"/>
                  </a:cubicBezTo>
                  <a:cubicBezTo>
                    <a:pt x="84363" y="10769"/>
                    <a:pt x="84462" y="10729"/>
                    <a:pt x="84581" y="10690"/>
                  </a:cubicBezTo>
                  <a:cubicBezTo>
                    <a:pt x="84978" y="10511"/>
                    <a:pt x="84958" y="10115"/>
                    <a:pt x="84958" y="9857"/>
                  </a:cubicBezTo>
                  <a:lnTo>
                    <a:pt x="84958" y="9698"/>
                  </a:lnTo>
                  <a:cubicBezTo>
                    <a:pt x="84958" y="8905"/>
                    <a:pt x="85255" y="8132"/>
                    <a:pt x="85791" y="7556"/>
                  </a:cubicBezTo>
                  <a:cubicBezTo>
                    <a:pt x="86088" y="7239"/>
                    <a:pt x="86525" y="7061"/>
                    <a:pt x="86961" y="7061"/>
                  </a:cubicBezTo>
                  <a:cubicBezTo>
                    <a:pt x="86604" y="8132"/>
                    <a:pt x="87358" y="9262"/>
                    <a:pt x="88488" y="9341"/>
                  </a:cubicBezTo>
                  <a:cubicBezTo>
                    <a:pt x="88666" y="9321"/>
                    <a:pt x="88825" y="9282"/>
                    <a:pt x="88984" y="9222"/>
                  </a:cubicBezTo>
                  <a:cubicBezTo>
                    <a:pt x="89440" y="9004"/>
                    <a:pt x="89757" y="8588"/>
                    <a:pt x="89876" y="8112"/>
                  </a:cubicBezTo>
                  <a:cubicBezTo>
                    <a:pt x="90015" y="7457"/>
                    <a:pt x="89876" y="6783"/>
                    <a:pt x="89460" y="6287"/>
                  </a:cubicBezTo>
                  <a:cubicBezTo>
                    <a:pt x="88977" y="5669"/>
                    <a:pt x="88231" y="5315"/>
                    <a:pt x="87460" y="5315"/>
                  </a:cubicBezTo>
                  <a:cubicBezTo>
                    <a:pt x="87439" y="5315"/>
                    <a:pt x="87418" y="5315"/>
                    <a:pt x="87397" y="5315"/>
                  </a:cubicBezTo>
                  <a:cubicBezTo>
                    <a:pt x="86743" y="5315"/>
                    <a:pt x="86128" y="5514"/>
                    <a:pt x="85612" y="5910"/>
                  </a:cubicBezTo>
                  <a:cubicBezTo>
                    <a:pt x="85355" y="6109"/>
                    <a:pt x="85117" y="6327"/>
                    <a:pt x="84879" y="6525"/>
                  </a:cubicBezTo>
                  <a:lnTo>
                    <a:pt x="84621" y="6783"/>
                  </a:lnTo>
                  <a:lnTo>
                    <a:pt x="84601" y="6803"/>
                  </a:lnTo>
                  <a:lnTo>
                    <a:pt x="84601" y="6723"/>
                  </a:lnTo>
                  <a:cubicBezTo>
                    <a:pt x="84581" y="6089"/>
                    <a:pt x="84462" y="5454"/>
                    <a:pt x="84244" y="4859"/>
                  </a:cubicBezTo>
                  <a:cubicBezTo>
                    <a:pt x="83808" y="3689"/>
                    <a:pt x="82717" y="2440"/>
                    <a:pt x="81368" y="2440"/>
                  </a:cubicBezTo>
                  <a:cubicBezTo>
                    <a:pt x="81170" y="2440"/>
                    <a:pt x="80952" y="2460"/>
                    <a:pt x="80734" y="2519"/>
                  </a:cubicBezTo>
                  <a:cubicBezTo>
                    <a:pt x="80159" y="2698"/>
                    <a:pt x="79643" y="3094"/>
                    <a:pt x="79346" y="3610"/>
                  </a:cubicBezTo>
                  <a:cubicBezTo>
                    <a:pt x="79167" y="2559"/>
                    <a:pt x="78671" y="1270"/>
                    <a:pt x="77323" y="536"/>
                  </a:cubicBezTo>
                  <a:cubicBezTo>
                    <a:pt x="76906" y="298"/>
                    <a:pt x="76430" y="140"/>
                    <a:pt x="75955" y="80"/>
                  </a:cubicBezTo>
                  <a:cubicBezTo>
                    <a:pt x="75756" y="40"/>
                    <a:pt x="75558" y="21"/>
                    <a:pt x="75340" y="21"/>
                  </a:cubicBezTo>
                  <a:cubicBezTo>
                    <a:pt x="73515" y="21"/>
                    <a:pt x="71849" y="1270"/>
                    <a:pt x="70759" y="2281"/>
                  </a:cubicBezTo>
                  <a:cubicBezTo>
                    <a:pt x="69509" y="3491"/>
                    <a:pt x="68498" y="4959"/>
                    <a:pt x="67467" y="6486"/>
                  </a:cubicBezTo>
                  <a:cubicBezTo>
                    <a:pt x="67050" y="7120"/>
                    <a:pt x="66634" y="7775"/>
                    <a:pt x="66217" y="8409"/>
                  </a:cubicBezTo>
                  <a:cubicBezTo>
                    <a:pt x="65801" y="9044"/>
                    <a:pt x="65365" y="9738"/>
                    <a:pt x="64928" y="10392"/>
                  </a:cubicBezTo>
                  <a:lnTo>
                    <a:pt x="64591" y="10888"/>
                  </a:lnTo>
                  <a:cubicBezTo>
                    <a:pt x="64095" y="11642"/>
                    <a:pt x="63580" y="12395"/>
                    <a:pt x="63044" y="13129"/>
                  </a:cubicBezTo>
                  <a:lnTo>
                    <a:pt x="63024" y="13149"/>
                  </a:lnTo>
                  <a:cubicBezTo>
                    <a:pt x="62469" y="13883"/>
                    <a:pt x="61894" y="14616"/>
                    <a:pt x="61260" y="15310"/>
                  </a:cubicBezTo>
                  <a:cubicBezTo>
                    <a:pt x="60605" y="16024"/>
                    <a:pt x="59871" y="16679"/>
                    <a:pt x="59058" y="17214"/>
                  </a:cubicBezTo>
                  <a:cubicBezTo>
                    <a:pt x="58424" y="17591"/>
                    <a:pt x="57769" y="17888"/>
                    <a:pt x="57075" y="18146"/>
                  </a:cubicBezTo>
                  <a:cubicBezTo>
                    <a:pt x="56678" y="18285"/>
                    <a:pt x="56262" y="18345"/>
                    <a:pt x="55846" y="18364"/>
                  </a:cubicBezTo>
                  <a:lnTo>
                    <a:pt x="55667" y="18384"/>
                  </a:lnTo>
                  <a:cubicBezTo>
                    <a:pt x="55092" y="18424"/>
                    <a:pt x="54616" y="18464"/>
                    <a:pt x="54160" y="18464"/>
                  </a:cubicBezTo>
                  <a:cubicBezTo>
                    <a:pt x="53386" y="18464"/>
                    <a:pt x="52613" y="18364"/>
                    <a:pt x="51859" y="18186"/>
                  </a:cubicBezTo>
                  <a:cubicBezTo>
                    <a:pt x="50352" y="17789"/>
                    <a:pt x="48944" y="17036"/>
                    <a:pt x="47754" y="15985"/>
                  </a:cubicBezTo>
                  <a:lnTo>
                    <a:pt x="47715" y="15945"/>
                  </a:lnTo>
                  <a:lnTo>
                    <a:pt x="47735" y="15925"/>
                  </a:lnTo>
                  <a:cubicBezTo>
                    <a:pt x="48111" y="15648"/>
                    <a:pt x="48488" y="15330"/>
                    <a:pt x="48865" y="15033"/>
                  </a:cubicBezTo>
                  <a:cubicBezTo>
                    <a:pt x="49460" y="14557"/>
                    <a:pt x="50055" y="14081"/>
                    <a:pt x="50670" y="13625"/>
                  </a:cubicBezTo>
                  <a:cubicBezTo>
                    <a:pt x="51364" y="13129"/>
                    <a:pt x="52097" y="12673"/>
                    <a:pt x="52851" y="12276"/>
                  </a:cubicBezTo>
                  <a:cubicBezTo>
                    <a:pt x="53882" y="11701"/>
                    <a:pt x="54854" y="11205"/>
                    <a:pt x="56024" y="11067"/>
                  </a:cubicBezTo>
                  <a:cubicBezTo>
                    <a:pt x="56301" y="11034"/>
                    <a:pt x="56579" y="11017"/>
                    <a:pt x="56855" y="11017"/>
                  </a:cubicBezTo>
                  <a:cubicBezTo>
                    <a:pt x="57746" y="11017"/>
                    <a:pt x="58627" y="11185"/>
                    <a:pt x="59475" y="11503"/>
                  </a:cubicBezTo>
                  <a:cubicBezTo>
                    <a:pt x="59772" y="11622"/>
                    <a:pt x="60070" y="11701"/>
                    <a:pt x="60387" y="11701"/>
                  </a:cubicBezTo>
                  <a:lnTo>
                    <a:pt x="60407" y="11701"/>
                  </a:lnTo>
                  <a:cubicBezTo>
                    <a:pt x="60427" y="11704"/>
                    <a:pt x="60448" y="11705"/>
                    <a:pt x="60468" y="11705"/>
                  </a:cubicBezTo>
                  <a:cubicBezTo>
                    <a:pt x="60606" y="11705"/>
                    <a:pt x="60739" y="11649"/>
                    <a:pt x="60843" y="11562"/>
                  </a:cubicBezTo>
                  <a:cubicBezTo>
                    <a:pt x="60922" y="11463"/>
                    <a:pt x="60982" y="11344"/>
                    <a:pt x="60962" y="11205"/>
                  </a:cubicBezTo>
                  <a:cubicBezTo>
                    <a:pt x="60942" y="11027"/>
                    <a:pt x="60863" y="10848"/>
                    <a:pt x="60744" y="10710"/>
                  </a:cubicBezTo>
                  <a:cubicBezTo>
                    <a:pt x="59713" y="9381"/>
                    <a:pt x="57670" y="8429"/>
                    <a:pt x="55865" y="8429"/>
                  </a:cubicBezTo>
                  <a:cubicBezTo>
                    <a:pt x="55806" y="8424"/>
                    <a:pt x="55745" y="8422"/>
                    <a:pt x="55683" y="8422"/>
                  </a:cubicBezTo>
                  <a:cubicBezTo>
                    <a:pt x="55498" y="8422"/>
                    <a:pt x="55305" y="8444"/>
                    <a:pt x="55112" y="8488"/>
                  </a:cubicBezTo>
                  <a:cubicBezTo>
                    <a:pt x="53327" y="8766"/>
                    <a:pt x="51919" y="9936"/>
                    <a:pt x="50868" y="10789"/>
                  </a:cubicBezTo>
                  <a:cubicBezTo>
                    <a:pt x="50372" y="11225"/>
                    <a:pt x="49856" y="11681"/>
                    <a:pt x="49381" y="12118"/>
                  </a:cubicBezTo>
                  <a:lnTo>
                    <a:pt x="48746" y="12693"/>
                  </a:lnTo>
                  <a:cubicBezTo>
                    <a:pt x="48409" y="12990"/>
                    <a:pt x="48091" y="13307"/>
                    <a:pt x="47794" y="13645"/>
                  </a:cubicBezTo>
                  <a:cubicBezTo>
                    <a:pt x="47635" y="13783"/>
                    <a:pt x="47477" y="13942"/>
                    <a:pt x="47338" y="14101"/>
                  </a:cubicBezTo>
                  <a:lnTo>
                    <a:pt x="47259" y="14180"/>
                  </a:lnTo>
                  <a:cubicBezTo>
                    <a:pt x="47100" y="14339"/>
                    <a:pt x="46941" y="14497"/>
                    <a:pt x="46802" y="14616"/>
                  </a:cubicBezTo>
                  <a:cubicBezTo>
                    <a:pt x="46723" y="14696"/>
                    <a:pt x="46624" y="14775"/>
                    <a:pt x="46564" y="14815"/>
                  </a:cubicBezTo>
                  <a:cubicBezTo>
                    <a:pt x="46525" y="14755"/>
                    <a:pt x="46445" y="14656"/>
                    <a:pt x="46366" y="14557"/>
                  </a:cubicBezTo>
                  <a:lnTo>
                    <a:pt x="46287" y="14458"/>
                  </a:lnTo>
                  <a:cubicBezTo>
                    <a:pt x="46148" y="14299"/>
                    <a:pt x="46029" y="14121"/>
                    <a:pt x="45950" y="13942"/>
                  </a:cubicBezTo>
                  <a:cubicBezTo>
                    <a:pt x="46009" y="13764"/>
                    <a:pt x="46089" y="13625"/>
                    <a:pt x="46188" y="13506"/>
                  </a:cubicBezTo>
                  <a:lnTo>
                    <a:pt x="46287" y="13347"/>
                  </a:lnTo>
                  <a:cubicBezTo>
                    <a:pt x="47199" y="11979"/>
                    <a:pt x="47893" y="10472"/>
                    <a:pt x="48369" y="8885"/>
                  </a:cubicBezTo>
                  <a:cubicBezTo>
                    <a:pt x="48409" y="8746"/>
                    <a:pt x="48448" y="8607"/>
                    <a:pt x="48488" y="8469"/>
                  </a:cubicBezTo>
                  <a:cubicBezTo>
                    <a:pt x="48528" y="8290"/>
                    <a:pt x="48567" y="8092"/>
                    <a:pt x="48627" y="7933"/>
                  </a:cubicBezTo>
                  <a:cubicBezTo>
                    <a:pt x="48726" y="7715"/>
                    <a:pt x="48726" y="7497"/>
                    <a:pt x="48627" y="7299"/>
                  </a:cubicBezTo>
                  <a:cubicBezTo>
                    <a:pt x="48508" y="7120"/>
                    <a:pt x="48329" y="7001"/>
                    <a:pt x="48131" y="6961"/>
                  </a:cubicBezTo>
                  <a:cubicBezTo>
                    <a:pt x="48032" y="6942"/>
                    <a:pt x="47933" y="6942"/>
                    <a:pt x="47834" y="6942"/>
                  </a:cubicBezTo>
                  <a:cubicBezTo>
                    <a:pt x="47338" y="6942"/>
                    <a:pt x="46941" y="7219"/>
                    <a:pt x="46564" y="7775"/>
                  </a:cubicBezTo>
                  <a:cubicBezTo>
                    <a:pt x="45989" y="8726"/>
                    <a:pt x="45613" y="9758"/>
                    <a:pt x="45474" y="10848"/>
                  </a:cubicBezTo>
                  <a:cubicBezTo>
                    <a:pt x="45394" y="11225"/>
                    <a:pt x="45315" y="11582"/>
                    <a:pt x="45196" y="11939"/>
                  </a:cubicBezTo>
                  <a:cubicBezTo>
                    <a:pt x="45156" y="12058"/>
                    <a:pt x="45117" y="12177"/>
                    <a:pt x="45097" y="12296"/>
                  </a:cubicBezTo>
                  <a:cubicBezTo>
                    <a:pt x="44899" y="11780"/>
                    <a:pt x="44780" y="11265"/>
                    <a:pt x="44700" y="10749"/>
                  </a:cubicBezTo>
                  <a:cubicBezTo>
                    <a:pt x="44522" y="9718"/>
                    <a:pt x="44165" y="8746"/>
                    <a:pt x="43649" y="7854"/>
                  </a:cubicBezTo>
                  <a:cubicBezTo>
                    <a:pt x="43272" y="7239"/>
                    <a:pt x="42836" y="6942"/>
                    <a:pt x="42321" y="6942"/>
                  </a:cubicBezTo>
                  <a:cubicBezTo>
                    <a:pt x="42221" y="6942"/>
                    <a:pt x="42142" y="6942"/>
                    <a:pt x="42063" y="6961"/>
                  </a:cubicBezTo>
                  <a:cubicBezTo>
                    <a:pt x="41864" y="6981"/>
                    <a:pt x="41686" y="7080"/>
                    <a:pt x="41567" y="7239"/>
                  </a:cubicBezTo>
                  <a:cubicBezTo>
                    <a:pt x="41448" y="7457"/>
                    <a:pt x="41448" y="7695"/>
                    <a:pt x="41527" y="7913"/>
                  </a:cubicBezTo>
                  <a:cubicBezTo>
                    <a:pt x="41825" y="9163"/>
                    <a:pt x="42261" y="10392"/>
                    <a:pt x="42836" y="11542"/>
                  </a:cubicBezTo>
                  <a:lnTo>
                    <a:pt x="42995" y="11840"/>
                  </a:lnTo>
                  <a:cubicBezTo>
                    <a:pt x="43292" y="12455"/>
                    <a:pt x="43649" y="13030"/>
                    <a:pt x="44046" y="13605"/>
                  </a:cubicBezTo>
                  <a:cubicBezTo>
                    <a:pt x="44284" y="13942"/>
                    <a:pt x="44264" y="13982"/>
                    <a:pt x="43986" y="14279"/>
                  </a:cubicBezTo>
                  <a:cubicBezTo>
                    <a:pt x="43907" y="14378"/>
                    <a:pt x="43848" y="14458"/>
                    <a:pt x="43768" y="14557"/>
                  </a:cubicBezTo>
                  <a:cubicBezTo>
                    <a:pt x="43729" y="14636"/>
                    <a:pt x="43610" y="14815"/>
                    <a:pt x="43570" y="14815"/>
                  </a:cubicBezTo>
                  <a:cubicBezTo>
                    <a:pt x="43530" y="14815"/>
                    <a:pt x="43391" y="14636"/>
                    <a:pt x="43332" y="14557"/>
                  </a:cubicBezTo>
                  <a:cubicBezTo>
                    <a:pt x="43253" y="14478"/>
                    <a:pt x="43193" y="14398"/>
                    <a:pt x="43114" y="14339"/>
                  </a:cubicBezTo>
                  <a:lnTo>
                    <a:pt x="42420" y="13664"/>
                  </a:lnTo>
                  <a:cubicBezTo>
                    <a:pt x="41864" y="13129"/>
                    <a:pt x="41289" y="12574"/>
                    <a:pt x="40714" y="12058"/>
                  </a:cubicBezTo>
                  <a:cubicBezTo>
                    <a:pt x="39822" y="11186"/>
                    <a:pt x="38850" y="10412"/>
                    <a:pt x="37839" y="9698"/>
                  </a:cubicBezTo>
                  <a:cubicBezTo>
                    <a:pt x="37045" y="9163"/>
                    <a:pt x="36213" y="8607"/>
                    <a:pt x="35221" y="8449"/>
                  </a:cubicBezTo>
                  <a:cubicBezTo>
                    <a:pt x="34804" y="8389"/>
                    <a:pt x="34388" y="8369"/>
                    <a:pt x="33972" y="8369"/>
                  </a:cubicBezTo>
                  <a:cubicBezTo>
                    <a:pt x="33922" y="8368"/>
                    <a:pt x="33873" y="8367"/>
                    <a:pt x="33823" y="8367"/>
                  </a:cubicBezTo>
                  <a:cubicBezTo>
                    <a:pt x="33281" y="8367"/>
                    <a:pt x="32755" y="8467"/>
                    <a:pt x="32246" y="8667"/>
                  </a:cubicBezTo>
                  <a:cubicBezTo>
                    <a:pt x="31393" y="8984"/>
                    <a:pt x="30442" y="9401"/>
                    <a:pt x="29688" y="10273"/>
                  </a:cubicBezTo>
                  <a:cubicBezTo>
                    <a:pt x="29569" y="10412"/>
                    <a:pt x="29450" y="10591"/>
                    <a:pt x="29371" y="10769"/>
                  </a:cubicBezTo>
                  <a:lnTo>
                    <a:pt x="29311" y="10848"/>
                  </a:lnTo>
                  <a:cubicBezTo>
                    <a:pt x="29153" y="11047"/>
                    <a:pt x="29153" y="11324"/>
                    <a:pt x="29272" y="11542"/>
                  </a:cubicBezTo>
                  <a:cubicBezTo>
                    <a:pt x="29351" y="11681"/>
                    <a:pt x="29510" y="11761"/>
                    <a:pt x="29668" y="11761"/>
                  </a:cubicBezTo>
                  <a:cubicBezTo>
                    <a:pt x="29747" y="11761"/>
                    <a:pt x="29847" y="11741"/>
                    <a:pt x="29926" y="11701"/>
                  </a:cubicBezTo>
                  <a:cubicBezTo>
                    <a:pt x="30918" y="11364"/>
                    <a:pt x="31949" y="11007"/>
                    <a:pt x="32980" y="11007"/>
                  </a:cubicBezTo>
                  <a:lnTo>
                    <a:pt x="33158" y="11007"/>
                  </a:lnTo>
                  <a:cubicBezTo>
                    <a:pt x="34428" y="11067"/>
                    <a:pt x="35360" y="11285"/>
                    <a:pt x="36213" y="11721"/>
                  </a:cubicBezTo>
                  <a:lnTo>
                    <a:pt x="36411" y="11840"/>
                  </a:lnTo>
                  <a:cubicBezTo>
                    <a:pt x="37125" y="12197"/>
                    <a:pt x="37878" y="12594"/>
                    <a:pt x="38572" y="13030"/>
                  </a:cubicBezTo>
                  <a:cubicBezTo>
                    <a:pt x="39485" y="13605"/>
                    <a:pt x="40377" y="14259"/>
                    <a:pt x="41190" y="14973"/>
                  </a:cubicBezTo>
                  <a:cubicBezTo>
                    <a:pt x="41567" y="15291"/>
                    <a:pt x="41964" y="15608"/>
                    <a:pt x="42380" y="15905"/>
                  </a:cubicBezTo>
                  <a:lnTo>
                    <a:pt x="42400" y="15925"/>
                  </a:lnTo>
                  <a:lnTo>
                    <a:pt x="42380" y="15965"/>
                  </a:lnTo>
                  <a:cubicBezTo>
                    <a:pt x="41706" y="16560"/>
                    <a:pt x="40932" y="17056"/>
                    <a:pt x="40119" y="17452"/>
                  </a:cubicBezTo>
                  <a:cubicBezTo>
                    <a:pt x="38847" y="18108"/>
                    <a:pt x="37424" y="18445"/>
                    <a:pt x="35998" y="18445"/>
                  </a:cubicBezTo>
                  <a:cubicBezTo>
                    <a:pt x="35957" y="18445"/>
                    <a:pt x="35916" y="18444"/>
                    <a:pt x="35875" y="18444"/>
                  </a:cubicBezTo>
                  <a:cubicBezTo>
                    <a:pt x="35023" y="18444"/>
                    <a:pt x="34190" y="18364"/>
                    <a:pt x="33357" y="18186"/>
                  </a:cubicBezTo>
                  <a:cubicBezTo>
                    <a:pt x="32306" y="17968"/>
                    <a:pt x="31354" y="17492"/>
                    <a:pt x="30541" y="16837"/>
                  </a:cubicBezTo>
                  <a:cubicBezTo>
                    <a:pt x="29311" y="15846"/>
                    <a:pt x="28220" y="14696"/>
                    <a:pt x="27308" y="13426"/>
                  </a:cubicBezTo>
                  <a:cubicBezTo>
                    <a:pt x="26495" y="12356"/>
                    <a:pt x="25742" y="11186"/>
                    <a:pt x="25008" y="10035"/>
                  </a:cubicBezTo>
                  <a:lnTo>
                    <a:pt x="24730" y="9619"/>
                  </a:lnTo>
                  <a:cubicBezTo>
                    <a:pt x="24492" y="9262"/>
                    <a:pt x="24254" y="8885"/>
                    <a:pt x="24016" y="8528"/>
                  </a:cubicBezTo>
                  <a:cubicBezTo>
                    <a:pt x="23302" y="7398"/>
                    <a:pt x="22549" y="6248"/>
                    <a:pt x="21775" y="5157"/>
                  </a:cubicBezTo>
                  <a:cubicBezTo>
                    <a:pt x="20566" y="3491"/>
                    <a:pt x="19554" y="2361"/>
                    <a:pt x="18463" y="1429"/>
                  </a:cubicBezTo>
                  <a:cubicBezTo>
                    <a:pt x="17591" y="734"/>
                    <a:pt x="16579" y="239"/>
                    <a:pt x="15469"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3301550" y="1781875"/>
              <a:ext cx="86800" cy="77875"/>
            </a:xfrm>
            <a:custGeom>
              <a:avLst/>
              <a:gdLst/>
              <a:ahLst/>
              <a:cxnLst/>
              <a:rect l="l" t="t" r="r" b="b"/>
              <a:pathLst>
                <a:path w="3472" h="3115" extrusionOk="0">
                  <a:moveTo>
                    <a:pt x="1726" y="239"/>
                  </a:moveTo>
                  <a:cubicBezTo>
                    <a:pt x="2559" y="239"/>
                    <a:pt x="3214" y="833"/>
                    <a:pt x="3214" y="1547"/>
                  </a:cubicBezTo>
                  <a:cubicBezTo>
                    <a:pt x="3214" y="2281"/>
                    <a:pt x="2539" y="2856"/>
                    <a:pt x="1726" y="2856"/>
                  </a:cubicBezTo>
                  <a:cubicBezTo>
                    <a:pt x="913" y="2856"/>
                    <a:pt x="239" y="2281"/>
                    <a:pt x="239" y="1547"/>
                  </a:cubicBezTo>
                  <a:cubicBezTo>
                    <a:pt x="239" y="833"/>
                    <a:pt x="913" y="239"/>
                    <a:pt x="1726" y="239"/>
                  </a:cubicBezTo>
                  <a:close/>
                  <a:moveTo>
                    <a:pt x="1726" y="1"/>
                  </a:moveTo>
                  <a:cubicBezTo>
                    <a:pt x="774" y="1"/>
                    <a:pt x="1" y="695"/>
                    <a:pt x="1" y="1547"/>
                  </a:cubicBezTo>
                  <a:cubicBezTo>
                    <a:pt x="1" y="2420"/>
                    <a:pt x="774" y="3114"/>
                    <a:pt x="1726" y="3114"/>
                  </a:cubicBezTo>
                  <a:cubicBezTo>
                    <a:pt x="2678" y="3114"/>
                    <a:pt x="3471" y="2420"/>
                    <a:pt x="3471" y="1547"/>
                  </a:cubicBezTo>
                  <a:cubicBezTo>
                    <a:pt x="3471" y="695"/>
                    <a:pt x="2678" y="1"/>
                    <a:pt x="172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4218750" y="1781875"/>
              <a:ext cx="86800" cy="77875"/>
            </a:xfrm>
            <a:custGeom>
              <a:avLst/>
              <a:gdLst/>
              <a:ahLst/>
              <a:cxnLst/>
              <a:rect l="l" t="t" r="r" b="b"/>
              <a:pathLst>
                <a:path w="3472" h="3115" extrusionOk="0">
                  <a:moveTo>
                    <a:pt x="1726" y="239"/>
                  </a:moveTo>
                  <a:cubicBezTo>
                    <a:pt x="2559" y="239"/>
                    <a:pt x="3214" y="833"/>
                    <a:pt x="3214" y="1547"/>
                  </a:cubicBezTo>
                  <a:cubicBezTo>
                    <a:pt x="3214" y="2281"/>
                    <a:pt x="2559" y="2856"/>
                    <a:pt x="1726" y="2856"/>
                  </a:cubicBezTo>
                  <a:cubicBezTo>
                    <a:pt x="913" y="2856"/>
                    <a:pt x="239" y="2281"/>
                    <a:pt x="239" y="1547"/>
                  </a:cubicBezTo>
                  <a:cubicBezTo>
                    <a:pt x="239" y="833"/>
                    <a:pt x="913" y="239"/>
                    <a:pt x="1726" y="239"/>
                  </a:cubicBezTo>
                  <a:close/>
                  <a:moveTo>
                    <a:pt x="1726" y="1"/>
                  </a:moveTo>
                  <a:cubicBezTo>
                    <a:pt x="774" y="1"/>
                    <a:pt x="1" y="695"/>
                    <a:pt x="1" y="1547"/>
                  </a:cubicBezTo>
                  <a:cubicBezTo>
                    <a:pt x="1" y="2420"/>
                    <a:pt x="774" y="3114"/>
                    <a:pt x="1726" y="3114"/>
                  </a:cubicBezTo>
                  <a:cubicBezTo>
                    <a:pt x="2698" y="3114"/>
                    <a:pt x="3471" y="2420"/>
                    <a:pt x="3471" y="1547"/>
                  </a:cubicBezTo>
                  <a:cubicBezTo>
                    <a:pt x="3471" y="695"/>
                    <a:pt x="2698" y="1"/>
                    <a:pt x="172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2676875" y="3822000"/>
              <a:ext cx="2249900" cy="612325"/>
            </a:xfrm>
            <a:custGeom>
              <a:avLst/>
              <a:gdLst/>
              <a:ahLst/>
              <a:cxnLst/>
              <a:rect l="l" t="t" r="r" b="b"/>
              <a:pathLst>
                <a:path w="89996" h="24493" extrusionOk="0">
                  <a:moveTo>
                    <a:pt x="30278" y="5584"/>
                  </a:moveTo>
                  <a:cubicBezTo>
                    <a:pt x="30267" y="5587"/>
                    <a:pt x="30255" y="5591"/>
                    <a:pt x="30243" y="5594"/>
                  </a:cubicBezTo>
                  <a:lnTo>
                    <a:pt x="30263" y="5594"/>
                  </a:lnTo>
                  <a:cubicBezTo>
                    <a:pt x="30268" y="5590"/>
                    <a:pt x="30273" y="5587"/>
                    <a:pt x="30278" y="5584"/>
                  </a:cubicBezTo>
                  <a:close/>
                  <a:moveTo>
                    <a:pt x="48607" y="6169"/>
                  </a:moveTo>
                  <a:lnTo>
                    <a:pt x="48607" y="6169"/>
                  </a:lnTo>
                  <a:cubicBezTo>
                    <a:pt x="47953" y="6605"/>
                    <a:pt x="47318" y="7101"/>
                    <a:pt x="46723" y="7616"/>
                  </a:cubicBezTo>
                  <a:cubicBezTo>
                    <a:pt x="46604" y="7597"/>
                    <a:pt x="46505" y="7557"/>
                    <a:pt x="46406" y="7517"/>
                  </a:cubicBezTo>
                  <a:lnTo>
                    <a:pt x="46406" y="7497"/>
                  </a:lnTo>
                  <a:lnTo>
                    <a:pt x="46525" y="7418"/>
                  </a:lnTo>
                  <a:cubicBezTo>
                    <a:pt x="47199" y="7002"/>
                    <a:pt x="47893" y="6546"/>
                    <a:pt x="48607" y="6169"/>
                  </a:cubicBezTo>
                  <a:close/>
                  <a:moveTo>
                    <a:pt x="41666" y="6228"/>
                  </a:moveTo>
                  <a:lnTo>
                    <a:pt x="41666" y="6228"/>
                  </a:lnTo>
                  <a:cubicBezTo>
                    <a:pt x="42182" y="6526"/>
                    <a:pt x="42678" y="6843"/>
                    <a:pt x="43173" y="7160"/>
                  </a:cubicBezTo>
                  <a:lnTo>
                    <a:pt x="43570" y="7418"/>
                  </a:lnTo>
                  <a:cubicBezTo>
                    <a:pt x="43610" y="7438"/>
                    <a:pt x="43649" y="7458"/>
                    <a:pt x="43709" y="7478"/>
                  </a:cubicBezTo>
                  <a:lnTo>
                    <a:pt x="43729" y="7478"/>
                  </a:lnTo>
                  <a:cubicBezTo>
                    <a:pt x="43669" y="7577"/>
                    <a:pt x="43570" y="7636"/>
                    <a:pt x="43471" y="7656"/>
                  </a:cubicBezTo>
                  <a:lnTo>
                    <a:pt x="43451" y="7656"/>
                  </a:lnTo>
                  <a:cubicBezTo>
                    <a:pt x="42896" y="7140"/>
                    <a:pt x="42281" y="6665"/>
                    <a:pt x="41666" y="6228"/>
                  </a:cubicBezTo>
                  <a:close/>
                  <a:moveTo>
                    <a:pt x="54834" y="4205"/>
                  </a:moveTo>
                  <a:cubicBezTo>
                    <a:pt x="54319" y="4205"/>
                    <a:pt x="53803" y="4245"/>
                    <a:pt x="53287" y="4285"/>
                  </a:cubicBezTo>
                  <a:cubicBezTo>
                    <a:pt x="52871" y="4305"/>
                    <a:pt x="52454" y="4384"/>
                    <a:pt x="52038" y="4483"/>
                  </a:cubicBezTo>
                  <a:cubicBezTo>
                    <a:pt x="50868" y="4840"/>
                    <a:pt x="49718" y="5296"/>
                    <a:pt x="48647" y="5851"/>
                  </a:cubicBezTo>
                  <a:cubicBezTo>
                    <a:pt x="47814" y="6288"/>
                    <a:pt x="47040" y="6784"/>
                    <a:pt x="46267" y="7279"/>
                  </a:cubicBezTo>
                  <a:cubicBezTo>
                    <a:pt x="46188" y="7339"/>
                    <a:pt x="46089" y="7398"/>
                    <a:pt x="46108" y="7537"/>
                  </a:cubicBezTo>
                  <a:cubicBezTo>
                    <a:pt x="46128" y="7656"/>
                    <a:pt x="46525" y="7854"/>
                    <a:pt x="46723" y="7854"/>
                  </a:cubicBezTo>
                  <a:cubicBezTo>
                    <a:pt x="46763" y="7854"/>
                    <a:pt x="46802" y="7854"/>
                    <a:pt x="46842" y="7835"/>
                  </a:cubicBezTo>
                  <a:cubicBezTo>
                    <a:pt x="47516" y="7220"/>
                    <a:pt x="48250" y="6665"/>
                    <a:pt x="49024" y="6189"/>
                  </a:cubicBezTo>
                  <a:cubicBezTo>
                    <a:pt x="49995" y="5574"/>
                    <a:pt x="51066" y="5138"/>
                    <a:pt x="52157" y="4840"/>
                  </a:cubicBezTo>
                  <a:cubicBezTo>
                    <a:pt x="52911" y="4642"/>
                    <a:pt x="53684" y="4562"/>
                    <a:pt x="54477" y="4562"/>
                  </a:cubicBezTo>
                  <a:cubicBezTo>
                    <a:pt x="54894" y="4562"/>
                    <a:pt x="55310" y="4582"/>
                    <a:pt x="55727" y="4622"/>
                  </a:cubicBezTo>
                  <a:cubicBezTo>
                    <a:pt x="56520" y="4642"/>
                    <a:pt x="57293" y="4781"/>
                    <a:pt x="58047" y="4999"/>
                  </a:cubicBezTo>
                  <a:cubicBezTo>
                    <a:pt x="58642" y="5197"/>
                    <a:pt x="59237" y="5494"/>
                    <a:pt x="59911" y="5613"/>
                  </a:cubicBezTo>
                  <a:cubicBezTo>
                    <a:pt x="58919" y="4999"/>
                    <a:pt x="57829" y="4562"/>
                    <a:pt x="56678" y="4384"/>
                  </a:cubicBezTo>
                  <a:cubicBezTo>
                    <a:pt x="56084" y="4265"/>
                    <a:pt x="55449" y="4205"/>
                    <a:pt x="54834" y="4205"/>
                  </a:cubicBezTo>
                  <a:close/>
                  <a:moveTo>
                    <a:pt x="35581" y="4224"/>
                  </a:moveTo>
                  <a:cubicBezTo>
                    <a:pt x="35520" y="4224"/>
                    <a:pt x="35460" y="4224"/>
                    <a:pt x="35399" y="4225"/>
                  </a:cubicBezTo>
                  <a:lnTo>
                    <a:pt x="35221" y="4225"/>
                  </a:lnTo>
                  <a:cubicBezTo>
                    <a:pt x="34110" y="4225"/>
                    <a:pt x="33020" y="4404"/>
                    <a:pt x="31988" y="4761"/>
                  </a:cubicBezTo>
                  <a:cubicBezTo>
                    <a:pt x="31379" y="4977"/>
                    <a:pt x="30809" y="5251"/>
                    <a:pt x="30278" y="5584"/>
                  </a:cubicBezTo>
                  <a:lnTo>
                    <a:pt x="30278" y="5584"/>
                  </a:lnTo>
                  <a:cubicBezTo>
                    <a:pt x="31296" y="5305"/>
                    <a:pt x="32258" y="4838"/>
                    <a:pt x="33317" y="4701"/>
                  </a:cubicBezTo>
                  <a:cubicBezTo>
                    <a:pt x="33991" y="4622"/>
                    <a:pt x="34685" y="4582"/>
                    <a:pt x="35380" y="4582"/>
                  </a:cubicBezTo>
                  <a:cubicBezTo>
                    <a:pt x="35460" y="4580"/>
                    <a:pt x="35541" y="4579"/>
                    <a:pt x="35621" y="4579"/>
                  </a:cubicBezTo>
                  <a:cubicBezTo>
                    <a:pt x="37145" y="4579"/>
                    <a:pt x="38646" y="4934"/>
                    <a:pt x="40040" y="5594"/>
                  </a:cubicBezTo>
                  <a:cubicBezTo>
                    <a:pt x="40417" y="5772"/>
                    <a:pt x="40794" y="5970"/>
                    <a:pt x="41151" y="6189"/>
                  </a:cubicBezTo>
                  <a:cubicBezTo>
                    <a:pt x="41904" y="6684"/>
                    <a:pt x="42618" y="7240"/>
                    <a:pt x="43292" y="7854"/>
                  </a:cubicBezTo>
                  <a:cubicBezTo>
                    <a:pt x="43332" y="7874"/>
                    <a:pt x="43391" y="7894"/>
                    <a:pt x="43451" y="7894"/>
                  </a:cubicBezTo>
                  <a:cubicBezTo>
                    <a:pt x="43669" y="7894"/>
                    <a:pt x="43867" y="7755"/>
                    <a:pt x="43947" y="7557"/>
                  </a:cubicBezTo>
                  <a:cubicBezTo>
                    <a:pt x="44046" y="7299"/>
                    <a:pt x="43808" y="7279"/>
                    <a:pt x="43689" y="7200"/>
                  </a:cubicBezTo>
                  <a:cubicBezTo>
                    <a:pt x="42915" y="6684"/>
                    <a:pt x="42122" y="6208"/>
                    <a:pt x="41309" y="5792"/>
                  </a:cubicBezTo>
                  <a:cubicBezTo>
                    <a:pt x="40536" y="5395"/>
                    <a:pt x="39742" y="5058"/>
                    <a:pt x="38929" y="4761"/>
                  </a:cubicBezTo>
                  <a:cubicBezTo>
                    <a:pt x="37856" y="4403"/>
                    <a:pt x="36728" y="4224"/>
                    <a:pt x="35581" y="4224"/>
                  </a:cubicBezTo>
                  <a:close/>
                  <a:moveTo>
                    <a:pt x="45137" y="8549"/>
                  </a:moveTo>
                  <a:cubicBezTo>
                    <a:pt x="45216" y="8588"/>
                    <a:pt x="45275" y="8628"/>
                    <a:pt x="45355" y="8687"/>
                  </a:cubicBezTo>
                  <a:cubicBezTo>
                    <a:pt x="45414" y="8727"/>
                    <a:pt x="45474" y="8786"/>
                    <a:pt x="45533" y="8826"/>
                  </a:cubicBezTo>
                  <a:cubicBezTo>
                    <a:pt x="45474" y="8905"/>
                    <a:pt x="45434" y="8965"/>
                    <a:pt x="45375" y="9024"/>
                  </a:cubicBezTo>
                  <a:cubicBezTo>
                    <a:pt x="45275" y="9104"/>
                    <a:pt x="45216" y="9203"/>
                    <a:pt x="45156" y="9322"/>
                  </a:cubicBezTo>
                  <a:cubicBezTo>
                    <a:pt x="45137" y="9362"/>
                    <a:pt x="45117" y="9421"/>
                    <a:pt x="45077" y="9461"/>
                  </a:cubicBezTo>
                  <a:cubicBezTo>
                    <a:pt x="45057" y="9421"/>
                    <a:pt x="45018" y="9362"/>
                    <a:pt x="44998" y="9322"/>
                  </a:cubicBezTo>
                  <a:cubicBezTo>
                    <a:pt x="44918" y="9203"/>
                    <a:pt x="44839" y="9104"/>
                    <a:pt x="44740" y="9005"/>
                  </a:cubicBezTo>
                  <a:cubicBezTo>
                    <a:pt x="44680" y="8965"/>
                    <a:pt x="44641" y="8905"/>
                    <a:pt x="44601" y="8846"/>
                  </a:cubicBezTo>
                  <a:lnTo>
                    <a:pt x="44621" y="8846"/>
                  </a:lnTo>
                  <a:cubicBezTo>
                    <a:pt x="44740" y="8687"/>
                    <a:pt x="44918" y="8588"/>
                    <a:pt x="45137" y="8549"/>
                  </a:cubicBezTo>
                  <a:close/>
                  <a:moveTo>
                    <a:pt x="45117" y="8291"/>
                  </a:moveTo>
                  <a:cubicBezTo>
                    <a:pt x="44839" y="8291"/>
                    <a:pt x="44343" y="8628"/>
                    <a:pt x="44343" y="8846"/>
                  </a:cubicBezTo>
                  <a:cubicBezTo>
                    <a:pt x="44383" y="8985"/>
                    <a:pt x="44462" y="9104"/>
                    <a:pt x="44601" y="9183"/>
                  </a:cubicBezTo>
                  <a:cubicBezTo>
                    <a:pt x="44780" y="9342"/>
                    <a:pt x="44859" y="9699"/>
                    <a:pt x="45097" y="9719"/>
                  </a:cubicBezTo>
                  <a:lnTo>
                    <a:pt x="45077" y="9738"/>
                  </a:lnTo>
                  <a:cubicBezTo>
                    <a:pt x="45315" y="9738"/>
                    <a:pt x="45355" y="9362"/>
                    <a:pt x="45533" y="9183"/>
                  </a:cubicBezTo>
                  <a:cubicBezTo>
                    <a:pt x="45870" y="8846"/>
                    <a:pt x="45870" y="8747"/>
                    <a:pt x="45494" y="8469"/>
                  </a:cubicBezTo>
                  <a:cubicBezTo>
                    <a:pt x="45394" y="8410"/>
                    <a:pt x="45295" y="8350"/>
                    <a:pt x="45196" y="8291"/>
                  </a:cubicBezTo>
                  <a:close/>
                  <a:moveTo>
                    <a:pt x="18067" y="11146"/>
                  </a:moveTo>
                  <a:cubicBezTo>
                    <a:pt x="18106" y="11146"/>
                    <a:pt x="18146" y="11146"/>
                    <a:pt x="18206" y="11166"/>
                  </a:cubicBezTo>
                  <a:cubicBezTo>
                    <a:pt x="18444" y="11246"/>
                    <a:pt x="18701" y="11285"/>
                    <a:pt x="18939" y="11305"/>
                  </a:cubicBezTo>
                  <a:cubicBezTo>
                    <a:pt x="18047" y="11702"/>
                    <a:pt x="17115" y="12039"/>
                    <a:pt x="16183" y="12297"/>
                  </a:cubicBezTo>
                  <a:cubicBezTo>
                    <a:pt x="16064" y="12316"/>
                    <a:pt x="15965" y="12356"/>
                    <a:pt x="15885" y="12396"/>
                  </a:cubicBezTo>
                  <a:cubicBezTo>
                    <a:pt x="15747" y="12435"/>
                    <a:pt x="15628" y="12475"/>
                    <a:pt x="15509" y="12515"/>
                  </a:cubicBezTo>
                  <a:lnTo>
                    <a:pt x="15509" y="12495"/>
                  </a:lnTo>
                  <a:cubicBezTo>
                    <a:pt x="15509" y="12237"/>
                    <a:pt x="15628" y="11979"/>
                    <a:pt x="15806" y="11801"/>
                  </a:cubicBezTo>
                  <a:cubicBezTo>
                    <a:pt x="16164" y="11500"/>
                    <a:pt x="16611" y="11323"/>
                    <a:pt x="17080" y="11323"/>
                  </a:cubicBezTo>
                  <a:cubicBezTo>
                    <a:pt x="17105" y="11323"/>
                    <a:pt x="17130" y="11324"/>
                    <a:pt x="17155" y="11325"/>
                  </a:cubicBezTo>
                  <a:cubicBezTo>
                    <a:pt x="17333" y="11305"/>
                    <a:pt x="17492" y="11285"/>
                    <a:pt x="17670" y="11226"/>
                  </a:cubicBezTo>
                  <a:cubicBezTo>
                    <a:pt x="17789" y="11186"/>
                    <a:pt x="17928" y="11146"/>
                    <a:pt x="18067" y="11146"/>
                  </a:cubicBezTo>
                  <a:close/>
                  <a:moveTo>
                    <a:pt x="72226" y="11186"/>
                  </a:moveTo>
                  <a:cubicBezTo>
                    <a:pt x="72782" y="11206"/>
                    <a:pt x="73337" y="11305"/>
                    <a:pt x="73872" y="11503"/>
                  </a:cubicBezTo>
                  <a:cubicBezTo>
                    <a:pt x="74249" y="11642"/>
                    <a:pt x="74527" y="11979"/>
                    <a:pt x="74665" y="12515"/>
                  </a:cubicBezTo>
                  <a:cubicBezTo>
                    <a:pt x="74309" y="12435"/>
                    <a:pt x="73932" y="12336"/>
                    <a:pt x="73595" y="12217"/>
                  </a:cubicBezTo>
                  <a:cubicBezTo>
                    <a:pt x="73436" y="12158"/>
                    <a:pt x="73277" y="12098"/>
                    <a:pt x="73138" y="12059"/>
                  </a:cubicBezTo>
                  <a:cubicBezTo>
                    <a:pt x="72603" y="11900"/>
                    <a:pt x="72087" y="11682"/>
                    <a:pt x="71572" y="11484"/>
                  </a:cubicBezTo>
                  <a:lnTo>
                    <a:pt x="71195" y="11325"/>
                  </a:lnTo>
                  <a:lnTo>
                    <a:pt x="71076" y="11265"/>
                  </a:lnTo>
                  <a:lnTo>
                    <a:pt x="71096" y="11265"/>
                  </a:lnTo>
                  <a:cubicBezTo>
                    <a:pt x="71373" y="11246"/>
                    <a:pt x="71651" y="11226"/>
                    <a:pt x="71929" y="11206"/>
                  </a:cubicBezTo>
                  <a:cubicBezTo>
                    <a:pt x="72028" y="11206"/>
                    <a:pt x="72127" y="11186"/>
                    <a:pt x="72226" y="11186"/>
                  </a:cubicBezTo>
                  <a:close/>
                  <a:moveTo>
                    <a:pt x="18047" y="10889"/>
                  </a:moveTo>
                  <a:cubicBezTo>
                    <a:pt x="17750" y="10889"/>
                    <a:pt x="17452" y="11067"/>
                    <a:pt x="17135" y="11067"/>
                  </a:cubicBezTo>
                  <a:cubicBezTo>
                    <a:pt x="16599" y="11067"/>
                    <a:pt x="16064" y="11265"/>
                    <a:pt x="15647" y="11603"/>
                  </a:cubicBezTo>
                  <a:cubicBezTo>
                    <a:pt x="15330" y="11880"/>
                    <a:pt x="15310" y="12257"/>
                    <a:pt x="15231" y="12654"/>
                  </a:cubicBezTo>
                  <a:cubicBezTo>
                    <a:pt x="15211" y="12753"/>
                    <a:pt x="15271" y="12773"/>
                    <a:pt x="15310" y="12773"/>
                  </a:cubicBezTo>
                  <a:lnTo>
                    <a:pt x="15409" y="12773"/>
                  </a:lnTo>
                  <a:cubicBezTo>
                    <a:pt x="15707" y="12733"/>
                    <a:pt x="15985" y="12634"/>
                    <a:pt x="16242" y="12535"/>
                  </a:cubicBezTo>
                  <a:cubicBezTo>
                    <a:pt x="17531" y="12178"/>
                    <a:pt x="18781" y="11702"/>
                    <a:pt x="19971" y="11107"/>
                  </a:cubicBezTo>
                  <a:cubicBezTo>
                    <a:pt x="19336" y="11047"/>
                    <a:pt x="18801" y="11107"/>
                    <a:pt x="18265" y="10928"/>
                  </a:cubicBezTo>
                  <a:cubicBezTo>
                    <a:pt x="18206" y="10908"/>
                    <a:pt x="18126" y="10889"/>
                    <a:pt x="18047" y="10889"/>
                  </a:cubicBezTo>
                  <a:close/>
                  <a:moveTo>
                    <a:pt x="72226" y="10948"/>
                  </a:moveTo>
                  <a:cubicBezTo>
                    <a:pt x="72107" y="10948"/>
                    <a:pt x="71988" y="10948"/>
                    <a:pt x="71889" y="10968"/>
                  </a:cubicBezTo>
                  <a:cubicBezTo>
                    <a:pt x="71334" y="11008"/>
                    <a:pt x="70779" y="11047"/>
                    <a:pt x="70124" y="11107"/>
                  </a:cubicBezTo>
                  <a:cubicBezTo>
                    <a:pt x="70501" y="11285"/>
                    <a:pt x="70798" y="11444"/>
                    <a:pt x="71096" y="11563"/>
                  </a:cubicBezTo>
                  <a:cubicBezTo>
                    <a:pt x="71750" y="11821"/>
                    <a:pt x="72385" y="12098"/>
                    <a:pt x="73039" y="12297"/>
                  </a:cubicBezTo>
                  <a:cubicBezTo>
                    <a:pt x="73595" y="12515"/>
                    <a:pt x="74150" y="12673"/>
                    <a:pt x="74725" y="12792"/>
                  </a:cubicBezTo>
                  <a:lnTo>
                    <a:pt x="74844" y="12792"/>
                  </a:lnTo>
                  <a:cubicBezTo>
                    <a:pt x="74923" y="12792"/>
                    <a:pt x="74983" y="12753"/>
                    <a:pt x="74943" y="12574"/>
                  </a:cubicBezTo>
                  <a:cubicBezTo>
                    <a:pt x="74804" y="11940"/>
                    <a:pt x="74487" y="11464"/>
                    <a:pt x="73952" y="11265"/>
                  </a:cubicBezTo>
                  <a:cubicBezTo>
                    <a:pt x="73396" y="11067"/>
                    <a:pt x="72801" y="10948"/>
                    <a:pt x="72226" y="10948"/>
                  </a:cubicBezTo>
                  <a:close/>
                  <a:moveTo>
                    <a:pt x="76272" y="14220"/>
                  </a:moveTo>
                  <a:cubicBezTo>
                    <a:pt x="76768" y="14300"/>
                    <a:pt x="77263" y="14319"/>
                    <a:pt x="77739" y="14359"/>
                  </a:cubicBezTo>
                  <a:cubicBezTo>
                    <a:pt x="78394" y="14379"/>
                    <a:pt x="79048" y="14458"/>
                    <a:pt x="79683" y="14597"/>
                  </a:cubicBezTo>
                  <a:lnTo>
                    <a:pt x="80079" y="14696"/>
                  </a:lnTo>
                  <a:cubicBezTo>
                    <a:pt x="80595" y="14815"/>
                    <a:pt x="81111" y="14974"/>
                    <a:pt x="81567" y="15192"/>
                  </a:cubicBezTo>
                  <a:cubicBezTo>
                    <a:pt x="82063" y="15450"/>
                    <a:pt x="82439" y="15886"/>
                    <a:pt x="82618" y="16422"/>
                  </a:cubicBezTo>
                  <a:cubicBezTo>
                    <a:pt x="82915" y="17413"/>
                    <a:pt x="82677" y="18662"/>
                    <a:pt x="81765" y="19099"/>
                  </a:cubicBezTo>
                  <a:lnTo>
                    <a:pt x="81666" y="19138"/>
                  </a:lnTo>
                  <a:cubicBezTo>
                    <a:pt x="81388" y="19297"/>
                    <a:pt x="81071" y="19396"/>
                    <a:pt x="80754" y="19436"/>
                  </a:cubicBezTo>
                  <a:cubicBezTo>
                    <a:pt x="80615" y="19436"/>
                    <a:pt x="80456" y="19396"/>
                    <a:pt x="80337" y="19317"/>
                  </a:cubicBezTo>
                  <a:cubicBezTo>
                    <a:pt x="80173" y="19251"/>
                    <a:pt x="80009" y="19213"/>
                    <a:pt x="79833" y="19213"/>
                  </a:cubicBezTo>
                  <a:cubicBezTo>
                    <a:pt x="79797" y="19213"/>
                    <a:pt x="79760" y="19214"/>
                    <a:pt x="79722" y="19218"/>
                  </a:cubicBezTo>
                  <a:lnTo>
                    <a:pt x="79703" y="19218"/>
                  </a:lnTo>
                  <a:cubicBezTo>
                    <a:pt x="79544" y="19218"/>
                    <a:pt x="79385" y="19277"/>
                    <a:pt x="79266" y="19376"/>
                  </a:cubicBezTo>
                  <a:cubicBezTo>
                    <a:pt x="79207" y="19158"/>
                    <a:pt x="79147" y="18960"/>
                    <a:pt x="79108" y="18781"/>
                  </a:cubicBezTo>
                  <a:cubicBezTo>
                    <a:pt x="78810" y="17671"/>
                    <a:pt x="78017" y="16778"/>
                    <a:pt x="76966" y="16362"/>
                  </a:cubicBezTo>
                  <a:cubicBezTo>
                    <a:pt x="76708" y="16263"/>
                    <a:pt x="76450" y="16203"/>
                    <a:pt x="76173" y="16203"/>
                  </a:cubicBezTo>
                  <a:cubicBezTo>
                    <a:pt x="75805" y="16203"/>
                    <a:pt x="75442" y="16309"/>
                    <a:pt x="75100" y="16513"/>
                  </a:cubicBezTo>
                  <a:lnTo>
                    <a:pt x="75100" y="16513"/>
                  </a:lnTo>
                  <a:cubicBezTo>
                    <a:pt x="75366" y="16288"/>
                    <a:pt x="75585" y="16008"/>
                    <a:pt x="75736" y="15688"/>
                  </a:cubicBezTo>
                  <a:cubicBezTo>
                    <a:pt x="75974" y="15232"/>
                    <a:pt x="76153" y="14736"/>
                    <a:pt x="76272" y="14220"/>
                  </a:cubicBezTo>
                  <a:close/>
                  <a:moveTo>
                    <a:pt x="24472" y="10313"/>
                  </a:moveTo>
                  <a:lnTo>
                    <a:pt x="24472" y="10313"/>
                  </a:lnTo>
                  <a:cubicBezTo>
                    <a:pt x="24135" y="10710"/>
                    <a:pt x="23838" y="11146"/>
                    <a:pt x="23540" y="11563"/>
                  </a:cubicBezTo>
                  <a:lnTo>
                    <a:pt x="23481" y="11662"/>
                  </a:lnTo>
                  <a:cubicBezTo>
                    <a:pt x="22806" y="12634"/>
                    <a:pt x="22172" y="13645"/>
                    <a:pt x="21537" y="14676"/>
                  </a:cubicBezTo>
                  <a:cubicBezTo>
                    <a:pt x="20566" y="16303"/>
                    <a:pt x="19495" y="17869"/>
                    <a:pt x="18325" y="19357"/>
                  </a:cubicBezTo>
                  <a:lnTo>
                    <a:pt x="18067" y="19674"/>
                  </a:lnTo>
                  <a:cubicBezTo>
                    <a:pt x="17492" y="20447"/>
                    <a:pt x="16837" y="21141"/>
                    <a:pt x="16104" y="21756"/>
                  </a:cubicBezTo>
                  <a:cubicBezTo>
                    <a:pt x="15509" y="22212"/>
                    <a:pt x="14953" y="22450"/>
                    <a:pt x="14398" y="22450"/>
                  </a:cubicBezTo>
                  <a:cubicBezTo>
                    <a:pt x="13922" y="22430"/>
                    <a:pt x="13446" y="22272"/>
                    <a:pt x="13049" y="21974"/>
                  </a:cubicBezTo>
                  <a:cubicBezTo>
                    <a:pt x="12613" y="21657"/>
                    <a:pt x="12355" y="21161"/>
                    <a:pt x="12375" y="20646"/>
                  </a:cubicBezTo>
                  <a:cubicBezTo>
                    <a:pt x="12336" y="20130"/>
                    <a:pt x="12534" y="19614"/>
                    <a:pt x="12911" y="19257"/>
                  </a:cubicBezTo>
                  <a:cubicBezTo>
                    <a:pt x="13129" y="19079"/>
                    <a:pt x="13387" y="18881"/>
                    <a:pt x="13605" y="18881"/>
                  </a:cubicBezTo>
                  <a:cubicBezTo>
                    <a:pt x="13684" y="18881"/>
                    <a:pt x="13763" y="18900"/>
                    <a:pt x="13843" y="18940"/>
                  </a:cubicBezTo>
                  <a:cubicBezTo>
                    <a:pt x="14140" y="19099"/>
                    <a:pt x="14378" y="19357"/>
                    <a:pt x="14517" y="19654"/>
                  </a:cubicBezTo>
                  <a:cubicBezTo>
                    <a:pt x="14656" y="19912"/>
                    <a:pt x="14814" y="20150"/>
                    <a:pt x="15013" y="20348"/>
                  </a:cubicBezTo>
                  <a:lnTo>
                    <a:pt x="15112" y="20447"/>
                  </a:lnTo>
                  <a:cubicBezTo>
                    <a:pt x="15251" y="20646"/>
                    <a:pt x="15449" y="20765"/>
                    <a:pt x="15667" y="20784"/>
                  </a:cubicBezTo>
                  <a:cubicBezTo>
                    <a:pt x="16024" y="20784"/>
                    <a:pt x="16163" y="20368"/>
                    <a:pt x="16222" y="20170"/>
                  </a:cubicBezTo>
                  <a:cubicBezTo>
                    <a:pt x="16798" y="18424"/>
                    <a:pt x="16183" y="16957"/>
                    <a:pt x="14636" y="16342"/>
                  </a:cubicBezTo>
                  <a:cubicBezTo>
                    <a:pt x="14398" y="16243"/>
                    <a:pt x="14160" y="16203"/>
                    <a:pt x="13922" y="16203"/>
                  </a:cubicBezTo>
                  <a:cubicBezTo>
                    <a:pt x="13466" y="16203"/>
                    <a:pt x="13010" y="16362"/>
                    <a:pt x="12633" y="16620"/>
                  </a:cubicBezTo>
                  <a:cubicBezTo>
                    <a:pt x="11701" y="17254"/>
                    <a:pt x="11066" y="18246"/>
                    <a:pt x="10868" y="19357"/>
                  </a:cubicBezTo>
                  <a:cubicBezTo>
                    <a:pt x="10749" y="19257"/>
                    <a:pt x="10590" y="19198"/>
                    <a:pt x="10432" y="19198"/>
                  </a:cubicBezTo>
                  <a:lnTo>
                    <a:pt x="10412" y="19198"/>
                  </a:lnTo>
                  <a:cubicBezTo>
                    <a:pt x="10214" y="19198"/>
                    <a:pt x="10015" y="19238"/>
                    <a:pt x="9817" y="19317"/>
                  </a:cubicBezTo>
                  <a:cubicBezTo>
                    <a:pt x="9678" y="19376"/>
                    <a:pt x="9539" y="19416"/>
                    <a:pt x="9381" y="19416"/>
                  </a:cubicBezTo>
                  <a:cubicBezTo>
                    <a:pt x="8984" y="19376"/>
                    <a:pt x="8607" y="19238"/>
                    <a:pt x="8270" y="19039"/>
                  </a:cubicBezTo>
                  <a:lnTo>
                    <a:pt x="8092" y="18940"/>
                  </a:lnTo>
                  <a:cubicBezTo>
                    <a:pt x="7973" y="18861"/>
                    <a:pt x="7873" y="18742"/>
                    <a:pt x="7794" y="18603"/>
                  </a:cubicBezTo>
                  <a:cubicBezTo>
                    <a:pt x="7279" y="17810"/>
                    <a:pt x="7160" y="16184"/>
                    <a:pt x="8290" y="15370"/>
                  </a:cubicBezTo>
                  <a:cubicBezTo>
                    <a:pt x="9024" y="14855"/>
                    <a:pt x="9817" y="14696"/>
                    <a:pt x="10650" y="14538"/>
                  </a:cubicBezTo>
                  <a:lnTo>
                    <a:pt x="11165" y="14438"/>
                  </a:lnTo>
                  <a:cubicBezTo>
                    <a:pt x="11760" y="14339"/>
                    <a:pt x="12375" y="14280"/>
                    <a:pt x="12990" y="14240"/>
                  </a:cubicBezTo>
                  <a:cubicBezTo>
                    <a:pt x="13268" y="14220"/>
                    <a:pt x="13585" y="14200"/>
                    <a:pt x="13882" y="14181"/>
                  </a:cubicBezTo>
                  <a:cubicBezTo>
                    <a:pt x="13982" y="14676"/>
                    <a:pt x="14160" y="15152"/>
                    <a:pt x="14398" y="15608"/>
                  </a:cubicBezTo>
                  <a:cubicBezTo>
                    <a:pt x="14854" y="16461"/>
                    <a:pt x="15687" y="17036"/>
                    <a:pt x="16520" y="17036"/>
                  </a:cubicBezTo>
                  <a:cubicBezTo>
                    <a:pt x="16897" y="17036"/>
                    <a:pt x="17274" y="16917"/>
                    <a:pt x="17611" y="16699"/>
                  </a:cubicBezTo>
                  <a:cubicBezTo>
                    <a:pt x="17928" y="16481"/>
                    <a:pt x="18166" y="16184"/>
                    <a:pt x="18325" y="15846"/>
                  </a:cubicBezTo>
                  <a:cubicBezTo>
                    <a:pt x="18483" y="15470"/>
                    <a:pt x="18503" y="15172"/>
                    <a:pt x="18364" y="14954"/>
                  </a:cubicBezTo>
                  <a:cubicBezTo>
                    <a:pt x="18217" y="14770"/>
                    <a:pt x="17985" y="14654"/>
                    <a:pt x="17746" y="14654"/>
                  </a:cubicBezTo>
                  <a:cubicBezTo>
                    <a:pt x="17727" y="14654"/>
                    <a:pt x="17709" y="14655"/>
                    <a:pt x="17690" y="14657"/>
                  </a:cubicBezTo>
                  <a:lnTo>
                    <a:pt x="17670" y="14657"/>
                  </a:lnTo>
                  <a:lnTo>
                    <a:pt x="17353" y="14676"/>
                  </a:lnTo>
                  <a:cubicBezTo>
                    <a:pt x="17234" y="14676"/>
                    <a:pt x="17115" y="14696"/>
                    <a:pt x="16996" y="14696"/>
                  </a:cubicBezTo>
                  <a:cubicBezTo>
                    <a:pt x="16798" y="14696"/>
                    <a:pt x="16619" y="14657"/>
                    <a:pt x="16421" y="14597"/>
                  </a:cubicBezTo>
                  <a:cubicBezTo>
                    <a:pt x="16084" y="14478"/>
                    <a:pt x="15806" y="14220"/>
                    <a:pt x="15667" y="13883"/>
                  </a:cubicBezTo>
                  <a:lnTo>
                    <a:pt x="15608" y="13883"/>
                  </a:lnTo>
                  <a:cubicBezTo>
                    <a:pt x="15786" y="13863"/>
                    <a:pt x="15945" y="13804"/>
                    <a:pt x="16104" y="13744"/>
                  </a:cubicBezTo>
                  <a:cubicBezTo>
                    <a:pt x="16203" y="13685"/>
                    <a:pt x="16302" y="13645"/>
                    <a:pt x="16421" y="13625"/>
                  </a:cubicBezTo>
                  <a:cubicBezTo>
                    <a:pt x="17353" y="13367"/>
                    <a:pt x="18265" y="13011"/>
                    <a:pt x="19138" y="12574"/>
                  </a:cubicBezTo>
                  <a:lnTo>
                    <a:pt x="19396" y="12455"/>
                  </a:lnTo>
                  <a:cubicBezTo>
                    <a:pt x="19653" y="12336"/>
                    <a:pt x="19911" y="12217"/>
                    <a:pt x="20189" y="12078"/>
                  </a:cubicBezTo>
                  <a:cubicBezTo>
                    <a:pt x="20407" y="11979"/>
                    <a:pt x="20605" y="11840"/>
                    <a:pt x="20823" y="11741"/>
                  </a:cubicBezTo>
                  <a:cubicBezTo>
                    <a:pt x="21299" y="11424"/>
                    <a:pt x="21835" y="11186"/>
                    <a:pt x="22390" y="11067"/>
                  </a:cubicBezTo>
                  <a:cubicBezTo>
                    <a:pt x="22985" y="10948"/>
                    <a:pt x="23580" y="10750"/>
                    <a:pt x="24135" y="10472"/>
                  </a:cubicBezTo>
                  <a:lnTo>
                    <a:pt x="24353" y="10373"/>
                  </a:lnTo>
                  <a:lnTo>
                    <a:pt x="24472" y="10313"/>
                  </a:lnTo>
                  <a:close/>
                  <a:moveTo>
                    <a:pt x="65622" y="10294"/>
                  </a:moveTo>
                  <a:lnTo>
                    <a:pt x="65622" y="10294"/>
                  </a:lnTo>
                  <a:cubicBezTo>
                    <a:pt x="66098" y="10512"/>
                    <a:pt x="66574" y="10710"/>
                    <a:pt x="67070" y="10889"/>
                  </a:cubicBezTo>
                  <a:cubicBezTo>
                    <a:pt x="67268" y="10948"/>
                    <a:pt x="67467" y="11008"/>
                    <a:pt x="67665" y="11047"/>
                  </a:cubicBezTo>
                  <a:cubicBezTo>
                    <a:pt x="67883" y="11067"/>
                    <a:pt x="68101" y="11127"/>
                    <a:pt x="68319" y="11206"/>
                  </a:cubicBezTo>
                  <a:cubicBezTo>
                    <a:pt x="68835" y="11444"/>
                    <a:pt x="69351" y="11702"/>
                    <a:pt x="69866" y="11999"/>
                  </a:cubicBezTo>
                  <a:cubicBezTo>
                    <a:pt x="70104" y="12118"/>
                    <a:pt x="70382" y="12277"/>
                    <a:pt x="70640" y="12396"/>
                  </a:cubicBezTo>
                  <a:cubicBezTo>
                    <a:pt x="71869" y="13011"/>
                    <a:pt x="73138" y="13486"/>
                    <a:pt x="74467" y="13863"/>
                  </a:cubicBezTo>
                  <a:lnTo>
                    <a:pt x="74527" y="13883"/>
                  </a:lnTo>
                  <a:cubicBezTo>
                    <a:pt x="74507" y="13923"/>
                    <a:pt x="74487" y="13943"/>
                    <a:pt x="74487" y="13962"/>
                  </a:cubicBezTo>
                  <a:cubicBezTo>
                    <a:pt x="74289" y="14359"/>
                    <a:pt x="73932" y="14617"/>
                    <a:pt x="73495" y="14657"/>
                  </a:cubicBezTo>
                  <a:cubicBezTo>
                    <a:pt x="73396" y="14657"/>
                    <a:pt x="73297" y="14676"/>
                    <a:pt x="73158" y="14676"/>
                  </a:cubicBezTo>
                  <a:lnTo>
                    <a:pt x="72306" y="14676"/>
                  </a:lnTo>
                  <a:cubicBezTo>
                    <a:pt x="72087" y="14676"/>
                    <a:pt x="71869" y="14795"/>
                    <a:pt x="71790" y="15013"/>
                  </a:cubicBezTo>
                  <a:cubicBezTo>
                    <a:pt x="71651" y="15331"/>
                    <a:pt x="71691" y="15688"/>
                    <a:pt x="71889" y="15965"/>
                  </a:cubicBezTo>
                  <a:cubicBezTo>
                    <a:pt x="72206" y="16640"/>
                    <a:pt x="72881" y="17056"/>
                    <a:pt x="73614" y="17076"/>
                  </a:cubicBezTo>
                  <a:lnTo>
                    <a:pt x="73813" y="17076"/>
                  </a:lnTo>
                  <a:cubicBezTo>
                    <a:pt x="74148" y="17036"/>
                    <a:pt x="74466" y="16926"/>
                    <a:pt x="74751" y="16759"/>
                  </a:cubicBezTo>
                  <a:lnTo>
                    <a:pt x="74751" y="16759"/>
                  </a:lnTo>
                  <a:cubicBezTo>
                    <a:pt x="74576" y="16904"/>
                    <a:pt x="74407" y="17076"/>
                    <a:pt x="74249" y="17274"/>
                  </a:cubicBezTo>
                  <a:cubicBezTo>
                    <a:pt x="73614" y="18087"/>
                    <a:pt x="73515" y="19614"/>
                    <a:pt x="74051" y="20487"/>
                  </a:cubicBezTo>
                  <a:cubicBezTo>
                    <a:pt x="74130" y="20665"/>
                    <a:pt x="74309" y="20784"/>
                    <a:pt x="74507" y="20804"/>
                  </a:cubicBezTo>
                  <a:cubicBezTo>
                    <a:pt x="74665" y="20784"/>
                    <a:pt x="74804" y="20705"/>
                    <a:pt x="74903" y="20586"/>
                  </a:cubicBezTo>
                  <a:cubicBezTo>
                    <a:pt x="75241" y="20249"/>
                    <a:pt x="75518" y="19872"/>
                    <a:pt x="75756" y="19456"/>
                  </a:cubicBezTo>
                  <a:cubicBezTo>
                    <a:pt x="75915" y="19138"/>
                    <a:pt x="76232" y="18940"/>
                    <a:pt x="76569" y="18920"/>
                  </a:cubicBezTo>
                  <a:cubicBezTo>
                    <a:pt x="76668" y="18920"/>
                    <a:pt x="76787" y="18960"/>
                    <a:pt x="76867" y="19019"/>
                  </a:cubicBezTo>
                  <a:cubicBezTo>
                    <a:pt x="77105" y="19178"/>
                    <a:pt x="77303" y="19376"/>
                    <a:pt x="77482" y="19595"/>
                  </a:cubicBezTo>
                  <a:cubicBezTo>
                    <a:pt x="77819" y="20090"/>
                    <a:pt x="77839" y="21181"/>
                    <a:pt x="77482" y="21578"/>
                  </a:cubicBezTo>
                  <a:cubicBezTo>
                    <a:pt x="76956" y="22161"/>
                    <a:pt x="76393" y="22459"/>
                    <a:pt x="75791" y="22470"/>
                  </a:cubicBezTo>
                  <a:lnTo>
                    <a:pt x="75791" y="22470"/>
                  </a:lnTo>
                  <a:cubicBezTo>
                    <a:pt x="75238" y="22429"/>
                    <a:pt x="74684" y="22231"/>
                    <a:pt x="74229" y="21915"/>
                  </a:cubicBezTo>
                  <a:cubicBezTo>
                    <a:pt x="73436" y="21359"/>
                    <a:pt x="72782" y="20546"/>
                    <a:pt x="72187" y="19832"/>
                  </a:cubicBezTo>
                  <a:cubicBezTo>
                    <a:pt x="71552" y="19019"/>
                    <a:pt x="70937" y="18147"/>
                    <a:pt x="70342" y="17294"/>
                  </a:cubicBezTo>
                  <a:lnTo>
                    <a:pt x="70025" y="16838"/>
                  </a:lnTo>
                  <a:cubicBezTo>
                    <a:pt x="69569" y="16184"/>
                    <a:pt x="69133" y="15509"/>
                    <a:pt x="68736" y="14835"/>
                  </a:cubicBezTo>
                  <a:cubicBezTo>
                    <a:pt x="68359" y="14200"/>
                    <a:pt x="67963" y="13566"/>
                    <a:pt x="67546" y="12951"/>
                  </a:cubicBezTo>
                  <a:cubicBezTo>
                    <a:pt x="66991" y="12158"/>
                    <a:pt x="66455" y="11384"/>
                    <a:pt x="65900" y="10631"/>
                  </a:cubicBezTo>
                  <a:cubicBezTo>
                    <a:pt x="65821" y="10512"/>
                    <a:pt x="65722" y="10393"/>
                    <a:pt x="65622" y="10294"/>
                  </a:cubicBezTo>
                  <a:close/>
                  <a:moveTo>
                    <a:pt x="27288" y="219"/>
                  </a:moveTo>
                  <a:lnTo>
                    <a:pt x="27328" y="239"/>
                  </a:lnTo>
                  <a:cubicBezTo>
                    <a:pt x="27388" y="239"/>
                    <a:pt x="27447" y="239"/>
                    <a:pt x="27507" y="259"/>
                  </a:cubicBezTo>
                  <a:cubicBezTo>
                    <a:pt x="27824" y="338"/>
                    <a:pt x="28062" y="537"/>
                    <a:pt x="28220" y="814"/>
                  </a:cubicBezTo>
                  <a:cubicBezTo>
                    <a:pt x="28756" y="1746"/>
                    <a:pt x="28855" y="2877"/>
                    <a:pt x="28518" y="3888"/>
                  </a:cubicBezTo>
                  <a:cubicBezTo>
                    <a:pt x="27963" y="5613"/>
                    <a:pt x="26872" y="6823"/>
                    <a:pt x="25702" y="7954"/>
                  </a:cubicBezTo>
                  <a:cubicBezTo>
                    <a:pt x="25662" y="7993"/>
                    <a:pt x="25583" y="8033"/>
                    <a:pt x="25563" y="8172"/>
                  </a:cubicBezTo>
                  <a:cubicBezTo>
                    <a:pt x="25940" y="7973"/>
                    <a:pt x="26277" y="7696"/>
                    <a:pt x="26574" y="7398"/>
                  </a:cubicBezTo>
                  <a:cubicBezTo>
                    <a:pt x="27745" y="6327"/>
                    <a:pt x="28875" y="5217"/>
                    <a:pt x="30303" y="4622"/>
                  </a:cubicBezTo>
                  <a:cubicBezTo>
                    <a:pt x="31116" y="4265"/>
                    <a:pt x="31949" y="3967"/>
                    <a:pt x="32802" y="3710"/>
                  </a:cubicBezTo>
                  <a:cubicBezTo>
                    <a:pt x="33515" y="3511"/>
                    <a:pt x="34229" y="3511"/>
                    <a:pt x="34904" y="3353"/>
                  </a:cubicBezTo>
                  <a:cubicBezTo>
                    <a:pt x="35241" y="3273"/>
                    <a:pt x="35578" y="3234"/>
                    <a:pt x="35915" y="3234"/>
                  </a:cubicBezTo>
                  <a:cubicBezTo>
                    <a:pt x="36748" y="3234"/>
                    <a:pt x="37581" y="3452"/>
                    <a:pt x="38414" y="3591"/>
                  </a:cubicBezTo>
                  <a:cubicBezTo>
                    <a:pt x="39623" y="3809"/>
                    <a:pt x="40813" y="4225"/>
                    <a:pt x="41884" y="4820"/>
                  </a:cubicBezTo>
                  <a:cubicBezTo>
                    <a:pt x="42896" y="5336"/>
                    <a:pt x="43867" y="5931"/>
                    <a:pt x="44799" y="6605"/>
                  </a:cubicBezTo>
                  <a:cubicBezTo>
                    <a:pt x="44879" y="6684"/>
                    <a:pt x="44978" y="6724"/>
                    <a:pt x="45077" y="6724"/>
                  </a:cubicBezTo>
                  <a:cubicBezTo>
                    <a:pt x="45137" y="6724"/>
                    <a:pt x="45196" y="6704"/>
                    <a:pt x="45236" y="6665"/>
                  </a:cubicBezTo>
                  <a:cubicBezTo>
                    <a:pt x="46148" y="5970"/>
                    <a:pt x="47120" y="5375"/>
                    <a:pt x="48131" y="4860"/>
                  </a:cubicBezTo>
                  <a:cubicBezTo>
                    <a:pt x="48567" y="4622"/>
                    <a:pt x="49024" y="4424"/>
                    <a:pt x="49480" y="4265"/>
                  </a:cubicBezTo>
                  <a:cubicBezTo>
                    <a:pt x="50273" y="3967"/>
                    <a:pt x="51066" y="3710"/>
                    <a:pt x="51899" y="3531"/>
                  </a:cubicBezTo>
                  <a:cubicBezTo>
                    <a:pt x="52593" y="3353"/>
                    <a:pt x="53307" y="3273"/>
                    <a:pt x="54041" y="3254"/>
                  </a:cubicBezTo>
                  <a:lnTo>
                    <a:pt x="54279" y="3254"/>
                  </a:lnTo>
                  <a:cubicBezTo>
                    <a:pt x="55469" y="3293"/>
                    <a:pt x="56659" y="3492"/>
                    <a:pt x="57809" y="3829"/>
                  </a:cubicBezTo>
                  <a:cubicBezTo>
                    <a:pt x="59118" y="4205"/>
                    <a:pt x="60367" y="4800"/>
                    <a:pt x="61497" y="5594"/>
                  </a:cubicBezTo>
                  <a:cubicBezTo>
                    <a:pt x="62231" y="6109"/>
                    <a:pt x="62846" y="6784"/>
                    <a:pt x="63520" y="7378"/>
                  </a:cubicBezTo>
                  <a:cubicBezTo>
                    <a:pt x="63877" y="7735"/>
                    <a:pt x="64274" y="8053"/>
                    <a:pt x="64710" y="8330"/>
                  </a:cubicBezTo>
                  <a:cubicBezTo>
                    <a:pt x="64294" y="7775"/>
                    <a:pt x="63778" y="7378"/>
                    <a:pt x="63342" y="6863"/>
                  </a:cubicBezTo>
                  <a:cubicBezTo>
                    <a:pt x="62549" y="5951"/>
                    <a:pt x="61854" y="4959"/>
                    <a:pt x="61517" y="3710"/>
                  </a:cubicBezTo>
                  <a:cubicBezTo>
                    <a:pt x="61220" y="2659"/>
                    <a:pt x="61378" y="1290"/>
                    <a:pt x="62132" y="537"/>
                  </a:cubicBezTo>
                  <a:cubicBezTo>
                    <a:pt x="62311" y="338"/>
                    <a:pt x="62568" y="239"/>
                    <a:pt x="62846" y="239"/>
                  </a:cubicBezTo>
                  <a:cubicBezTo>
                    <a:pt x="63005" y="239"/>
                    <a:pt x="63143" y="279"/>
                    <a:pt x="63282" y="378"/>
                  </a:cubicBezTo>
                  <a:cubicBezTo>
                    <a:pt x="63560" y="596"/>
                    <a:pt x="63679" y="1151"/>
                    <a:pt x="63540" y="1588"/>
                  </a:cubicBezTo>
                  <a:cubicBezTo>
                    <a:pt x="63461" y="1925"/>
                    <a:pt x="63163" y="2163"/>
                    <a:pt x="62826" y="2183"/>
                  </a:cubicBezTo>
                  <a:cubicBezTo>
                    <a:pt x="62687" y="2183"/>
                    <a:pt x="62549" y="2123"/>
                    <a:pt x="62449" y="2044"/>
                  </a:cubicBezTo>
                  <a:cubicBezTo>
                    <a:pt x="62390" y="2004"/>
                    <a:pt x="62330" y="1984"/>
                    <a:pt x="62251" y="1984"/>
                  </a:cubicBezTo>
                  <a:cubicBezTo>
                    <a:pt x="62152" y="1984"/>
                    <a:pt x="62092" y="2084"/>
                    <a:pt x="62053" y="2262"/>
                  </a:cubicBezTo>
                  <a:cubicBezTo>
                    <a:pt x="61934" y="2758"/>
                    <a:pt x="61973" y="3293"/>
                    <a:pt x="62192" y="3769"/>
                  </a:cubicBezTo>
                  <a:cubicBezTo>
                    <a:pt x="62529" y="4562"/>
                    <a:pt x="62985" y="5296"/>
                    <a:pt x="63540" y="5951"/>
                  </a:cubicBezTo>
                  <a:cubicBezTo>
                    <a:pt x="64512" y="7121"/>
                    <a:pt x="65622" y="8172"/>
                    <a:pt x="66812" y="9084"/>
                  </a:cubicBezTo>
                  <a:cubicBezTo>
                    <a:pt x="67506" y="9679"/>
                    <a:pt x="68379" y="10016"/>
                    <a:pt x="69291" y="10036"/>
                  </a:cubicBezTo>
                  <a:lnTo>
                    <a:pt x="69569" y="10036"/>
                  </a:lnTo>
                  <a:cubicBezTo>
                    <a:pt x="70382" y="10036"/>
                    <a:pt x="71175" y="9996"/>
                    <a:pt x="71988" y="9996"/>
                  </a:cubicBezTo>
                  <a:lnTo>
                    <a:pt x="72583" y="9996"/>
                  </a:lnTo>
                  <a:cubicBezTo>
                    <a:pt x="73238" y="10016"/>
                    <a:pt x="73892" y="10135"/>
                    <a:pt x="74507" y="10393"/>
                  </a:cubicBezTo>
                  <a:cubicBezTo>
                    <a:pt x="75340" y="10770"/>
                    <a:pt x="75796" y="11583"/>
                    <a:pt x="75994" y="12614"/>
                  </a:cubicBezTo>
                  <a:cubicBezTo>
                    <a:pt x="76054" y="12951"/>
                    <a:pt x="76153" y="13110"/>
                    <a:pt x="76490" y="13110"/>
                  </a:cubicBezTo>
                  <a:cubicBezTo>
                    <a:pt x="77720" y="13149"/>
                    <a:pt x="78949" y="13229"/>
                    <a:pt x="80159" y="13387"/>
                  </a:cubicBezTo>
                  <a:cubicBezTo>
                    <a:pt x="81131" y="13526"/>
                    <a:pt x="82142" y="13605"/>
                    <a:pt x="82975" y="14379"/>
                  </a:cubicBezTo>
                  <a:cubicBezTo>
                    <a:pt x="83014" y="14438"/>
                    <a:pt x="83094" y="14478"/>
                    <a:pt x="83173" y="14478"/>
                  </a:cubicBezTo>
                  <a:cubicBezTo>
                    <a:pt x="83252" y="14478"/>
                    <a:pt x="83332" y="14438"/>
                    <a:pt x="83391" y="14379"/>
                  </a:cubicBezTo>
                  <a:cubicBezTo>
                    <a:pt x="83451" y="14319"/>
                    <a:pt x="83510" y="14260"/>
                    <a:pt x="83590" y="14220"/>
                  </a:cubicBezTo>
                  <a:cubicBezTo>
                    <a:pt x="83788" y="14062"/>
                    <a:pt x="84006" y="13982"/>
                    <a:pt x="84264" y="13982"/>
                  </a:cubicBezTo>
                  <a:cubicBezTo>
                    <a:pt x="84280" y="13977"/>
                    <a:pt x="84297" y="13974"/>
                    <a:pt x="84316" y="13974"/>
                  </a:cubicBezTo>
                  <a:cubicBezTo>
                    <a:pt x="84366" y="13974"/>
                    <a:pt x="84424" y="13993"/>
                    <a:pt x="84482" y="14022"/>
                  </a:cubicBezTo>
                  <a:cubicBezTo>
                    <a:pt x="84799" y="14161"/>
                    <a:pt x="84700" y="14518"/>
                    <a:pt x="84700" y="14815"/>
                  </a:cubicBezTo>
                  <a:cubicBezTo>
                    <a:pt x="84720" y="15668"/>
                    <a:pt x="85037" y="16481"/>
                    <a:pt x="85612" y="17096"/>
                  </a:cubicBezTo>
                  <a:cubicBezTo>
                    <a:pt x="85969" y="17473"/>
                    <a:pt x="86465" y="17671"/>
                    <a:pt x="86961" y="17671"/>
                  </a:cubicBezTo>
                  <a:lnTo>
                    <a:pt x="87020" y="17671"/>
                  </a:lnTo>
                  <a:cubicBezTo>
                    <a:pt x="87239" y="17671"/>
                    <a:pt x="87298" y="17631"/>
                    <a:pt x="87199" y="17354"/>
                  </a:cubicBezTo>
                  <a:cubicBezTo>
                    <a:pt x="86941" y="16699"/>
                    <a:pt x="87199" y="15946"/>
                    <a:pt x="87834" y="15608"/>
                  </a:cubicBezTo>
                  <a:cubicBezTo>
                    <a:pt x="88032" y="15489"/>
                    <a:pt x="88250" y="15410"/>
                    <a:pt x="88488" y="15410"/>
                  </a:cubicBezTo>
                  <a:cubicBezTo>
                    <a:pt x="88627" y="15410"/>
                    <a:pt x="88766" y="15430"/>
                    <a:pt x="88885" y="15489"/>
                  </a:cubicBezTo>
                  <a:cubicBezTo>
                    <a:pt x="89777" y="15886"/>
                    <a:pt x="89955" y="17195"/>
                    <a:pt x="89281" y="18068"/>
                  </a:cubicBezTo>
                  <a:cubicBezTo>
                    <a:pt x="88825" y="18623"/>
                    <a:pt x="88131" y="18940"/>
                    <a:pt x="87397" y="18940"/>
                  </a:cubicBezTo>
                  <a:cubicBezTo>
                    <a:pt x="86822" y="18940"/>
                    <a:pt x="86247" y="18742"/>
                    <a:pt x="85771" y="18385"/>
                  </a:cubicBezTo>
                  <a:cubicBezTo>
                    <a:pt x="85434" y="18127"/>
                    <a:pt x="85117" y="17830"/>
                    <a:pt x="84799" y="17532"/>
                  </a:cubicBezTo>
                  <a:cubicBezTo>
                    <a:pt x="84720" y="17473"/>
                    <a:pt x="84661" y="17393"/>
                    <a:pt x="84581" y="17393"/>
                  </a:cubicBezTo>
                  <a:cubicBezTo>
                    <a:pt x="84561" y="17393"/>
                    <a:pt x="84542" y="17413"/>
                    <a:pt x="84522" y="17413"/>
                  </a:cubicBezTo>
                  <a:cubicBezTo>
                    <a:pt x="84363" y="17473"/>
                    <a:pt x="84363" y="17611"/>
                    <a:pt x="84343" y="17770"/>
                  </a:cubicBezTo>
                  <a:cubicBezTo>
                    <a:pt x="84323" y="18365"/>
                    <a:pt x="84224" y="18980"/>
                    <a:pt x="84006" y="19555"/>
                  </a:cubicBezTo>
                  <a:cubicBezTo>
                    <a:pt x="83570" y="20705"/>
                    <a:pt x="82558" y="21816"/>
                    <a:pt x="81368" y="21816"/>
                  </a:cubicBezTo>
                  <a:cubicBezTo>
                    <a:pt x="81190" y="21816"/>
                    <a:pt x="80992" y="21796"/>
                    <a:pt x="80813" y="21736"/>
                  </a:cubicBezTo>
                  <a:cubicBezTo>
                    <a:pt x="80060" y="21498"/>
                    <a:pt x="79485" y="20903"/>
                    <a:pt x="79286" y="20130"/>
                  </a:cubicBezTo>
                  <a:cubicBezTo>
                    <a:pt x="79167" y="19813"/>
                    <a:pt x="79385" y="19456"/>
                    <a:pt x="79722" y="19436"/>
                  </a:cubicBezTo>
                  <a:cubicBezTo>
                    <a:pt x="79754" y="19432"/>
                    <a:pt x="79785" y="19431"/>
                    <a:pt x="79816" y="19431"/>
                  </a:cubicBezTo>
                  <a:cubicBezTo>
                    <a:pt x="79957" y="19431"/>
                    <a:pt x="80088" y="19466"/>
                    <a:pt x="80218" y="19515"/>
                  </a:cubicBezTo>
                  <a:cubicBezTo>
                    <a:pt x="80397" y="19614"/>
                    <a:pt x="80575" y="19654"/>
                    <a:pt x="80774" y="19654"/>
                  </a:cubicBezTo>
                  <a:cubicBezTo>
                    <a:pt x="81170" y="19614"/>
                    <a:pt x="81547" y="19495"/>
                    <a:pt x="81884" y="19297"/>
                  </a:cubicBezTo>
                  <a:cubicBezTo>
                    <a:pt x="82955" y="18801"/>
                    <a:pt x="83173" y="17334"/>
                    <a:pt x="82876" y="16322"/>
                  </a:cubicBezTo>
                  <a:cubicBezTo>
                    <a:pt x="82697" y="15727"/>
                    <a:pt x="82261" y="15232"/>
                    <a:pt x="81706" y="14954"/>
                  </a:cubicBezTo>
                  <a:cubicBezTo>
                    <a:pt x="81091" y="14617"/>
                    <a:pt x="80417" y="14518"/>
                    <a:pt x="79762" y="14339"/>
                  </a:cubicBezTo>
                  <a:cubicBezTo>
                    <a:pt x="78612" y="14042"/>
                    <a:pt x="77422" y="14121"/>
                    <a:pt x="76252" y="13923"/>
                  </a:cubicBezTo>
                  <a:lnTo>
                    <a:pt x="76193" y="13923"/>
                  </a:lnTo>
                  <a:cubicBezTo>
                    <a:pt x="76074" y="13923"/>
                    <a:pt x="76074" y="14022"/>
                    <a:pt x="76034" y="14141"/>
                  </a:cubicBezTo>
                  <a:cubicBezTo>
                    <a:pt x="75935" y="14637"/>
                    <a:pt x="75756" y="15093"/>
                    <a:pt x="75538" y="15549"/>
                  </a:cubicBezTo>
                  <a:cubicBezTo>
                    <a:pt x="75201" y="16223"/>
                    <a:pt x="74547" y="16699"/>
                    <a:pt x="73793" y="16798"/>
                  </a:cubicBezTo>
                  <a:lnTo>
                    <a:pt x="73614" y="16798"/>
                  </a:lnTo>
                  <a:cubicBezTo>
                    <a:pt x="72960" y="16778"/>
                    <a:pt x="72365" y="16402"/>
                    <a:pt x="72087" y="15807"/>
                  </a:cubicBezTo>
                  <a:cubicBezTo>
                    <a:pt x="71949" y="15589"/>
                    <a:pt x="71909" y="15311"/>
                    <a:pt x="72008" y="15073"/>
                  </a:cubicBezTo>
                  <a:cubicBezTo>
                    <a:pt x="72048" y="14954"/>
                    <a:pt x="72167" y="14875"/>
                    <a:pt x="72306" y="14875"/>
                  </a:cubicBezTo>
                  <a:lnTo>
                    <a:pt x="73515" y="14875"/>
                  </a:lnTo>
                  <a:cubicBezTo>
                    <a:pt x="74011" y="14815"/>
                    <a:pt x="74447" y="14498"/>
                    <a:pt x="74685" y="14042"/>
                  </a:cubicBezTo>
                  <a:cubicBezTo>
                    <a:pt x="74804" y="13824"/>
                    <a:pt x="74804" y="13665"/>
                    <a:pt x="74507" y="13586"/>
                  </a:cubicBezTo>
                  <a:cubicBezTo>
                    <a:pt x="73218" y="13209"/>
                    <a:pt x="71949" y="12733"/>
                    <a:pt x="70739" y="12138"/>
                  </a:cubicBezTo>
                  <a:cubicBezTo>
                    <a:pt x="69965" y="11741"/>
                    <a:pt x="69192" y="11285"/>
                    <a:pt x="68399" y="10948"/>
                  </a:cubicBezTo>
                  <a:cubicBezTo>
                    <a:pt x="67982" y="10770"/>
                    <a:pt x="67546" y="10750"/>
                    <a:pt x="67130" y="10611"/>
                  </a:cubicBezTo>
                  <a:cubicBezTo>
                    <a:pt x="66297" y="10313"/>
                    <a:pt x="65503" y="9937"/>
                    <a:pt x="64750" y="9500"/>
                  </a:cubicBezTo>
                  <a:lnTo>
                    <a:pt x="64750" y="9500"/>
                  </a:lnTo>
                  <a:cubicBezTo>
                    <a:pt x="64988" y="9996"/>
                    <a:pt x="65384" y="10313"/>
                    <a:pt x="65682" y="10730"/>
                  </a:cubicBezTo>
                  <a:cubicBezTo>
                    <a:pt x="66237" y="11503"/>
                    <a:pt x="66773" y="12277"/>
                    <a:pt x="67308" y="13050"/>
                  </a:cubicBezTo>
                  <a:cubicBezTo>
                    <a:pt x="68181" y="14319"/>
                    <a:pt x="68914" y="15688"/>
                    <a:pt x="69787" y="16937"/>
                  </a:cubicBezTo>
                  <a:cubicBezTo>
                    <a:pt x="70501" y="17949"/>
                    <a:pt x="71215" y="18980"/>
                    <a:pt x="71988" y="19932"/>
                  </a:cubicBezTo>
                  <a:cubicBezTo>
                    <a:pt x="72623" y="20725"/>
                    <a:pt x="73277" y="21518"/>
                    <a:pt x="74071" y="22073"/>
                  </a:cubicBezTo>
                  <a:cubicBezTo>
                    <a:pt x="74566" y="22430"/>
                    <a:pt x="75161" y="22629"/>
                    <a:pt x="75796" y="22668"/>
                  </a:cubicBezTo>
                  <a:cubicBezTo>
                    <a:pt x="76430" y="22668"/>
                    <a:pt x="77065" y="22371"/>
                    <a:pt x="77680" y="21677"/>
                  </a:cubicBezTo>
                  <a:cubicBezTo>
                    <a:pt x="78116" y="21181"/>
                    <a:pt x="78116" y="19971"/>
                    <a:pt x="77680" y="19376"/>
                  </a:cubicBezTo>
                  <a:cubicBezTo>
                    <a:pt x="77501" y="19138"/>
                    <a:pt x="77283" y="18920"/>
                    <a:pt x="77025" y="18742"/>
                  </a:cubicBezTo>
                  <a:cubicBezTo>
                    <a:pt x="76906" y="18643"/>
                    <a:pt x="76748" y="18603"/>
                    <a:pt x="76589" y="18603"/>
                  </a:cubicBezTo>
                  <a:cubicBezTo>
                    <a:pt x="76153" y="18623"/>
                    <a:pt x="75756" y="18881"/>
                    <a:pt x="75538" y="19257"/>
                  </a:cubicBezTo>
                  <a:cubicBezTo>
                    <a:pt x="75340" y="19654"/>
                    <a:pt x="75062" y="20031"/>
                    <a:pt x="74745" y="20348"/>
                  </a:cubicBezTo>
                  <a:cubicBezTo>
                    <a:pt x="74685" y="20408"/>
                    <a:pt x="74606" y="20467"/>
                    <a:pt x="74507" y="20467"/>
                  </a:cubicBezTo>
                  <a:cubicBezTo>
                    <a:pt x="74428" y="20467"/>
                    <a:pt x="74348" y="20408"/>
                    <a:pt x="74269" y="20289"/>
                  </a:cubicBezTo>
                  <a:cubicBezTo>
                    <a:pt x="73793" y="19535"/>
                    <a:pt x="73852" y="18107"/>
                    <a:pt x="74447" y="17354"/>
                  </a:cubicBezTo>
                  <a:cubicBezTo>
                    <a:pt x="74943" y="16739"/>
                    <a:pt x="75538" y="16382"/>
                    <a:pt x="76173" y="16382"/>
                  </a:cubicBezTo>
                  <a:cubicBezTo>
                    <a:pt x="76411" y="16382"/>
                    <a:pt x="76668" y="16441"/>
                    <a:pt x="76887" y="16521"/>
                  </a:cubicBezTo>
                  <a:cubicBezTo>
                    <a:pt x="77878" y="16897"/>
                    <a:pt x="78612" y="17750"/>
                    <a:pt x="78870" y="18762"/>
                  </a:cubicBezTo>
                  <a:cubicBezTo>
                    <a:pt x="79068" y="19317"/>
                    <a:pt x="79147" y="19892"/>
                    <a:pt x="79128" y="20487"/>
                  </a:cubicBezTo>
                  <a:cubicBezTo>
                    <a:pt x="78989" y="21716"/>
                    <a:pt x="78453" y="23005"/>
                    <a:pt x="77184" y="23680"/>
                  </a:cubicBezTo>
                  <a:cubicBezTo>
                    <a:pt x="76787" y="23918"/>
                    <a:pt x="76351" y="24057"/>
                    <a:pt x="75895" y="24136"/>
                  </a:cubicBezTo>
                  <a:cubicBezTo>
                    <a:pt x="75717" y="24156"/>
                    <a:pt x="75518" y="24176"/>
                    <a:pt x="75320" y="24176"/>
                  </a:cubicBezTo>
                  <a:cubicBezTo>
                    <a:pt x="73654" y="24176"/>
                    <a:pt x="72087" y="23085"/>
                    <a:pt x="70917" y="21974"/>
                  </a:cubicBezTo>
                  <a:cubicBezTo>
                    <a:pt x="69668" y="20784"/>
                    <a:pt x="68657" y="19317"/>
                    <a:pt x="67665" y="17830"/>
                  </a:cubicBezTo>
                  <a:cubicBezTo>
                    <a:pt x="66792" y="16540"/>
                    <a:pt x="65979" y="15192"/>
                    <a:pt x="65107" y="13903"/>
                  </a:cubicBezTo>
                  <a:cubicBezTo>
                    <a:pt x="64492" y="12991"/>
                    <a:pt x="63897" y="12059"/>
                    <a:pt x="63223" y="11186"/>
                  </a:cubicBezTo>
                  <a:cubicBezTo>
                    <a:pt x="62668" y="10413"/>
                    <a:pt x="62053" y="9679"/>
                    <a:pt x="61418" y="8985"/>
                  </a:cubicBezTo>
                  <a:cubicBezTo>
                    <a:pt x="60764" y="8231"/>
                    <a:pt x="59990" y="7577"/>
                    <a:pt x="59177" y="7041"/>
                  </a:cubicBezTo>
                  <a:cubicBezTo>
                    <a:pt x="58523" y="6645"/>
                    <a:pt x="57849" y="6327"/>
                    <a:pt x="57135" y="6070"/>
                  </a:cubicBezTo>
                  <a:cubicBezTo>
                    <a:pt x="56659" y="5931"/>
                    <a:pt x="56163" y="5832"/>
                    <a:pt x="55667" y="5832"/>
                  </a:cubicBezTo>
                  <a:cubicBezTo>
                    <a:pt x="55151" y="5792"/>
                    <a:pt x="54636" y="5752"/>
                    <a:pt x="54140" y="5752"/>
                  </a:cubicBezTo>
                  <a:cubicBezTo>
                    <a:pt x="54072" y="5751"/>
                    <a:pt x="54004" y="5750"/>
                    <a:pt x="53936" y="5750"/>
                  </a:cubicBezTo>
                  <a:cubicBezTo>
                    <a:pt x="53194" y="5750"/>
                    <a:pt x="52470" y="5848"/>
                    <a:pt x="51780" y="6030"/>
                  </a:cubicBezTo>
                  <a:cubicBezTo>
                    <a:pt x="50213" y="6446"/>
                    <a:pt x="48766" y="7200"/>
                    <a:pt x="47556" y="8271"/>
                  </a:cubicBezTo>
                  <a:cubicBezTo>
                    <a:pt x="47378" y="8430"/>
                    <a:pt x="47318" y="8509"/>
                    <a:pt x="47556" y="8707"/>
                  </a:cubicBezTo>
                  <a:cubicBezTo>
                    <a:pt x="48548" y="9461"/>
                    <a:pt x="49500" y="10274"/>
                    <a:pt x="50511" y="11008"/>
                  </a:cubicBezTo>
                  <a:cubicBezTo>
                    <a:pt x="51205" y="11503"/>
                    <a:pt x="51939" y="11959"/>
                    <a:pt x="52712" y="12376"/>
                  </a:cubicBezTo>
                  <a:cubicBezTo>
                    <a:pt x="53743" y="12931"/>
                    <a:pt x="54755" y="13467"/>
                    <a:pt x="55965" y="13605"/>
                  </a:cubicBezTo>
                  <a:cubicBezTo>
                    <a:pt x="56262" y="13645"/>
                    <a:pt x="56559" y="13665"/>
                    <a:pt x="56857" y="13665"/>
                  </a:cubicBezTo>
                  <a:cubicBezTo>
                    <a:pt x="57769" y="13665"/>
                    <a:pt x="58681" y="13506"/>
                    <a:pt x="59534" y="13169"/>
                  </a:cubicBezTo>
                  <a:cubicBezTo>
                    <a:pt x="59812" y="13050"/>
                    <a:pt x="60089" y="12991"/>
                    <a:pt x="60387" y="12971"/>
                  </a:cubicBezTo>
                  <a:lnTo>
                    <a:pt x="60407" y="12971"/>
                  </a:lnTo>
                  <a:cubicBezTo>
                    <a:pt x="60486" y="12971"/>
                    <a:pt x="60585" y="12991"/>
                    <a:pt x="60645" y="13050"/>
                  </a:cubicBezTo>
                  <a:cubicBezTo>
                    <a:pt x="60684" y="13090"/>
                    <a:pt x="60704" y="13149"/>
                    <a:pt x="60704" y="13209"/>
                  </a:cubicBezTo>
                  <a:cubicBezTo>
                    <a:pt x="60684" y="13348"/>
                    <a:pt x="60625" y="13486"/>
                    <a:pt x="60526" y="13586"/>
                  </a:cubicBezTo>
                  <a:cubicBezTo>
                    <a:pt x="59574" y="14815"/>
                    <a:pt x="57630" y="15767"/>
                    <a:pt x="55865" y="15767"/>
                  </a:cubicBezTo>
                  <a:cubicBezTo>
                    <a:pt x="55608" y="15767"/>
                    <a:pt x="55370" y="15747"/>
                    <a:pt x="55132" y="15708"/>
                  </a:cubicBezTo>
                  <a:cubicBezTo>
                    <a:pt x="53486" y="15450"/>
                    <a:pt x="52197" y="14419"/>
                    <a:pt x="51027" y="13447"/>
                  </a:cubicBezTo>
                  <a:cubicBezTo>
                    <a:pt x="50293" y="12852"/>
                    <a:pt x="49599" y="12197"/>
                    <a:pt x="48885" y="11563"/>
                  </a:cubicBezTo>
                  <a:cubicBezTo>
                    <a:pt x="48389" y="11127"/>
                    <a:pt x="47953" y="10631"/>
                    <a:pt x="47477" y="10155"/>
                  </a:cubicBezTo>
                  <a:cubicBezTo>
                    <a:pt x="47298" y="9976"/>
                    <a:pt x="47120" y="9778"/>
                    <a:pt x="46921" y="9619"/>
                  </a:cubicBezTo>
                  <a:cubicBezTo>
                    <a:pt x="46723" y="9461"/>
                    <a:pt x="46624" y="9381"/>
                    <a:pt x="46525" y="9381"/>
                  </a:cubicBezTo>
                  <a:cubicBezTo>
                    <a:pt x="46426" y="9381"/>
                    <a:pt x="46326" y="9481"/>
                    <a:pt x="46148" y="9738"/>
                  </a:cubicBezTo>
                  <a:cubicBezTo>
                    <a:pt x="45513" y="10551"/>
                    <a:pt x="45533" y="10452"/>
                    <a:pt x="46049" y="11226"/>
                  </a:cubicBezTo>
                  <a:cubicBezTo>
                    <a:pt x="46941" y="12574"/>
                    <a:pt x="47635" y="14062"/>
                    <a:pt x="48091" y="15608"/>
                  </a:cubicBezTo>
                  <a:cubicBezTo>
                    <a:pt x="48191" y="15926"/>
                    <a:pt x="48230" y="16263"/>
                    <a:pt x="48349" y="16600"/>
                  </a:cubicBezTo>
                  <a:cubicBezTo>
                    <a:pt x="48468" y="16977"/>
                    <a:pt x="48349" y="17155"/>
                    <a:pt x="48012" y="17235"/>
                  </a:cubicBezTo>
                  <a:cubicBezTo>
                    <a:pt x="47933" y="17254"/>
                    <a:pt x="47854" y="17254"/>
                    <a:pt x="47794" y="17254"/>
                  </a:cubicBezTo>
                  <a:cubicBezTo>
                    <a:pt x="47338" y="17254"/>
                    <a:pt x="47001" y="16957"/>
                    <a:pt x="46703" y="16521"/>
                  </a:cubicBezTo>
                  <a:cubicBezTo>
                    <a:pt x="46168" y="15608"/>
                    <a:pt x="45791" y="14597"/>
                    <a:pt x="45652" y="13546"/>
                  </a:cubicBezTo>
                  <a:cubicBezTo>
                    <a:pt x="45533" y="12971"/>
                    <a:pt x="45394" y="12416"/>
                    <a:pt x="45216" y="11860"/>
                  </a:cubicBezTo>
                  <a:cubicBezTo>
                    <a:pt x="45176" y="11741"/>
                    <a:pt x="45137" y="11642"/>
                    <a:pt x="45057" y="11642"/>
                  </a:cubicBezTo>
                  <a:cubicBezTo>
                    <a:pt x="44998" y="11642"/>
                    <a:pt x="44958" y="11702"/>
                    <a:pt x="44899" y="11821"/>
                  </a:cubicBezTo>
                  <a:cubicBezTo>
                    <a:pt x="44641" y="12396"/>
                    <a:pt x="44482" y="13011"/>
                    <a:pt x="44403" y="13645"/>
                  </a:cubicBezTo>
                  <a:cubicBezTo>
                    <a:pt x="44224" y="14637"/>
                    <a:pt x="43887" y="15589"/>
                    <a:pt x="43372" y="16441"/>
                  </a:cubicBezTo>
                  <a:cubicBezTo>
                    <a:pt x="43094" y="16917"/>
                    <a:pt x="42737" y="17254"/>
                    <a:pt x="42261" y="17254"/>
                  </a:cubicBezTo>
                  <a:cubicBezTo>
                    <a:pt x="42182" y="17254"/>
                    <a:pt x="42122" y="17235"/>
                    <a:pt x="42063" y="17235"/>
                  </a:cubicBezTo>
                  <a:cubicBezTo>
                    <a:pt x="41706" y="17175"/>
                    <a:pt x="41607" y="16977"/>
                    <a:pt x="41706" y="16580"/>
                  </a:cubicBezTo>
                  <a:cubicBezTo>
                    <a:pt x="42202" y="14577"/>
                    <a:pt x="43034" y="12673"/>
                    <a:pt x="44185" y="10968"/>
                  </a:cubicBezTo>
                  <a:cubicBezTo>
                    <a:pt x="44502" y="10551"/>
                    <a:pt x="44482" y="10353"/>
                    <a:pt x="44105" y="9976"/>
                  </a:cubicBezTo>
                  <a:cubicBezTo>
                    <a:pt x="43907" y="9778"/>
                    <a:pt x="43768" y="9381"/>
                    <a:pt x="43530" y="9381"/>
                  </a:cubicBezTo>
                  <a:cubicBezTo>
                    <a:pt x="43272" y="9381"/>
                    <a:pt x="43114" y="9719"/>
                    <a:pt x="42915" y="9917"/>
                  </a:cubicBezTo>
                  <a:cubicBezTo>
                    <a:pt x="42102" y="10670"/>
                    <a:pt x="41309" y="11444"/>
                    <a:pt x="40496" y="12197"/>
                  </a:cubicBezTo>
                  <a:cubicBezTo>
                    <a:pt x="39604" y="13050"/>
                    <a:pt x="38652" y="13824"/>
                    <a:pt x="37660" y="14518"/>
                  </a:cubicBezTo>
                  <a:cubicBezTo>
                    <a:pt x="36867" y="15053"/>
                    <a:pt x="36074" y="15589"/>
                    <a:pt x="35142" y="15727"/>
                  </a:cubicBezTo>
                  <a:cubicBezTo>
                    <a:pt x="34745" y="15787"/>
                    <a:pt x="34348" y="15807"/>
                    <a:pt x="33932" y="15807"/>
                  </a:cubicBezTo>
                  <a:cubicBezTo>
                    <a:pt x="33885" y="15808"/>
                    <a:pt x="33839" y="15809"/>
                    <a:pt x="33792" y="15809"/>
                  </a:cubicBezTo>
                  <a:cubicBezTo>
                    <a:pt x="33284" y="15809"/>
                    <a:pt x="32778" y="15711"/>
                    <a:pt x="32306" y="15529"/>
                  </a:cubicBezTo>
                  <a:cubicBezTo>
                    <a:pt x="31433" y="15192"/>
                    <a:pt x="30541" y="14795"/>
                    <a:pt x="29847" y="14002"/>
                  </a:cubicBezTo>
                  <a:cubicBezTo>
                    <a:pt x="29708" y="13824"/>
                    <a:pt x="29589" y="13645"/>
                    <a:pt x="29490" y="13467"/>
                  </a:cubicBezTo>
                  <a:cubicBezTo>
                    <a:pt x="29391" y="13348"/>
                    <a:pt x="29371" y="13169"/>
                    <a:pt x="29450" y="13030"/>
                  </a:cubicBezTo>
                  <a:cubicBezTo>
                    <a:pt x="29490" y="12971"/>
                    <a:pt x="29549" y="12911"/>
                    <a:pt x="29628" y="12911"/>
                  </a:cubicBezTo>
                  <a:cubicBezTo>
                    <a:pt x="29688" y="12931"/>
                    <a:pt x="29747" y="12931"/>
                    <a:pt x="29807" y="12951"/>
                  </a:cubicBezTo>
                  <a:cubicBezTo>
                    <a:pt x="30838" y="13308"/>
                    <a:pt x="31869" y="13665"/>
                    <a:pt x="32960" y="13665"/>
                  </a:cubicBezTo>
                  <a:lnTo>
                    <a:pt x="33139" y="13665"/>
                  </a:lnTo>
                  <a:cubicBezTo>
                    <a:pt x="33181" y="13666"/>
                    <a:pt x="33223" y="13666"/>
                    <a:pt x="33265" y="13666"/>
                  </a:cubicBezTo>
                  <a:cubicBezTo>
                    <a:pt x="34313" y="13666"/>
                    <a:pt x="35358" y="13429"/>
                    <a:pt x="36312" y="12991"/>
                  </a:cubicBezTo>
                  <a:cubicBezTo>
                    <a:pt x="37125" y="12554"/>
                    <a:pt x="37918" y="12158"/>
                    <a:pt x="38691" y="11662"/>
                  </a:cubicBezTo>
                  <a:cubicBezTo>
                    <a:pt x="39623" y="11067"/>
                    <a:pt x="40516" y="10413"/>
                    <a:pt x="41349" y="9699"/>
                  </a:cubicBezTo>
                  <a:cubicBezTo>
                    <a:pt x="41726" y="9362"/>
                    <a:pt x="42122" y="9064"/>
                    <a:pt x="42519" y="8767"/>
                  </a:cubicBezTo>
                  <a:cubicBezTo>
                    <a:pt x="42737" y="8608"/>
                    <a:pt x="42717" y="8529"/>
                    <a:pt x="42539" y="8330"/>
                  </a:cubicBezTo>
                  <a:cubicBezTo>
                    <a:pt x="41845" y="7716"/>
                    <a:pt x="41071" y="7200"/>
                    <a:pt x="40218" y="6803"/>
                  </a:cubicBezTo>
                  <a:cubicBezTo>
                    <a:pt x="38905" y="6147"/>
                    <a:pt x="37461" y="5791"/>
                    <a:pt x="35995" y="5791"/>
                  </a:cubicBezTo>
                  <a:cubicBezTo>
                    <a:pt x="35955" y="5791"/>
                    <a:pt x="35915" y="5791"/>
                    <a:pt x="35875" y="5792"/>
                  </a:cubicBezTo>
                  <a:cubicBezTo>
                    <a:pt x="35003" y="5792"/>
                    <a:pt x="34150" y="5871"/>
                    <a:pt x="33297" y="6050"/>
                  </a:cubicBezTo>
                  <a:cubicBezTo>
                    <a:pt x="32207" y="6268"/>
                    <a:pt x="31215" y="6764"/>
                    <a:pt x="30362" y="7458"/>
                  </a:cubicBezTo>
                  <a:cubicBezTo>
                    <a:pt x="29133" y="8449"/>
                    <a:pt x="28022" y="9619"/>
                    <a:pt x="27090" y="10908"/>
                  </a:cubicBezTo>
                  <a:cubicBezTo>
                    <a:pt x="26178" y="12118"/>
                    <a:pt x="25345" y="13427"/>
                    <a:pt x="24492" y="14716"/>
                  </a:cubicBezTo>
                  <a:cubicBezTo>
                    <a:pt x="23520" y="16203"/>
                    <a:pt x="22588" y="17750"/>
                    <a:pt x="21537" y="19178"/>
                  </a:cubicBezTo>
                  <a:cubicBezTo>
                    <a:pt x="20605" y="20546"/>
                    <a:pt x="19514" y="21776"/>
                    <a:pt x="18285" y="22847"/>
                  </a:cubicBezTo>
                  <a:cubicBezTo>
                    <a:pt x="17432" y="23541"/>
                    <a:pt x="16460" y="23997"/>
                    <a:pt x="15390" y="24235"/>
                  </a:cubicBezTo>
                  <a:lnTo>
                    <a:pt x="14160" y="24235"/>
                  </a:lnTo>
                  <a:cubicBezTo>
                    <a:pt x="13387" y="23997"/>
                    <a:pt x="12633" y="23779"/>
                    <a:pt x="11998" y="23105"/>
                  </a:cubicBezTo>
                  <a:cubicBezTo>
                    <a:pt x="11721" y="22807"/>
                    <a:pt x="11483" y="22450"/>
                    <a:pt x="11324" y="22054"/>
                  </a:cubicBezTo>
                  <a:cubicBezTo>
                    <a:pt x="10491" y="20130"/>
                    <a:pt x="11165" y="17790"/>
                    <a:pt x="12712" y="16818"/>
                  </a:cubicBezTo>
                  <a:cubicBezTo>
                    <a:pt x="13049" y="16580"/>
                    <a:pt x="13446" y="16461"/>
                    <a:pt x="13863" y="16441"/>
                  </a:cubicBezTo>
                  <a:cubicBezTo>
                    <a:pt x="14061" y="16441"/>
                    <a:pt x="14279" y="16481"/>
                    <a:pt x="14477" y="16560"/>
                  </a:cubicBezTo>
                  <a:cubicBezTo>
                    <a:pt x="15846" y="17096"/>
                    <a:pt x="16480" y="18385"/>
                    <a:pt x="15925" y="20090"/>
                  </a:cubicBezTo>
                  <a:cubicBezTo>
                    <a:pt x="15826" y="20408"/>
                    <a:pt x="15727" y="20546"/>
                    <a:pt x="15608" y="20546"/>
                  </a:cubicBezTo>
                  <a:cubicBezTo>
                    <a:pt x="15469" y="20546"/>
                    <a:pt x="15390" y="20447"/>
                    <a:pt x="15251" y="20289"/>
                  </a:cubicBezTo>
                  <a:cubicBezTo>
                    <a:pt x="15013" y="20070"/>
                    <a:pt x="14834" y="19832"/>
                    <a:pt x="14695" y="19555"/>
                  </a:cubicBezTo>
                  <a:cubicBezTo>
                    <a:pt x="14537" y="19198"/>
                    <a:pt x="14259" y="18900"/>
                    <a:pt x="13902" y="18722"/>
                  </a:cubicBezTo>
                  <a:cubicBezTo>
                    <a:pt x="13803" y="18662"/>
                    <a:pt x="13684" y="18643"/>
                    <a:pt x="13545" y="18623"/>
                  </a:cubicBezTo>
                  <a:cubicBezTo>
                    <a:pt x="13228" y="18623"/>
                    <a:pt x="12950" y="18861"/>
                    <a:pt x="12693" y="19059"/>
                  </a:cubicBezTo>
                  <a:cubicBezTo>
                    <a:pt x="12236" y="19436"/>
                    <a:pt x="12058" y="20051"/>
                    <a:pt x="12058" y="20646"/>
                  </a:cubicBezTo>
                  <a:cubicBezTo>
                    <a:pt x="12058" y="21241"/>
                    <a:pt x="12336" y="21816"/>
                    <a:pt x="12851" y="22173"/>
                  </a:cubicBezTo>
                  <a:cubicBezTo>
                    <a:pt x="13287" y="22490"/>
                    <a:pt x="13803" y="22688"/>
                    <a:pt x="14358" y="22688"/>
                  </a:cubicBezTo>
                  <a:cubicBezTo>
                    <a:pt x="15033" y="22668"/>
                    <a:pt x="15687" y="22391"/>
                    <a:pt x="16203" y="21954"/>
                  </a:cubicBezTo>
                  <a:cubicBezTo>
                    <a:pt x="17075" y="21280"/>
                    <a:pt x="17750" y="20388"/>
                    <a:pt x="18463" y="19535"/>
                  </a:cubicBezTo>
                  <a:cubicBezTo>
                    <a:pt x="19653" y="18028"/>
                    <a:pt x="20724" y="16461"/>
                    <a:pt x="21716" y="14815"/>
                  </a:cubicBezTo>
                  <a:cubicBezTo>
                    <a:pt x="22331" y="13804"/>
                    <a:pt x="22965" y="12773"/>
                    <a:pt x="23639" y="11801"/>
                  </a:cubicBezTo>
                  <a:cubicBezTo>
                    <a:pt x="24076" y="11146"/>
                    <a:pt x="24552" y="10532"/>
                    <a:pt x="25107" y="9976"/>
                  </a:cubicBezTo>
                  <a:cubicBezTo>
                    <a:pt x="25226" y="9818"/>
                    <a:pt x="25325" y="9659"/>
                    <a:pt x="25424" y="9500"/>
                  </a:cubicBezTo>
                  <a:lnTo>
                    <a:pt x="25424" y="9500"/>
                  </a:lnTo>
                  <a:cubicBezTo>
                    <a:pt x="24948" y="9719"/>
                    <a:pt x="24591" y="9976"/>
                    <a:pt x="24215" y="10155"/>
                  </a:cubicBezTo>
                  <a:cubicBezTo>
                    <a:pt x="23620" y="10472"/>
                    <a:pt x="22985" y="10690"/>
                    <a:pt x="22311" y="10849"/>
                  </a:cubicBezTo>
                  <a:cubicBezTo>
                    <a:pt x="21478" y="10968"/>
                    <a:pt x="20784" y="11503"/>
                    <a:pt x="20030" y="11880"/>
                  </a:cubicBezTo>
                  <a:cubicBezTo>
                    <a:pt x="19693" y="12039"/>
                    <a:pt x="19336" y="12197"/>
                    <a:pt x="18999" y="12376"/>
                  </a:cubicBezTo>
                  <a:cubicBezTo>
                    <a:pt x="18146" y="12792"/>
                    <a:pt x="17254" y="13149"/>
                    <a:pt x="16322" y="13387"/>
                  </a:cubicBezTo>
                  <a:cubicBezTo>
                    <a:pt x="16044" y="13467"/>
                    <a:pt x="15786" y="13645"/>
                    <a:pt x="15489" y="13665"/>
                  </a:cubicBezTo>
                  <a:cubicBezTo>
                    <a:pt x="15290" y="13685"/>
                    <a:pt x="15290" y="13843"/>
                    <a:pt x="15370" y="14002"/>
                  </a:cubicBezTo>
                  <a:cubicBezTo>
                    <a:pt x="15528" y="14399"/>
                    <a:pt x="15866" y="14716"/>
                    <a:pt x="16262" y="14855"/>
                  </a:cubicBezTo>
                  <a:cubicBezTo>
                    <a:pt x="16443" y="14921"/>
                    <a:pt x="16624" y="14959"/>
                    <a:pt x="16816" y="14959"/>
                  </a:cubicBezTo>
                  <a:cubicBezTo>
                    <a:pt x="16855" y="14959"/>
                    <a:pt x="16896" y="14957"/>
                    <a:pt x="16936" y="14954"/>
                  </a:cubicBezTo>
                  <a:cubicBezTo>
                    <a:pt x="17155" y="14954"/>
                    <a:pt x="17373" y="14934"/>
                    <a:pt x="17591" y="14934"/>
                  </a:cubicBezTo>
                  <a:lnTo>
                    <a:pt x="17631" y="14934"/>
                  </a:lnTo>
                  <a:cubicBezTo>
                    <a:pt x="18126" y="14934"/>
                    <a:pt x="18265" y="15232"/>
                    <a:pt x="18027" y="15767"/>
                  </a:cubicBezTo>
                  <a:cubicBezTo>
                    <a:pt x="17888" y="16065"/>
                    <a:pt x="17670" y="16322"/>
                    <a:pt x="17393" y="16521"/>
                  </a:cubicBezTo>
                  <a:cubicBezTo>
                    <a:pt x="17115" y="16699"/>
                    <a:pt x="16778" y="16798"/>
                    <a:pt x="16441" y="16798"/>
                  </a:cubicBezTo>
                  <a:cubicBezTo>
                    <a:pt x="15647" y="16798"/>
                    <a:pt x="14914" y="16223"/>
                    <a:pt x="14537" y="15509"/>
                  </a:cubicBezTo>
                  <a:cubicBezTo>
                    <a:pt x="14319" y="15073"/>
                    <a:pt x="14160" y="14617"/>
                    <a:pt x="14041" y="14141"/>
                  </a:cubicBezTo>
                  <a:cubicBezTo>
                    <a:pt x="14021" y="14062"/>
                    <a:pt x="14041" y="13943"/>
                    <a:pt x="13902" y="13943"/>
                  </a:cubicBezTo>
                  <a:lnTo>
                    <a:pt x="13882" y="13943"/>
                  </a:lnTo>
                  <a:cubicBezTo>
                    <a:pt x="12930" y="14042"/>
                    <a:pt x="11979" y="14022"/>
                    <a:pt x="11047" y="14220"/>
                  </a:cubicBezTo>
                  <a:cubicBezTo>
                    <a:pt x="10035" y="14419"/>
                    <a:pt x="9004" y="14518"/>
                    <a:pt x="8072" y="15192"/>
                  </a:cubicBezTo>
                  <a:cubicBezTo>
                    <a:pt x="6822" y="16084"/>
                    <a:pt x="6922" y="17830"/>
                    <a:pt x="7517" y="18762"/>
                  </a:cubicBezTo>
                  <a:cubicBezTo>
                    <a:pt x="7616" y="18920"/>
                    <a:pt x="7755" y="19079"/>
                    <a:pt x="7913" y="19178"/>
                  </a:cubicBezTo>
                  <a:cubicBezTo>
                    <a:pt x="8369" y="19396"/>
                    <a:pt x="8825" y="19674"/>
                    <a:pt x="9301" y="19674"/>
                  </a:cubicBezTo>
                  <a:cubicBezTo>
                    <a:pt x="9500" y="19674"/>
                    <a:pt x="9678" y="19634"/>
                    <a:pt x="9857" y="19555"/>
                  </a:cubicBezTo>
                  <a:cubicBezTo>
                    <a:pt x="10015" y="19495"/>
                    <a:pt x="10174" y="19456"/>
                    <a:pt x="10352" y="19456"/>
                  </a:cubicBezTo>
                  <a:lnTo>
                    <a:pt x="10372" y="19456"/>
                  </a:lnTo>
                  <a:cubicBezTo>
                    <a:pt x="10709" y="19456"/>
                    <a:pt x="10928" y="19852"/>
                    <a:pt x="10769" y="20229"/>
                  </a:cubicBezTo>
                  <a:cubicBezTo>
                    <a:pt x="10392" y="21280"/>
                    <a:pt x="9579" y="21835"/>
                    <a:pt x="8726" y="21835"/>
                  </a:cubicBezTo>
                  <a:cubicBezTo>
                    <a:pt x="8369" y="21835"/>
                    <a:pt x="8012" y="21736"/>
                    <a:pt x="7695" y="21558"/>
                  </a:cubicBezTo>
                  <a:cubicBezTo>
                    <a:pt x="6902" y="21102"/>
                    <a:pt x="6426" y="20368"/>
                    <a:pt x="6049" y="19456"/>
                  </a:cubicBezTo>
                  <a:cubicBezTo>
                    <a:pt x="5712" y="18682"/>
                    <a:pt x="5771" y="17869"/>
                    <a:pt x="5732" y="17016"/>
                  </a:cubicBezTo>
                  <a:lnTo>
                    <a:pt x="5732" y="17016"/>
                  </a:lnTo>
                  <a:cubicBezTo>
                    <a:pt x="5335" y="17512"/>
                    <a:pt x="4879" y="17968"/>
                    <a:pt x="4383" y="18385"/>
                  </a:cubicBezTo>
                  <a:cubicBezTo>
                    <a:pt x="3947" y="18762"/>
                    <a:pt x="3392" y="18960"/>
                    <a:pt x="2836" y="18980"/>
                  </a:cubicBezTo>
                  <a:cubicBezTo>
                    <a:pt x="2400" y="18960"/>
                    <a:pt x="1984" y="18861"/>
                    <a:pt x="1587" y="18682"/>
                  </a:cubicBezTo>
                  <a:cubicBezTo>
                    <a:pt x="1032" y="18424"/>
                    <a:pt x="615" y="17929"/>
                    <a:pt x="457" y="17334"/>
                  </a:cubicBezTo>
                  <a:cubicBezTo>
                    <a:pt x="258" y="16699"/>
                    <a:pt x="516" y="15886"/>
                    <a:pt x="1032" y="15608"/>
                  </a:cubicBezTo>
                  <a:cubicBezTo>
                    <a:pt x="1170" y="15529"/>
                    <a:pt x="1289" y="15450"/>
                    <a:pt x="1428" y="15370"/>
                  </a:cubicBezTo>
                  <a:cubicBezTo>
                    <a:pt x="1508" y="15291"/>
                    <a:pt x="1627" y="15251"/>
                    <a:pt x="1726" y="15251"/>
                  </a:cubicBezTo>
                  <a:cubicBezTo>
                    <a:pt x="1825" y="15251"/>
                    <a:pt x="1924" y="15311"/>
                    <a:pt x="2043" y="15470"/>
                  </a:cubicBezTo>
                  <a:cubicBezTo>
                    <a:pt x="2241" y="15727"/>
                    <a:pt x="2579" y="15787"/>
                    <a:pt x="2777" y="16124"/>
                  </a:cubicBezTo>
                  <a:cubicBezTo>
                    <a:pt x="3015" y="16501"/>
                    <a:pt x="3054" y="16977"/>
                    <a:pt x="2876" y="17373"/>
                  </a:cubicBezTo>
                  <a:cubicBezTo>
                    <a:pt x="2757" y="17651"/>
                    <a:pt x="2856" y="17671"/>
                    <a:pt x="3035" y="17691"/>
                  </a:cubicBezTo>
                  <a:lnTo>
                    <a:pt x="3134" y="17691"/>
                  </a:lnTo>
                  <a:cubicBezTo>
                    <a:pt x="3947" y="17691"/>
                    <a:pt x="4800" y="16977"/>
                    <a:pt x="5137" y="16104"/>
                  </a:cubicBezTo>
                  <a:cubicBezTo>
                    <a:pt x="5414" y="15410"/>
                    <a:pt x="5395" y="14676"/>
                    <a:pt x="5434" y="13903"/>
                  </a:cubicBezTo>
                  <a:cubicBezTo>
                    <a:pt x="5851" y="14022"/>
                    <a:pt x="6327" y="14002"/>
                    <a:pt x="6684" y="14399"/>
                  </a:cubicBezTo>
                  <a:cubicBezTo>
                    <a:pt x="6723" y="14458"/>
                    <a:pt x="6803" y="14498"/>
                    <a:pt x="6882" y="14518"/>
                  </a:cubicBezTo>
                  <a:cubicBezTo>
                    <a:pt x="6961" y="14498"/>
                    <a:pt x="7041" y="14458"/>
                    <a:pt x="7100" y="14399"/>
                  </a:cubicBezTo>
                  <a:cubicBezTo>
                    <a:pt x="7279" y="14161"/>
                    <a:pt x="7556" y="14141"/>
                    <a:pt x="7735" y="13863"/>
                  </a:cubicBezTo>
                  <a:cubicBezTo>
                    <a:pt x="7794" y="13764"/>
                    <a:pt x="8151" y="13764"/>
                    <a:pt x="8369" y="13705"/>
                  </a:cubicBezTo>
                  <a:cubicBezTo>
                    <a:pt x="10075" y="13249"/>
                    <a:pt x="11840" y="13308"/>
                    <a:pt x="13565" y="13130"/>
                  </a:cubicBezTo>
                  <a:cubicBezTo>
                    <a:pt x="13882" y="13110"/>
                    <a:pt x="13982" y="13011"/>
                    <a:pt x="14061" y="12634"/>
                  </a:cubicBezTo>
                  <a:cubicBezTo>
                    <a:pt x="14319" y="11444"/>
                    <a:pt x="14874" y="10611"/>
                    <a:pt x="15945" y="10294"/>
                  </a:cubicBezTo>
                  <a:cubicBezTo>
                    <a:pt x="16526" y="10130"/>
                    <a:pt x="17123" y="10033"/>
                    <a:pt x="17738" y="10033"/>
                  </a:cubicBezTo>
                  <a:cubicBezTo>
                    <a:pt x="17794" y="10033"/>
                    <a:pt x="17851" y="10034"/>
                    <a:pt x="17908" y="10036"/>
                  </a:cubicBezTo>
                  <a:cubicBezTo>
                    <a:pt x="18384" y="10036"/>
                    <a:pt x="18860" y="10056"/>
                    <a:pt x="19336" y="10076"/>
                  </a:cubicBezTo>
                  <a:lnTo>
                    <a:pt x="20030" y="10076"/>
                  </a:lnTo>
                  <a:cubicBezTo>
                    <a:pt x="20109" y="10078"/>
                    <a:pt x="20189" y="10079"/>
                    <a:pt x="20268" y="10079"/>
                  </a:cubicBezTo>
                  <a:cubicBezTo>
                    <a:pt x="20823" y="10079"/>
                    <a:pt x="21379" y="10018"/>
                    <a:pt x="21934" y="9897"/>
                  </a:cubicBezTo>
                  <a:cubicBezTo>
                    <a:pt x="22469" y="9758"/>
                    <a:pt x="22925" y="9322"/>
                    <a:pt x="23382" y="8965"/>
                  </a:cubicBezTo>
                  <a:cubicBezTo>
                    <a:pt x="23937" y="8549"/>
                    <a:pt x="24472" y="8092"/>
                    <a:pt x="24988" y="7597"/>
                  </a:cubicBezTo>
                  <a:cubicBezTo>
                    <a:pt x="26118" y="6506"/>
                    <a:pt x="27189" y="5336"/>
                    <a:pt x="27863" y="3769"/>
                  </a:cubicBezTo>
                  <a:cubicBezTo>
                    <a:pt x="28082" y="3273"/>
                    <a:pt x="28121" y="2738"/>
                    <a:pt x="27982" y="2222"/>
                  </a:cubicBezTo>
                  <a:cubicBezTo>
                    <a:pt x="27943" y="2064"/>
                    <a:pt x="27903" y="1965"/>
                    <a:pt x="27804" y="1965"/>
                  </a:cubicBezTo>
                  <a:cubicBezTo>
                    <a:pt x="27745" y="1984"/>
                    <a:pt x="27685" y="2004"/>
                    <a:pt x="27645" y="2024"/>
                  </a:cubicBezTo>
                  <a:cubicBezTo>
                    <a:pt x="27507" y="2123"/>
                    <a:pt x="27348" y="2183"/>
                    <a:pt x="27189" y="2202"/>
                  </a:cubicBezTo>
                  <a:cubicBezTo>
                    <a:pt x="26991" y="2202"/>
                    <a:pt x="26832" y="2084"/>
                    <a:pt x="26654" y="1846"/>
                  </a:cubicBezTo>
                  <a:cubicBezTo>
                    <a:pt x="26416" y="1489"/>
                    <a:pt x="26396" y="1052"/>
                    <a:pt x="26555" y="675"/>
                  </a:cubicBezTo>
                  <a:cubicBezTo>
                    <a:pt x="26693" y="398"/>
                    <a:pt x="26971" y="219"/>
                    <a:pt x="27288" y="219"/>
                  </a:cubicBezTo>
                  <a:close/>
                  <a:moveTo>
                    <a:pt x="27280" y="0"/>
                  </a:moveTo>
                  <a:cubicBezTo>
                    <a:pt x="26883" y="0"/>
                    <a:pt x="26529" y="234"/>
                    <a:pt x="26376" y="596"/>
                  </a:cubicBezTo>
                  <a:cubicBezTo>
                    <a:pt x="26158" y="1052"/>
                    <a:pt x="26217" y="1588"/>
                    <a:pt x="26495" y="2024"/>
                  </a:cubicBezTo>
                  <a:cubicBezTo>
                    <a:pt x="26654" y="2262"/>
                    <a:pt x="26912" y="2421"/>
                    <a:pt x="27209" y="2460"/>
                  </a:cubicBezTo>
                  <a:cubicBezTo>
                    <a:pt x="27407" y="2440"/>
                    <a:pt x="27606" y="2381"/>
                    <a:pt x="27784" y="2262"/>
                  </a:cubicBezTo>
                  <a:lnTo>
                    <a:pt x="27784" y="2282"/>
                  </a:lnTo>
                  <a:cubicBezTo>
                    <a:pt x="27903" y="2738"/>
                    <a:pt x="27863" y="3234"/>
                    <a:pt x="27685" y="3670"/>
                  </a:cubicBezTo>
                  <a:cubicBezTo>
                    <a:pt x="26991" y="5237"/>
                    <a:pt x="25920" y="6407"/>
                    <a:pt x="24849" y="7418"/>
                  </a:cubicBezTo>
                  <a:cubicBezTo>
                    <a:pt x="24353" y="7894"/>
                    <a:pt x="23818" y="8350"/>
                    <a:pt x="23263" y="8786"/>
                  </a:cubicBezTo>
                  <a:lnTo>
                    <a:pt x="23005" y="8985"/>
                  </a:lnTo>
                  <a:cubicBezTo>
                    <a:pt x="22688" y="9282"/>
                    <a:pt x="22311" y="9520"/>
                    <a:pt x="21914" y="9659"/>
                  </a:cubicBezTo>
                  <a:cubicBezTo>
                    <a:pt x="21299" y="9778"/>
                    <a:pt x="20685" y="9838"/>
                    <a:pt x="20070" y="9838"/>
                  </a:cubicBezTo>
                  <a:lnTo>
                    <a:pt x="19376" y="9838"/>
                  </a:lnTo>
                  <a:lnTo>
                    <a:pt x="18900" y="9818"/>
                  </a:lnTo>
                  <a:cubicBezTo>
                    <a:pt x="18582" y="9818"/>
                    <a:pt x="18265" y="9798"/>
                    <a:pt x="17948" y="9798"/>
                  </a:cubicBezTo>
                  <a:cubicBezTo>
                    <a:pt x="17878" y="9796"/>
                    <a:pt x="17809" y="9795"/>
                    <a:pt x="17740" y="9795"/>
                  </a:cubicBezTo>
                  <a:cubicBezTo>
                    <a:pt x="17119" y="9795"/>
                    <a:pt x="16514" y="9875"/>
                    <a:pt x="15925" y="10036"/>
                  </a:cubicBezTo>
                  <a:cubicBezTo>
                    <a:pt x="14814" y="10373"/>
                    <a:pt x="14120" y="11206"/>
                    <a:pt x="13863" y="12594"/>
                  </a:cubicBezTo>
                  <a:cubicBezTo>
                    <a:pt x="13803" y="12872"/>
                    <a:pt x="13744" y="12872"/>
                    <a:pt x="13585" y="12892"/>
                  </a:cubicBezTo>
                  <a:cubicBezTo>
                    <a:pt x="13069" y="12951"/>
                    <a:pt x="12554" y="12971"/>
                    <a:pt x="12038" y="12991"/>
                  </a:cubicBezTo>
                  <a:cubicBezTo>
                    <a:pt x="10789" y="13030"/>
                    <a:pt x="9539" y="13189"/>
                    <a:pt x="8310" y="13467"/>
                  </a:cubicBezTo>
                  <a:cubicBezTo>
                    <a:pt x="8250" y="13486"/>
                    <a:pt x="8171" y="13506"/>
                    <a:pt x="8092" y="13506"/>
                  </a:cubicBezTo>
                  <a:cubicBezTo>
                    <a:pt x="7873" y="13546"/>
                    <a:pt x="7655" y="13566"/>
                    <a:pt x="7556" y="13724"/>
                  </a:cubicBezTo>
                  <a:cubicBezTo>
                    <a:pt x="7477" y="13824"/>
                    <a:pt x="7378" y="13903"/>
                    <a:pt x="7279" y="13962"/>
                  </a:cubicBezTo>
                  <a:cubicBezTo>
                    <a:pt x="7140" y="14022"/>
                    <a:pt x="7021" y="14121"/>
                    <a:pt x="6922" y="14240"/>
                  </a:cubicBezTo>
                  <a:lnTo>
                    <a:pt x="6902" y="14260"/>
                  </a:lnTo>
                  <a:lnTo>
                    <a:pt x="6882" y="14240"/>
                  </a:lnTo>
                  <a:cubicBezTo>
                    <a:pt x="6584" y="13943"/>
                    <a:pt x="6188" y="13764"/>
                    <a:pt x="5771" y="13724"/>
                  </a:cubicBezTo>
                  <a:cubicBezTo>
                    <a:pt x="5672" y="13705"/>
                    <a:pt x="5593" y="13705"/>
                    <a:pt x="5494" y="13685"/>
                  </a:cubicBezTo>
                  <a:lnTo>
                    <a:pt x="5196" y="13605"/>
                  </a:lnTo>
                  <a:lnTo>
                    <a:pt x="5196" y="13903"/>
                  </a:lnTo>
                  <a:lnTo>
                    <a:pt x="5196" y="14101"/>
                  </a:lnTo>
                  <a:cubicBezTo>
                    <a:pt x="5216" y="14756"/>
                    <a:pt x="5137" y="15410"/>
                    <a:pt x="4938" y="16025"/>
                  </a:cubicBezTo>
                  <a:cubicBezTo>
                    <a:pt x="4621" y="16818"/>
                    <a:pt x="3848" y="17433"/>
                    <a:pt x="3154" y="17433"/>
                  </a:cubicBezTo>
                  <a:cubicBezTo>
                    <a:pt x="3352" y="16977"/>
                    <a:pt x="3292" y="16441"/>
                    <a:pt x="3035" y="16005"/>
                  </a:cubicBezTo>
                  <a:cubicBezTo>
                    <a:pt x="2896" y="15807"/>
                    <a:pt x="2737" y="15648"/>
                    <a:pt x="2539" y="15529"/>
                  </a:cubicBezTo>
                  <a:cubicBezTo>
                    <a:pt x="2440" y="15470"/>
                    <a:pt x="2360" y="15410"/>
                    <a:pt x="2281" y="15311"/>
                  </a:cubicBezTo>
                  <a:cubicBezTo>
                    <a:pt x="2162" y="15132"/>
                    <a:pt x="1984" y="15013"/>
                    <a:pt x="1765" y="14994"/>
                  </a:cubicBezTo>
                  <a:cubicBezTo>
                    <a:pt x="1607" y="15013"/>
                    <a:pt x="1468" y="15073"/>
                    <a:pt x="1329" y="15152"/>
                  </a:cubicBezTo>
                  <a:lnTo>
                    <a:pt x="1210" y="15232"/>
                  </a:lnTo>
                  <a:cubicBezTo>
                    <a:pt x="1111" y="15291"/>
                    <a:pt x="1032" y="15351"/>
                    <a:pt x="952" y="15390"/>
                  </a:cubicBezTo>
                  <a:cubicBezTo>
                    <a:pt x="338" y="15708"/>
                    <a:pt x="0" y="16620"/>
                    <a:pt x="258" y="17413"/>
                  </a:cubicBezTo>
                  <a:cubicBezTo>
                    <a:pt x="417" y="18068"/>
                    <a:pt x="893" y="18623"/>
                    <a:pt x="1508" y="18920"/>
                  </a:cubicBezTo>
                  <a:cubicBezTo>
                    <a:pt x="1924" y="19099"/>
                    <a:pt x="2400" y="19218"/>
                    <a:pt x="2856" y="19218"/>
                  </a:cubicBezTo>
                  <a:cubicBezTo>
                    <a:pt x="3471" y="19218"/>
                    <a:pt x="4086" y="18980"/>
                    <a:pt x="4562" y="18563"/>
                  </a:cubicBezTo>
                  <a:cubicBezTo>
                    <a:pt x="4899" y="18286"/>
                    <a:pt x="5216" y="17988"/>
                    <a:pt x="5533" y="17671"/>
                  </a:cubicBezTo>
                  <a:lnTo>
                    <a:pt x="5533" y="17671"/>
                  </a:lnTo>
                  <a:cubicBezTo>
                    <a:pt x="5514" y="18305"/>
                    <a:pt x="5613" y="18960"/>
                    <a:pt x="5851" y="19555"/>
                  </a:cubicBezTo>
                  <a:cubicBezTo>
                    <a:pt x="6188" y="20348"/>
                    <a:pt x="6664" y="21241"/>
                    <a:pt x="7596" y="21756"/>
                  </a:cubicBezTo>
                  <a:cubicBezTo>
                    <a:pt x="7958" y="21976"/>
                    <a:pt x="8357" y="22080"/>
                    <a:pt x="8751" y="22080"/>
                  </a:cubicBezTo>
                  <a:cubicBezTo>
                    <a:pt x="9563" y="22080"/>
                    <a:pt x="10355" y="21638"/>
                    <a:pt x="10769" y="20864"/>
                  </a:cubicBezTo>
                  <a:cubicBezTo>
                    <a:pt x="10828" y="21320"/>
                    <a:pt x="10928" y="21756"/>
                    <a:pt x="11126" y="22173"/>
                  </a:cubicBezTo>
                  <a:cubicBezTo>
                    <a:pt x="11284" y="22589"/>
                    <a:pt x="11522" y="22966"/>
                    <a:pt x="11840" y="23303"/>
                  </a:cubicBezTo>
                  <a:cubicBezTo>
                    <a:pt x="12474" y="23977"/>
                    <a:pt x="13268" y="24235"/>
                    <a:pt x="14021" y="24453"/>
                  </a:cubicBezTo>
                  <a:lnTo>
                    <a:pt x="14101" y="24493"/>
                  </a:lnTo>
                  <a:lnTo>
                    <a:pt x="15469" y="24493"/>
                  </a:lnTo>
                  <a:cubicBezTo>
                    <a:pt x="16560" y="24255"/>
                    <a:pt x="17591" y="23759"/>
                    <a:pt x="18463" y="23045"/>
                  </a:cubicBezTo>
                  <a:cubicBezTo>
                    <a:pt x="19554" y="22133"/>
                    <a:pt x="20566" y="20983"/>
                    <a:pt x="21755" y="19337"/>
                  </a:cubicBezTo>
                  <a:cubicBezTo>
                    <a:pt x="22549" y="18246"/>
                    <a:pt x="23302" y="17076"/>
                    <a:pt x="24016" y="15965"/>
                  </a:cubicBezTo>
                  <a:cubicBezTo>
                    <a:pt x="24254" y="15589"/>
                    <a:pt x="24492" y="15232"/>
                    <a:pt x="24730" y="14855"/>
                  </a:cubicBezTo>
                  <a:lnTo>
                    <a:pt x="25008" y="14438"/>
                  </a:lnTo>
                  <a:cubicBezTo>
                    <a:pt x="25742" y="13308"/>
                    <a:pt x="26495" y="12138"/>
                    <a:pt x="27308" y="11047"/>
                  </a:cubicBezTo>
                  <a:cubicBezTo>
                    <a:pt x="28220" y="9778"/>
                    <a:pt x="29311" y="8628"/>
                    <a:pt x="30541" y="7656"/>
                  </a:cubicBezTo>
                  <a:cubicBezTo>
                    <a:pt x="31354" y="6982"/>
                    <a:pt x="32306" y="6526"/>
                    <a:pt x="33337" y="6288"/>
                  </a:cubicBezTo>
                  <a:cubicBezTo>
                    <a:pt x="34170" y="6129"/>
                    <a:pt x="35023" y="6050"/>
                    <a:pt x="35875" y="6050"/>
                  </a:cubicBezTo>
                  <a:cubicBezTo>
                    <a:pt x="35916" y="6049"/>
                    <a:pt x="35957" y="6049"/>
                    <a:pt x="35998" y="6049"/>
                  </a:cubicBezTo>
                  <a:cubicBezTo>
                    <a:pt x="37423" y="6049"/>
                    <a:pt x="38827" y="6386"/>
                    <a:pt x="40099" y="7041"/>
                  </a:cubicBezTo>
                  <a:cubicBezTo>
                    <a:pt x="40932" y="7418"/>
                    <a:pt x="41686" y="7914"/>
                    <a:pt x="42360" y="8529"/>
                  </a:cubicBezTo>
                  <a:lnTo>
                    <a:pt x="42400" y="8549"/>
                  </a:lnTo>
                  <a:lnTo>
                    <a:pt x="42380" y="8568"/>
                  </a:lnTo>
                  <a:cubicBezTo>
                    <a:pt x="41944" y="8886"/>
                    <a:pt x="41547" y="9203"/>
                    <a:pt x="41190" y="9520"/>
                  </a:cubicBezTo>
                  <a:cubicBezTo>
                    <a:pt x="40357" y="10214"/>
                    <a:pt x="39485" y="10869"/>
                    <a:pt x="38553" y="11444"/>
                  </a:cubicBezTo>
                  <a:cubicBezTo>
                    <a:pt x="37859" y="11880"/>
                    <a:pt x="37125" y="12277"/>
                    <a:pt x="36411" y="12654"/>
                  </a:cubicBezTo>
                  <a:lnTo>
                    <a:pt x="36193" y="12753"/>
                  </a:lnTo>
                  <a:cubicBezTo>
                    <a:pt x="35360" y="13209"/>
                    <a:pt x="34408" y="13427"/>
                    <a:pt x="33158" y="13467"/>
                  </a:cubicBezTo>
                  <a:lnTo>
                    <a:pt x="32980" y="13467"/>
                  </a:lnTo>
                  <a:cubicBezTo>
                    <a:pt x="31929" y="13467"/>
                    <a:pt x="30898" y="13110"/>
                    <a:pt x="29926" y="12773"/>
                  </a:cubicBezTo>
                  <a:cubicBezTo>
                    <a:pt x="29827" y="12733"/>
                    <a:pt x="29747" y="12713"/>
                    <a:pt x="29648" y="12713"/>
                  </a:cubicBezTo>
                  <a:cubicBezTo>
                    <a:pt x="29490" y="12713"/>
                    <a:pt x="29351" y="12792"/>
                    <a:pt x="29272" y="12951"/>
                  </a:cubicBezTo>
                  <a:cubicBezTo>
                    <a:pt x="29133" y="13169"/>
                    <a:pt x="29153" y="13427"/>
                    <a:pt x="29311" y="13645"/>
                  </a:cubicBezTo>
                  <a:lnTo>
                    <a:pt x="29351" y="13724"/>
                  </a:lnTo>
                  <a:cubicBezTo>
                    <a:pt x="29450" y="13903"/>
                    <a:pt x="29569" y="14062"/>
                    <a:pt x="29688" y="14220"/>
                  </a:cubicBezTo>
                  <a:cubicBezTo>
                    <a:pt x="30422" y="15073"/>
                    <a:pt x="31393" y="15489"/>
                    <a:pt x="32226" y="15827"/>
                  </a:cubicBezTo>
                  <a:cubicBezTo>
                    <a:pt x="32782" y="16025"/>
                    <a:pt x="33377" y="16124"/>
                    <a:pt x="33972" y="16124"/>
                  </a:cubicBezTo>
                  <a:cubicBezTo>
                    <a:pt x="34388" y="16124"/>
                    <a:pt x="34804" y="16084"/>
                    <a:pt x="35201" y="16025"/>
                  </a:cubicBezTo>
                  <a:cubicBezTo>
                    <a:pt x="36213" y="15886"/>
                    <a:pt x="37026" y="15331"/>
                    <a:pt x="37839" y="14776"/>
                  </a:cubicBezTo>
                  <a:cubicBezTo>
                    <a:pt x="38850" y="14081"/>
                    <a:pt x="39802" y="13288"/>
                    <a:pt x="40694" y="12435"/>
                  </a:cubicBezTo>
                  <a:cubicBezTo>
                    <a:pt x="41269" y="11900"/>
                    <a:pt x="41864" y="11345"/>
                    <a:pt x="42420" y="10809"/>
                  </a:cubicBezTo>
                  <a:lnTo>
                    <a:pt x="43114" y="10155"/>
                  </a:lnTo>
                  <a:cubicBezTo>
                    <a:pt x="43193" y="10076"/>
                    <a:pt x="43253" y="9996"/>
                    <a:pt x="43312" y="9917"/>
                  </a:cubicBezTo>
                  <a:cubicBezTo>
                    <a:pt x="43372" y="9857"/>
                    <a:pt x="43510" y="9679"/>
                    <a:pt x="43570" y="9679"/>
                  </a:cubicBezTo>
                  <a:cubicBezTo>
                    <a:pt x="43610" y="9679"/>
                    <a:pt x="43709" y="9838"/>
                    <a:pt x="43768" y="9917"/>
                  </a:cubicBezTo>
                  <a:cubicBezTo>
                    <a:pt x="43828" y="10016"/>
                    <a:pt x="43907" y="10115"/>
                    <a:pt x="43967" y="10194"/>
                  </a:cubicBezTo>
                  <a:cubicBezTo>
                    <a:pt x="44264" y="10492"/>
                    <a:pt x="44264" y="10551"/>
                    <a:pt x="44026" y="10869"/>
                  </a:cubicBezTo>
                  <a:cubicBezTo>
                    <a:pt x="43649" y="11444"/>
                    <a:pt x="43292" y="12039"/>
                    <a:pt x="42995" y="12654"/>
                  </a:cubicBezTo>
                  <a:lnTo>
                    <a:pt x="42836" y="12931"/>
                  </a:lnTo>
                  <a:cubicBezTo>
                    <a:pt x="42261" y="14101"/>
                    <a:pt x="41825" y="15311"/>
                    <a:pt x="41507" y="16560"/>
                  </a:cubicBezTo>
                  <a:cubicBezTo>
                    <a:pt x="41428" y="16778"/>
                    <a:pt x="41448" y="17016"/>
                    <a:pt x="41567" y="17235"/>
                  </a:cubicBezTo>
                  <a:cubicBezTo>
                    <a:pt x="41686" y="17393"/>
                    <a:pt x="41864" y="17492"/>
                    <a:pt x="42063" y="17532"/>
                  </a:cubicBezTo>
                  <a:cubicBezTo>
                    <a:pt x="42142" y="17532"/>
                    <a:pt x="42221" y="17552"/>
                    <a:pt x="42301" y="17552"/>
                  </a:cubicBezTo>
                  <a:cubicBezTo>
                    <a:pt x="42836" y="17552"/>
                    <a:pt x="43253" y="17254"/>
                    <a:pt x="43629" y="16620"/>
                  </a:cubicBezTo>
                  <a:cubicBezTo>
                    <a:pt x="44165" y="15727"/>
                    <a:pt x="44522" y="14756"/>
                    <a:pt x="44680" y="13724"/>
                  </a:cubicBezTo>
                  <a:cubicBezTo>
                    <a:pt x="44740" y="13189"/>
                    <a:pt x="44879" y="12673"/>
                    <a:pt x="45057" y="12178"/>
                  </a:cubicBezTo>
                  <a:cubicBezTo>
                    <a:pt x="45097" y="12297"/>
                    <a:pt x="45137" y="12416"/>
                    <a:pt x="45176" y="12535"/>
                  </a:cubicBezTo>
                  <a:cubicBezTo>
                    <a:pt x="45295" y="12892"/>
                    <a:pt x="45375" y="13249"/>
                    <a:pt x="45454" y="13625"/>
                  </a:cubicBezTo>
                  <a:cubicBezTo>
                    <a:pt x="45593" y="14716"/>
                    <a:pt x="45970" y="15767"/>
                    <a:pt x="46545" y="16699"/>
                  </a:cubicBezTo>
                  <a:cubicBezTo>
                    <a:pt x="46902" y="17274"/>
                    <a:pt x="47318" y="17552"/>
                    <a:pt x="47814" y="17552"/>
                  </a:cubicBezTo>
                  <a:cubicBezTo>
                    <a:pt x="47913" y="17552"/>
                    <a:pt x="48012" y="17532"/>
                    <a:pt x="48111" y="17512"/>
                  </a:cubicBezTo>
                  <a:cubicBezTo>
                    <a:pt x="48310" y="17492"/>
                    <a:pt x="48488" y="17373"/>
                    <a:pt x="48607" y="17195"/>
                  </a:cubicBezTo>
                  <a:cubicBezTo>
                    <a:pt x="48706" y="16997"/>
                    <a:pt x="48706" y="16759"/>
                    <a:pt x="48607" y="16560"/>
                  </a:cubicBezTo>
                  <a:cubicBezTo>
                    <a:pt x="48548" y="16382"/>
                    <a:pt x="48488" y="16203"/>
                    <a:pt x="48448" y="16025"/>
                  </a:cubicBezTo>
                  <a:cubicBezTo>
                    <a:pt x="48429" y="15886"/>
                    <a:pt x="48389" y="15727"/>
                    <a:pt x="48349" y="15589"/>
                  </a:cubicBezTo>
                  <a:cubicBezTo>
                    <a:pt x="47873" y="14002"/>
                    <a:pt x="47179" y="12515"/>
                    <a:pt x="46267" y="11127"/>
                  </a:cubicBezTo>
                  <a:lnTo>
                    <a:pt x="46168" y="10988"/>
                  </a:lnTo>
                  <a:cubicBezTo>
                    <a:pt x="46069" y="10849"/>
                    <a:pt x="45970" y="10710"/>
                    <a:pt x="45930" y="10551"/>
                  </a:cubicBezTo>
                  <a:cubicBezTo>
                    <a:pt x="46009" y="10353"/>
                    <a:pt x="46128" y="10175"/>
                    <a:pt x="46267" y="10036"/>
                  </a:cubicBezTo>
                  <a:lnTo>
                    <a:pt x="46346" y="9917"/>
                  </a:lnTo>
                  <a:cubicBezTo>
                    <a:pt x="46426" y="9838"/>
                    <a:pt x="46505" y="9738"/>
                    <a:pt x="46545" y="9679"/>
                  </a:cubicBezTo>
                  <a:cubicBezTo>
                    <a:pt x="46604" y="9719"/>
                    <a:pt x="46683" y="9798"/>
                    <a:pt x="46763" y="9857"/>
                  </a:cubicBezTo>
                  <a:cubicBezTo>
                    <a:pt x="46921" y="9996"/>
                    <a:pt x="47080" y="10135"/>
                    <a:pt x="47239" y="10294"/>
                  </a:cubicBezTo>
                  <a:lnTo>
                    <a:pt x="47318" y="10373"/>
                  </a:lnTo>
                  <a:cubicBezTo>
                    <a:pt x="47457" y="10532"/>
                    <a:pt x="47616" y="10690"/>
                    <a:pt x="47774" y="10849"/>
                  </a:cubicBezTo>
                  <a:cubicBezTo>
                    <a:pt x="48072" y="11166"/>
                    <a:pt x="48389" y="11503"/>
                    <a:pt x="48726" y="11801"/>
                  </a:cubicBezTo>
                  <a:lnTo>
                    <a:pt x="49361" y="12376"/>
                  </a:lnTo>
                  <a:cubicBezTo>
                    <a:pt x="49856" y="12812"/>
                    <a:pt x="50352" y="13268"/>
                    <a:pt x="50848" y="13685"/>
                  </a:cubicBezTo>
                  <a:cubicBezTo>
                    <a:pt x="51899" y="14538"/>
                    <a:pt x="53307" y="15727"/>
                    <a:pt x="55092" y="16005"/>
                  </a:cubicBezTo>
                  <a:cubicBezTo>
                    <a:pt x="55350" y="16045"/>
                    <a:pt x="55608" y="16065"/>
                    <a:pt x="55846" y="16065"/>
                  </a:cubicBezTo>
                  <a:cubicBezTo>
                    <a:pt x="57650" y="16065"/>
                    <a:pt x="59693" y="15113"/>
                    <a:pt x="60724" y="13784"/>
                  </a:cubicBezTo>
                  <a:cubicBezTo>
                    <a:pt x="60843" y="13645"/>
                    <a:pt x="60922" y="13467"/>
                    <a:pt x="60942" y="13268"/>
                  </a:cubicBezTo>
                  <a:cubicBezTo>
                    <a:pt x="60942" y="13149"/>
                    <a:pt x="60903" y="13011"/>
                    <a:pt x="60823" y="12931"/>
                  </a:cubicBezTo>
                  <a:cubicBezTo>
                    <a:pt x="60704" y="12812"/>
                    <a:pt x="60546" y="12773"/>
                    <a:pt x="60387" y="12773"/>
                  </a:cubicBezTo>
                  <a:lnTo>
                    <a:pt x="60367" y="12773"/>
                  </a:lnTo>
                  <a:cubicBezTo>
                    <a:pt x="60050" y="12792"/>
                    <a:pt x="59732" y="12852"/>
                    <a:pt x="59455" y="12991"/>
                  </a:cubicBezTo>
                  <a:cubicBezTo>
                    <a:pt x="58622" y="13303"/>
                    <a:pt x="57756" y="13459"/>
                    <a:pt x="56881" y="13459"/>
                  </a:cubicBezTo>
                  <a:cubicBezTo>
                    <a:pt x="56589" y="13459"/>
                    <a:pt x="56297" y="13442"/>
                    <a:pt x="56004" y="13407"/>
                  </a:cubicBezTo>
                  <a:cubicBezTo>
                    <a:pt x="54834" y="13268"/>
                    <a:pt x="53862" y="12792"/>
                    <a:pt x="52831" y="12197"/>
                  </a:cubicBezTo>
                  <a:cubicBezTo>
                    <a:pt x="52078" y="11801"/>
                    <a:pt x="51344" y="11345"/>
                    <a:pt x="50650" y="10849"/>
                  </a:cubicBezTo>
                  <a:cubicBezTo>
                    <a:pt x="50035" y="10413"/>
                    <a:pt x="49420" y="9917"/>
                    <a:pt x="48845" y="9441"/>
                  </a:cubicBezTo>
                  <a:cubicBezTo>
                    <a:pt x="48468" y="9143"/>
                    <a:pt x="48091" y="8846"/>
                    <a:pt x="47715" y="8549"/>
                  </a:cubicBezTo>
                  <a:lnTo>
                    <a:pt x="47695" y="8529"/>
                  </a:lnTo>
                  <a:lnTo>
                    <a:pt x="47735" y="8509"/>
                  </a:lnTo>
                  <a:cubicBezTo>
                    <a:pt x="48905" y="7458"/>
                    <a:pt x="50313" y="6704"/>
                    <a:pt x="51840" y="6308"/>
                  </a:cubicBezTo>
                  <a:cubicBezTo>
                    <a:pt x="52573" y="6109"/>
                    <a:pt x="53347" y="6030"/>
                    <a:pt x="54120" y="6030"/>
                  </a:cubicBezTo>
                  <a:cubicBezTo>
                    <a:pt x="54576" y="6030"/>
                    <a:pt x="55052" y="6050"/>
                    <a:pt x="55647" y="6109"/>
                  </a:cubicBezTo>
                  <a:lnTo>
                    <a:pt x="55806" y="6129"/>
                  </a:lnTo>
                  <a:cubicBezTo>
                    <a:pt x="56222" y="6129"/>
                    <a:pt x="56639" y="6208"/>
                    <a:pt x="57035" y="6347"/>
                  </a:cubicBezTo>
                  <a:cubicBezTo>
                    <a:pt x="57730" y="6585"/>
                    <a:pt x="58384" y="6903"/>
                    <a:pt x="59019" y="7279"/>
                  </a:cubicBezTo>
                  <a:cubicBezTo>
                    <a:pt x="59832" y="7815"/>
                    <a:pt x="60585" y="8449"/>
                    <a:pt x="61220" y="9183"/>
                  </a:cubicBezTo>
                  <a:cubicBezTo>
                    <a:pt x="61854" y="9877"/>
                    <a:pt x="62449" y="10591"/>
                    <a:pt x="62985" y="11345"/>
                  </a:cubicBezTo>
                  <a:lnTo>
                    <a:pt x="63005" y="11365"/>
                  </a:lnTo>
                  <a:cubicBezTo>
                    <a:pt x="63540" y="12078"/>
                    <a:pt x="64056" y="12852"/>
                    <a:pt x="64552" y="13605"/>
                  </a:cubicBezTo>
                  <a:lnTo>
                    <a:pt x="64889" y="14101"/>
                  </a:lnTo>
                  <a:cubicBezTo>
                    <a:pt x="65325" y="14756"/>
                    <a:pt x="65761" y="15430"/>
                    <a:pt x="66178" y="16084"/>
                  </a:cubicBezTo>
                  <a:cubicBezTo>
                    <a:pt x="66594" y="16739"/>
                    <a:pt x="67011" y="17373"/>
                    <a:pt x="67447" y="18008"/>
                  </a:cubicBezTo>
                  <a:cubicBezTo>
                    <a:pt x="68458" y="19535"/>
                    <a:pt x="69470" y="21003"/>
                    <a:pt x="70739" y="22212"/>
                  </a:cubicBezTo>
                  <a:cubicBezTo>
                    <a:pt x="71810" y="23243"/>
                    <a:pt x="73495" y="24473"/>
                    <a:pt x="75300" y="24473"/>
                  </a:cubicBezTo>
                  <a:cubicBezTo>
                    <a:pt x="75518" y="24473"/>
                    <a:pt x="75717" y="24453"/>
                    <a:pt x="75915" y="24414"/>
                  </a:cubicBezTo>
                  <a:cubicBezTo>
                    <a:pt x="76411" y="24334"/>
                    <a:pt x="76867" y="24176"/>
                    <a:pt x="77283" y="23957"/>
                  </a:cubicBezTo>
                  <a:cubicBezTo>
                    <a:pt x="78632" y="23204"/>
                    <a:pt x="79128" y="21935"/>
                    <a:pt x="79306" y="20884"/>
                  </a:cubicBezTo>
                  <a:cubicBezTo>
                    <a:pt x="79623" y="21399"/>
                    <a:pt x="80119" y="21796"/>
                    <a:pt x="80714" y="21974"/>
                  </a:cubicBezTo>
                  <a:cubicBezTo>
                    <a:pt x="80912" y="22034"/>
                    <a:pt x="81131" y="22054"/>
                    <a:pt x="81349" y="22054"/>
                  </a:cubicBezTo>
                  <a:cubicBezTo>
                    <a:pt x="82677" y="22054"/>
                    <a:pt x="83768" y="20804"/>
                    <a:pt x="84204" y="19634"/>
                  </a:cubicBezTo>
                  <a:cubicBezTo>
                    <a:pt x="84423" y="19039"/>
                    <a:pt x="84542" y="18405"/>
                    <a:pt x="84561" y="17770"/>
                  </a:cubicBezTo>
                  <a:lnTo>
                    <a:pt x="84561" y="17691"/>
                  </a:lnTo>
                  <a:lnTo>
                    <a:pt x="84581" y="17711"/>
                  </a:lnTo>
                  <a:lnTo>
                    <a:pt x="84859" y="17968"/>
                  </a:lnTo>
                  <a:cubicBezTo>
                    <a:pt x="85077" y="18167"/>
                    <a:pt x="85315" y="18385"/>
                    <a:pt x="85573" y="18583"/>
                  </a:cubicBezTo>
                  <a:cubicBezTo>
                    <a:pt x="86088" y="18980"/>
                    <a:pt x="86703" y="19178"/>
                    <a:pt x="87358" y="19178"/>
                  </a:cubicBezTo>
                  <a:cubicBezTo>
                    <a:pt x="87379" y="19179"/>
                    <a:pt x="87399" y="19179"/>
                    <a:pt x="87420" y="19179"/>
                  </a:cubicBezTo>
                  <a:cubicBezTo>
                    <a:pt x="88192" y="19179"/>
                    <a:pt x="88937" y="18825"/>
                    <a:pt x="89420" y="18226"/>
                  </a:cubicBezTo>
                  <a:cubicBezTo>
                    <a:pt x="89836" y="17691"/>
                    <a:pt x="89995" y="17016"/>
                    <a:pt x="89836" y="16382"/>
                  </a:cubicBezTo>
                  <a:cubicBezTo>
                    <a:pt x="89717" y="15886"/>
                    <a:pt x="89400" y="15489"/>
                    <a:pt x="88944" y="15271"/>
                  </a:cubicBezTo>
                  <a:cubicBezTo>
                    <a:pt x="88785" y="15192"/>
                    <a:pt x="88627" y="15152"/>
                    <a:pt x="88448" y="15152"/>
                  </a:cubicBezTo>
                  <a:cubicBezTo>
                    <a:pt x="87318" y="15212"/>
                    <a:pt x="86564" y="16342"/>
                    <a:pt x="86921" y="17433"/>
                  </a:cubicBezTo>
                  <a:cubicBezTo>
                    <a:pt x="86485" y="17433"/>
                    <a:pt x="86069" y="17254"/>
                    <a:pt x="85751" y="16937"/>
                  </a:cubicBezTo>
                  <a:cubicBezTo>
                    <a:pt x="85216" y="16342"/>
                    <a:pt x="84918" y="15589"/>
                    <a:pt x="84918" y="14795"/>
                  </a:cubicBezTo>
                  <a:lnTo>
                    <a:pt x="84918" y="14617"/>
                  </a:lnTo>
                  <a:cubicBezTo>
                    <a:pt x="84918" y="14379"/>
                    <a:pt x="84938" y="13962"/>
                    <a:pt x="84542" y="13784"/>
                  </a:cubicBezTo>
                  <a:cubicBezTo>
                    <a:pt x="84442" y="13744"/>
                    <a:pt x="84323" y="13724"/>
                    <a:pt x="84204" y="13724"/>
                  </a:cubicBezTo>
                  <a:cubicBezTo>
                    <a:pt x="83927" y="13744"/>
                    <a:pt x="83669" y="13843"/>
                    <a:pt x="83451" y="14022"/>
                  </a:cubicBezTo>
                  <a:lnTo>
                    <a:pt x="83411" y="14062"/>
                  </a:lnTo>
                  <a:cubicBezTo>
                    <a:pt x="83332" y="14101"/>
                    <a:pt x="83252" y="14161"/>
                    <a:pt x="83193" y="14220"/>
                  </a:cubicBezTo>
                  <a:lnTo>
                    <a:pt x="83173" y="14260"/>
                  </a:lnTo>
                  <a:cubicBezTo>
                    <a:pt x="83173" y="14240"/>
                    <a:pt x="83173" y="14240"/>
                    <a:pt x="83173" y="14220"/>
                  </a:cubicBezTo>
                  <a:cubicBezTo>
                    <a:pt x="82380" y="13486"/>
                    <a:pt x="81428" y="13348"/>
                    <a:pt x="80536" y="13209"/>
                  </a:cubicBezTo>
                  <a:lnTo>
                    <a:pt x="80238" y="13169"/>
                  </a:lnTo>
                  <a:cubicBezTo>
                    <a:pt x="79227" y="13030"/>
                    <a:pt x="78235" y="12931"/>
                    <a:pt x="77224" y="12911"/>
                  </a:cubicBezTo>
                  <a:lnTo>
                    <a:pt x="76530" y="12872"/>
                  </a:lnTo>
                  <a:cubicBezTo>
                    <a:pt x="76371" y="12872"/>
                    <a:pt x="76312" y="12872"/>
                    <a:pt x="76252" y="12574"/>
                  </a:cubicBezTo>
                  <a:cubicBezTo>
                    <a:pt x="76034" y="11365"/>
                    <a:pt x="75479" y="10571"/>
                    <a:pt x="74626" y="10194"/>
                  </a:cubicBezTo>
                  <a:cubicBezTo>
                    <a:pt x="73991" y="9917"/>
                    <a:pt x="73317" y="9778"/>
                    <a:pt x="72623" y="9778"/>
                  </a:cubicBezTo>
                  <a:lnTo>
                    <a:pt x="72008" y="9778"/>
                  </a:lnTo>
                  <a:cubicBezTo>
                    <a:pt x="71592" y="9778"/>
                    <a:pt x="71195" y="9778"/>
                    <a:pt x="70798" y="9798"/>
                  </a:cubicBezTo>
                  <a:cubicBezTo>
                    <a:pt x="70402" y="9818"/>
                    <a:pt x="69985" y="9818"/>
                    <a:pt x="69589" y="9818"/>
                  </a:cubicBezTo>
                  <a:lnTo>
                    <a:pt x="69331" y="9818"/>
                  </a:lnTo>
                  <a:cubicBezTo>
                    <a:pt x="68518" y="9818"/>
                    <a:pt x="67784" y="9520"/>
                    <a:pt x="66991" y="8905"/>
                  </a:cubicBezTo>
                  <a:cubicBezTo>
                    <a:pt x="65801" y="7993"/>
                    <a:pt x="64710" y="6962"/>
                    <a:pt x="63758" y="5812"/>
                  </a:cubicBezTo>
                  <a:cubicBezTo>
                    <a:pt x="63203" y="5177"/>
                    <a:pt x="62767" y="4463"/>
                    <a:pt x="62430" y="3690"/>
                  </a:cubicBezTo>
                  <a:cubicBezTo>
                    <a:pt x="62251" y="3254"/>
                    <a:pt x="62211" y="2778"/>
                    <a:pt x="62311" y="2321"/>
                  </a:cubicBezTo>
                  <a:lnTo>
                    <a:pt x="62330" y="2282"/>
                  </a:lnTo>
                  <a:cubicBezTo>
                    <a:pt x="62469" y="2381"/>
                    <a:pt x="62668" y="2440"/>
                    <a:pt x="62846" y="2440"/>
                  </a:cubicBezTo>
                  <a:cubicBezTo>
                    <a:pt x="63282" y="2421"/>
                    <a:pt x="63679" y="2103"/>
                    <a:pt x="63778" y="1687"/>
                  </a:cubicBezTo>
                  <a:cubicBezTo>
                    <a:pt x="63937" y="1132"/>
                    <a:pt x="63798" y="477"/>
                    <a:pt x="63441" y="200"/>
                  </a:cubicBezTo>
                  <a:cubicBezTo>
                    <a:pt x="63282" y="61"/>
                    <a:pt x="63064" y="1"/>
                    <a:pt x="62846" y="1"/>
                  </a:cubicBezTo>
                  <a:cubicBezTo>
                    <a:pt x="62509" y="1"/>
                    <a:pt x="62192" y="140"/>
                    <a:pt x="61954" y="358"/>
                  </a:cubicBezTo>
                  <a:cubicBezTo>
                    <a:pt x="61081" y="1270"/>
                    <a:pt x="61002" y="2758"/>
                    <a:pt x="61279" y="3769"/>
                  </a:cubicBezTo>
                  <a:cubicBezTo>
                    <a:pt x="61497" y="4523"/>
                    <a:pt x="61835" y="5237"/>
                    <a:pt x="62271" y="5891"/>
                  </a:cubicBezTo>
                  <a:cubicBezTo>
                    <a:pt x="62073" y="5713"/>
                    <a:pt x="61854" y="5554"/>
                    <a:pt x="61656" y="5395"/>
                  </a:cubicBezTo>
                  <a:cubicBezTo>
                    <a:pt x="60506" y="4602"/>
                    <a:pt x="59237" y="3987"/>
                    <a:pt x="57888" y="3611"/>
                  </a:cubicBezTo>
                  <a:cubicBezTo>
                    <a:pt x="56718" y="3254"/>
                    <a:pt x="55508" y="3055"/>
                    <a:pt x="54299" y="3016"/>
                  </a:cubicBezTo>
                  <a:lnTo>
                    <a:pt x="54021" y="3016"/>
                  </a:lnTo>
                  <a:cubicBezTo>
                    <a:pt x="53287" y="3035"/>
                    <a:pt x="52554" y="3135"/>
                    <a:pt x="51840" y="3293"/>
                  </a:cubicBezTo>
                  <a:cubicBezTo>
                    <a:pt x="51007" y="3492"/>
                    <a:pt x="50194" y="3730"/>
                    <a:pt x="49400" y="4047"/>
                  </a:cubicBezTo>
                  <a:cubicBezTo>
                    <a:pt x="48924" y="4205"/>
                    <a:pt x="48448" y="4424"/>
                    <a:pt x="48012" y="4662"/>
                  </a:cubicBezTo>
                  <a:lnTo>
                    <a:pt x="47774" y="4800"/>
                  </a:lnTo>
                  <a:cubicBezTo>
                    <a:pt x="46822" y="5276"/>
                    <a:pt x="45930" y="5851"/>
                    <a:pt x="45077" y="6486"/>
                  </a:cubicBezTo>
                  <a:lnTo>
                    <a:pt x="45057" y="6486"/>
                  </a:lnTo>
                  <a:cubicBezTo>
                    <a:pt x="45057" y="6486"/>
                    <a:pt x="45018" y="6486"/>
                    <a:pt x="44938" y="6427"/>
                  </a:cubicBezTo>
                  <a:cubicBezTo>
                    <a:pt x="44006" y="5752"/>
                    <a:pt x="43034" y="5138"/>
                    <a:pt x="42003" y="4622"/>
                  </a:cubicBezTo>
                  <a:cubicBezTo>
                    <a:pt x="40893" y="4007"/>
                    <a:pt x="39683" y="3571"/>
                    <a:pt x="38453" y="3353"/>
                  </a:cubicBezTo>
                  <a:lnTo>
                    <a:pt x="37918" y="3254"/>
                  </a:lnTo>
                  <a:cubicBezTo>
                    <a:pt x="37264" y="3115"/>
                    <a:pt x="36589" y="3016"/>
                    <a:pt x="35895" y="2996"/>
                  </a:cubicBezTo>
                  <a:cubicBezTo>
                    <a:pt x="35538" y="2996"/>
                    <a:pt x="35181" y="3035"/>
                    <a:pt x="34844" y="3115"/>
                  </a:cubicBezTo>
                  <a:cubicBezTo>
                    <a:pt x="34547" y="3174"/>
                    <a:pt x="34229" y="3234"/>
                    <a:pt x="33932" y="3273"/>
                  </a:cubicBezTo>
                  <a:cubicBezTo>
                    <a:pt x="33515" y="3313"/>
                    <a:pt x="33119" y="3373"/>
                    <a:pt x="32722" y="3472"/>
                  </a:cubicBezTo>
                  <a:cubicBezTo>
                    <a:pt x="31869" y="3730"/>
                    <a:pt x="31017" y="4047"/>
                    <a:pt x="30184" y="4404"/>
                  </a:cubicBezTo>
                  <a:cubicBezTo>
                    <a:pt x="29291" y="4800"/>
                    <a:pt x="28458" y="5336"/>
                    <a:pt x="27745" y="6010"/>
                  </a:cubicBezTo>
                  <a:cubicBezTo>
                    <a:pt x="28161" y="5375"/>
                    <a:pt x="28498" y="4701"/>
                    <a:pt x="28736" y="3967"/>
                  </a:cubicBezTo>
                  <a:cubicBezTo>
                    <a:pt x="29093" y="2897"/>
                    <a:pt x="28974" y="1707"/>
                    <a:pt x="28399" y="715"/>
                  </a:cubicBezTo>
                  <a:cubicBezTo>
                    <a:pt x="28240" y="378"/>
                    <a:pt x="27923" y="120"/>
                    <a:pt x="27546" y="21"/>
                  </a:cubicBezTo>
                  <a:cubicBezTo>
                    <a:pt x="27467" y="21"/>
                    <a:pt x="27368" y="1"/>
                    <a:pt x="27288" y="1"/>
                  </a:cubicBezTo>
                  <a:lnTo>
                    <a:pt x="27328" y="1"/>
                  </a:lnTo>
                  <a:cubicBezTo>
                    <a:pt x="27312" y="0"/>
                    <a:pt x="27296" y="0"/>
                    <a:pt x="27280"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3301550" y="3812600"/>
              <a:ext cx="86800" cy="77850"/>
            </a:xfrm>
            <a:custGeom>
              <a:avLst/>
              <a:gdLst/>
              <a:ahLst/>
              <a:cxnLst/>
              <a:rect l="l" t="t" r="r" b="b"/>
              <a:pathLst>
                <a:path w="3472" h="3114" extrusionOk="0">
                  <a:moveTo>
                    <a:pt x="1746" y="238"/>
                  </a:moveTo>
                  <a:cubicBezTo>
                    <a:pt x="2559" y="238"/>
                    <a:pt x="3233" y="833"/>
                    <a:pt x="3233" y="1547"/>
                  </a:cubicBezTo>
                  <a:cubicBezTo>
                    <a:pt x="3233" y="2281"/>
                    <a:pt x="2559" y="2856"/>
                    <a:pt x="1746" y="2856"/>
                  </a:cubicBezTo>
                  <a:cubicBezTo>
                    <a:pt x="913" y="2856"/>
                    <a:pt x="259" y="2281"/>
                    <a:pt x="259" y="1547"/>
                  </a:cubicBezTo>
                  <a:cubicBezTo>
                    <a:pt x="259" y="833"/>
                    <a:pt x="913" y="238"/>
                    <a:pt x="1746" y="238"/>
                  </a:cubicBezTo>
                  <a:close/>
                  <a:moveTo>
                    <a:pt x="1746" y="0"/>
                  </a:moveTo>
                  <a:cubicBezTo>
                    <a:pt x="774" y="0"/>
                    <a:pt x="1" y="695"/>
                    <a:pt x="1" y="1547"/>
                  </a:cubicBezTo>
                  <a:cubicBezTo>
                    <a:pt x="1" y="2420"/>
                    <a:pt x="774" y="3114"/>
                    <a:pt x="1746" y="3114"/>
                  </a:cubicBezTo>
                  <a:cubicBezTo>
                    <a:pt x="2698" y="3114"/>
                    <a:pt x="3471" y="2420"/>
                    <a:pt x="3471" y="1547"/>
                  </a:cubicBezTo>
                  <a:cubicBezTo>
                    <a:pt x="3471" y="695"/>
                    <a:pt x="2698" y="0"/>
                    <a:pt x="174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4218750" y="3812600"/>
              <a:ext cx="86800" cy="77850"/>
            </a:xfrm>
            <a:custGeom>
              <a:avLst/>
              <a:gdLst/>
              <a:ahLst/>
              <a:cxnLst/>
              <a:rect l="l" t="t" r="r" b="b"/>
              <a:pathLst>
                <a:path w="3472" h="3114" extrusionOk="0">
                  <a:moveTo>
                    <a:pt x="1746" y="238"/>
                  </a:moveTo>
                  <a:cubicBezTo>
                    <a:pt x="2559" y="238"/>
                    <a:pt x="3233" y="833"/>
                    <a:pt x="3233" y="1547"/>
                  </a:cubicBezTo>
                  <a:cubicBezTo>
                    <a:pt x="3233" y="2281"/>
                    <a:pt x="2559" y="2856"/>
                    <a:pt x="1746" y="2856"/>
                  </a:cubicBezTo>
                  <a:cubicBezTo>
                    <a:pt x="913" y="2856"/>
                    <a:pt x="259" y="2281"/>
                    <a:pt x="259" y="1547"/>
                  </a:cubicBezTo>
                  <a:cubicBezTo>
                    <a:pt x="259" y="833"/>
                    <a:pt x="913" y="238"/>
                    <a:pt x="1746" y="238"/>
                  </a:cubicBezTo>
                  <a:close/>
                  <a:moveTo>
                    <a:pt x="1746" y="0"/>
                  </a:moveTo>
                  <a:cubicBezTo>
                    <a:pt x="794" y="0"/>
                    <a:pt x="1" y="695"/>
                    <a:pt x="1" y="1547"/>
                  </a:cubicBezTo>
                  <a:cubicBezTo>
                    <a:pt x="1" y="2420"/>
                    <a:pt x="794" y="3114"/>
                    <a:pt x="1746" y="3114"/>
                  </a:cubicBezTo>
                  <a:cubicBezTo>
                    <a:pt x="2698" y="3114"/>
                    <a:pt x="3471" y="2420"/>
                    <a:pt x="3471" y="1547"/>
                  </a:cubicBezTo>
                  <a:cubicBezTo>
                    <a:pt x="3471" y="695"/>
                    <a:pt x="2698" y="0"/>
                    <a:pt x="174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511750" y="2034200"/>
              <a:ext cx="517150" cy="1648550"/>
            </a:xfrm>
            <a:custGeom>
              <a:avLst/>
              <a:gdLst/>
              <a:ahLst/>
              <a:cxnLst/>
              <a:rect l="l" t="t" r="r" b="b"/>
              <a:pathLst>
                <a:path w="20686" h="65942" extrusionOk="0">
                  <a:moveTo>
                    <a:pt x="6368" y="5451"/>
                  </a:moveTo>
                  <a:cubicBezTo>
                    <a:pt x="6883" y="5451"/>
                    <a:pt x="7386" y="5684"/>
                    <a:pt x="7735" y="6070"/>
                  </a:cubicBezTo>
                  <a:cubicBezTo>
                    <a:pt x="8152" y="6586"/>
                    <a:pt x="8271" y="7161"/>
                    <a:pt x="8409" y="7756"/>
                  </a:cubicBezTo>
                  <a:cubicBezTo>
                    <a:pt x="8429" y="7895"/>
                    <a:pt x="8449" y="8014"/>
                    <a:pt x="8489" y="8133"/>
                  </a:cubicBezTo>
                  <a:cubicBezTo>
                    <a:pt x="8568" y="8569"/>
                    <a:pt x="8628" y="9005"/>
                    <a:pt x="8647" y="9461"/>
                  </a:cubicBezTo>
                  <a:cubicBezTo>
                    <a:pt x="8667" y="9660"/>
                    <a:pt x="8687" y="9858"/>
                    <a:pt x="8707" y="10056"/>
                  </a:cubicBezTo>
                  <a:cubicBezTo>
                    <a:pt x="8310" y="10135"/>
                    <a:pt x="7914" y="10254"/>
                    <a:pt x="7557" y="10433"/>
                  </a:cubicBezTo>
                  <a:cubicBezTo>
                    <a:pt x="7319" y="10532"/>
                    <a:pt x="7101" y="10671"/>
                    <a:pt x="6922" y="10849"/>
                  </a:cubicBezTo>
                  <a:cubicBezTo>
                    <a:pt x="6942" y="10790"/>
                    <a:pt x="6982" y="10750"/>
                    <a:pt x="7001" y="10691"/>
                  </a:cubicBezTo>
                  <a:cubicBezTo>
                    <a:pt x="7220" y="10195"/>
                    <a:pt x="7140" y="9679"/>
                    <a:pt x="6744" y="9144"/>
                  </a:cubicBezTo>
                  <a:cubicBezTo>
                    <a:pt x="6194" y="8477"/>
                    <a:pt x="5432" y="8004"/>
                    <a:pt x="4571" y="7860"/>
                  </a:cubicBezTo>
                  <a:lnTo>
                    <a:pt x="4571" y="7860"/>
                  </a:lnTo>
                  <a:cubicBezTo>
                    <a:pt x="4624" y="7765"/>
                    <a:pt x="4642" y="7671"/>
                    <a:pt x="4642" y="7577"/>
                  </a:cubicBezTo>
                  <a:cubicBezTo>
                    <a:pt x="4642" y="7419"/>
                    <a:pt x="4602" y="7260"/>
                    <a:pt x="4523" y="7101"/>
                  </a:cubicBezTo>
                  <a:cubicBezTo>
                    <a:pt x="4364" y="6784"/>
                    <a:pt x="4503" y="6487"/>
                    <a:pt x="4761" y="6050"/>
                  </a:cubicBezTo>
                  <a:lnTo>
                    <a:pt x="4840" y="5931"/>
                  </a:lnTo>
                  <a:cubicBezTo>
                    <a:pt x="4899" y="5832"/>
                    <a:pt x="4979" y="5773"/>
                    <a:pt x="5078" y="5733"/>
                  </a:cubicBezTo>
                  <a:cubicBezTo>
                    <a:pt x="5405" y="5551"/>
                    <a:pt x="5765" y="5453"/>
                    <a:pt x="6143" y="5453"/>
                  </a:cubicBezTo>
                  <a:cubicBezTo>
                    <a:pt x="6178" y="5453"/>
                    <a:pt x="6213" y="5454"/>
                    <a:pt x="6248" y="5455"/>
                  </a:cubicBezTo>
                  <a:cubicBezTo>
                    <a:pt x="6288" y="5452"/>
                    <a:pt x="6328" y="5451"/>
                    <a:pt x="6368" y="5451"/>
                  </a:cubicBezTo>
                  <a:close/>
                  <a:moveTo>
                    <a:pt x="10214" y="11425"/>
                  </a:moveTo>
                  <a:cubicBezTo>
                    <a:pt x="10412" y="11425"/>
                    <a:pt x="10571" y="11504"/>
                    <a:pt x="10710" y="11623"/>
                  </a:cubicBezTo>
                  <a:cubicBezTo>
                    <a:pt x="10968" y="11861"/>
                    <a:pt x="11087" y="12198"/>
                    <a:pt x="11087" y="12555"/>
                  </a:cubicBezTo>
                  <a:cubicBezTo>
                    <a:pt x="11107" y="12674"/>
                    <a:pt x="11126" y="12813"/>
                    <a:pt x="11186" y="12952"/>
                  </a:cubicBezTo>
                  <a:cubicBezTo>
                    <a:pt x="11226" y="13051"/>
                    <a:pt x="11245" y="13170"/>
                    <a:pt x="11226" y="13289"/>
                  </a:cubicBezTo>
                  <a:cubicBezTo>
                    <a:pt x="11166" y="13427"/>
                    <a:pt x="11146" y="13566"/>
                    <a:pt x="11126" y="13705"/>
                  </a:cubicBezTo>
                  <a:cubicBezTo>
                    <a:pt x="10829" y="13090"/>
                    <a:pt x="10571" y="12456"/>
                    <a:pt x="10373" y="11801"/>
                  </a:cubicBezTo>
                  <a:cubicBezTo>
                    <a:pt x="10353" y="11722"/>
                    <a:pt x="10313" y="11662"/>
                    <a:pt x="10293" y="11583"/>
                  </a:cubicBezTo>
                  <a:cubicBezTo>
                    <a:pt x="10254" y="11504"/>
                    <a:pt x="10234" y="11464"/>
                    <a:pt x="10214" y="11425"/>
                  </a:cubicBezTo>
                  <a:close/>
                  <a:moveTo>
                    <a:pt x="10055" y="11087"/>
                  </a:moveTo>
                  <a:cubicBezTo>
                    <a:pt x="9956" y="11087"/>
                    <a:pt x="9996" y="11187"/>
                    <a:pt x="9996" y="11226"/>
                  </a:cubicBezTo>
                  <a:cubicBezTo>
                    <a:pt x="10036" y="11444"/>
                    <a:pt x="10095" y="11643"/>
                    <a:pt x="10194" y="11841"/>
                  </a:cubicBezTo>
                  <a:cubicBezTo>
                    <a:pt x="10492" y="12793"/>
                    <a:pt x="10888" y="13705"/>
                    <a:pt x="11384" y="14578"/>
                  </a:cubicBezTo>
                  <a:lnTo>
                    <a:pt x="11384" y="14558"/>
                  </a:lnTo>
                  <a:cubicBezTo>
                    <a:pt x="11424" y="14102"/>
                    <a:pt x="11384" y="13705"/>
                    <a:pt x="11523" y="13328"/>
                  </a:cubicBezTo>
                  <a:cubicBezTo>
                    <a:pt x="11622" y="13051"/>
                    <a:pt x="11404" y="12773"/>
                    <a:pt x="11404" y="12495"/>
                  </a:cubicBezTo>
                  <a:cubicBezTo>
                    <a:pt x="11404" y="12079"/>
                    <a:pt x="11245" y="11702"/>
                    <a:pt x="10968" y="11405"/>
                  </a:cubicBezTo>
                  <a:cubicBezTo>
                    <a:pt x="10730" y="11147"/>
                    <a:pt x="10412" y="11147"/>
                    <a:pt x="10095" y="11087"/>
                  </a:cubicBezTo>
                  <a:close/>
                  <a:moveTo>
                    <a:pt x="3532" y="9078"/>
                  </a:moveTo>
                  <a:cubicBezTo>
                    <a:pt x="3897" y="9078"/>
                    <a:pt x="4241" y="9215"/>
                    <a:pt x="4523" y="9461"/>
                  </a:cubicBezTo>
                  <a:cubicBezTo>
                    <a:pt x="4800" y="9759"/>
                    <a:pt x="4880" y="9897"/>
                    <a:pt x="4761" y="10036"/>
                  </a:cubicBezTo>
                  <a:cubicBezTo>
                    <a:pt x="4642" y="10274"/>
                    <a:pt x="4443" y="10453"/>
                    <a:pt x="4205" y="10532"/>
                  </a:cubicBezTo>
                  <a:cubicBezTo>
                    <a:pt x="3987" y="10631"/>
                    <a:pt x="3789" y="10750"/>
                    <a:pt x="3610" y="10909"/>
                  </a:cubicBezTo>
                  <a:lnTo>
                    <a:pt x="3531" y="10968"/>
                  </a:lnTo>
                  <a:cubicBezTo>
                    <a:pt x="3412" y="11068"/>
                    <a:pt x="3174" y="11246"/>
                    <a:pt x="3233" y="11504"/>
                  </a:cubicBezTo>
                  <a:cubicBezTo>
                    <a:pt x="3273" y="11762"/>
                    <a:pt x="3531" y="11841"/>
                    <a:pt x="3769" y="11920"/>
                  </a:cubicBezTo>
                  <a:cubicBezTo>
                    <a:pt x="4106" y="12019"/>
                    <a:pt x="4463" y="12059"/>
                    <a:pt x="4820" y="12059"/>
                  </a:cubicBezTo>
                  <a:cubicBezTo>
                    <a:pt x="4846" y="12060"/>
                    <a:pt x="4871" y="12060"/>
                    <a:pt x="4897" y="12060"/>
                  </a:cubicBezTo>
                  <a:cubicBezTo>
                    <a:pt x="5484" y="12060"/>
                    <a:pt x="6049" y="11843"/>
                    <a:pt x="6486" y="11444"/>
                  </a:cubicBezTo>
                  <a:lnTo>
                    <a:pt x="6486" y="11444"/>
                  </a:lnTo>
                  <a:cubicBezTo>
                    <a:pt x="6426" y="11543"/>
                    <a:pt x="6407" y="11623"/>
                    <a:pt x="6387" y="11722"/>
                  </a:cubicBezTo>
                  <a:cubicBezTo>
                    <a:pt x="6268" y="12138"/>
                    <a:pt x="6367" y="12555"/>
                    <a:pt x="6625" y="12892"/>
                  </a:cubicBezTo>
                  <a:cubicBezTo>
                    <a:pt x="6803" y="13150"/>
                    <a:pt x="7061" y="13328"/>
                    <a:pt x="7358" y="13447"/>
                  </a:cubicBezTo>
                  <a:cubicBezTo>
                    <a:pt x="7497" y="13507"/>
                    <a:pt x="7656" y="13546"/>
                    <a:pt x="7815" y="13546"/>
                  </a:cubicBezTo>
                  <a:cubicBezTo>
                    <a:pt x="7953" y="13546"/>
                    <a:pt x="8112" y="13487"/>
                    <a:pt x="8231" y="13388"/>
                  </a:cubicBezTo>
                  <a:cubicBezTo>
                    <a:pt x="8350" y="13249"/>
                    <a:pt x="8390" y="13070"/>
                    <a:pt x="8390" y="12892"/>
                  </a:cubicBezTo>
                  <a:lnTo>
                    <a:pt x="8390" y="12654"/>
                  </a:lnTo>
                  <a:cubicBezTo>
                    <a:pt x="8350" y="12456"/>
                    <a:pt x="8370" y="12218"/>
                    <a:pt x="8449" y="12019"/>
                  </a:cubicBezTo>
                  <a:cubicBezTo>
                    <a:pt x="8528" y="11781"/>
                    <a:pt x="8727" y="11583"/>
                    <a:pt x="8985" y="11504"/>
                  </a:cubicBezTo>
                  <a:cubicBezTo>
                    <a:pt x="9004" y="11603"/>
                    <a:pt x="9044" y="11722"/>
                    <a:pt x="9104" y="11821"/>
                  </a:cubicBezTo>
                  <a:cubicBezTo>
                    <a:pt x="9143" y="11881"/>
                    <a:pt x="9163" y="11960"/>
                    <a:pt x="9183" y="12019"/>
                  </a:cubicBezTo>
                  <a:cubicBezTo>
                    <a:pt x="9401" y="12733"/>
                    <a:pt x="9699" y="13408"/>
                    <a:pt x="10055" y="14042"/>
                  </a:cubicBezTo>
                  <a:lnTo>
                    <a:pt x="10155" y="14221"/>
                  </a:lnTo>
                  <a:cubicBezTo>
                    <a:pt x="10274" y="14419"/>
                    <a:pt x="10373" y="14617"/>
                    <a:pt x="10472" y="14796"/>
                  </a:cubicBezTo>
                  <a:cubicBezTo>
                    <a:pt x="10591" y="14994"/>
                    <a:pt x="10670" y="15113"/>
                    <a:pt x="10769" y="15272"/>
                  </a:cubicBezTo>
                  <a:cubicBezTo>
                    <a:pt x="11027" y="15609"/>
                    <a:pt x="11206" y="15986"/>
                    <a:pt x="11305" y="16382"/>
                  </a:cubicBezTo>
                  <a:cubicBezTo>
                    <a:pt x="11404" y="16838"/>
                    <a:pt x="11563" y="17275"/>
                    <a:pt x="11801" y="17671"/>
                  </a:cubicBezTo>
                  <a:lnTo>
                    <a:pt x="11806" y="17688"/>
                  </a:lnTo>
                  <a:lnTo>
                    <a:pt x="11806" y="17688"/>
                  </a:lnTo>
                  <a:cubicBezTo>
                    <a:pt x="11520" y="17499"/>
                    <a:pt x="11234" y="17327"/>
                    <a:pt x="10948" y="17136"/>
                  </a:cubicBezTo>
                  <a:lnTo>
                    <a:pt x="10888" y="17096"/>
                  </a:lnTo>
                  <a:cubicBezTo>
                    <a:pt x="10075" y="16600"/>
                    <a:pt x="9223" y="16144"/>
                    <a:pt x="8370" y="15668"/>
                  </a:cubicBezTo>
                  <a:cubicBezTo>
                    <a:pt x="7021" y="14974"/>
                    <a:pt x="5712" y="14181"/>
                    <a:pt x="4463" y="13308"/>
                  </a:cubicBezTo>
                  <a:lnTo>
                    <a:pt x="4205" y="13130"/>
                  </a:lnTo>
                  <a:cubicBezTo>
                    <a:pt x="3590" y="12714"/>
                    <a:pt x="3015" y="12238"/>
                    <a:pt x="2500" y="11702"/>
                  </a:cubicBezTo>
                  <a:cubicBezTo>
                    <a:pt x="1825" y="10929"/>
                    <a:pt x="1746" y="10274"/>
                    <a:pt x="2321" y="9560"/>
                  </a:cubicBezTo>
                  <a:cubicBezTo>
                    <a:pt x="2566" y="9259"/>
                    <a:pt x="2936" y="9083"/>
                    <a:pt x="3329" y="9083"/>
                  </a:cubicBezTo>
                  <a:cubicBezTo>
                    <a:pt x="3350" y="9083"/>
                    <a:pt x="3371" y="9083"/>
                    <a:pt x="3392" y="9084"/>
                  </a:cubicBezTo>
                  <a:cubicBezTo>
                    <a:pt x="3439" y="9080"/>
                    <a:pt x="3486" y="9078"/>
                    <a:pt x="3532" y="9078"/>
                  </a:cubicBezTo>
                  <a:close/>
                  <a:moveTo>
                    <a:pt x="14756" y="31295"/>
                  </a:moveTo>
                  <a:lnTo>
                    <a:pt x="14577" y="31553"/>
                  </a:lnTo>
                  <a:lnTo>
                    <a:pt x="14359" y="31831"/>
                  </a:lnTo>
                  <a:cubicBezTo>
                    <a:pt x="14339" y="31871"/>
                    <a:pt x="14319" y="31890"/>
                    <a:pt x="14319" y="31930"/>
                  </a:cubicBezTo>
                  <a:cubicBezTo>
                    <a:pt x="14280" y="31910"/>
                    <a:pt x="14260" y="31871"/>
                    <a:pt x="14240" y="31831"/>
                  </a:cubicBezTo>
                  <a:cubicBezTo>
                    <a:pt x="14418" y="31672"/>
                    <a:pt x="14577" y="31494"/>
                    <a:pt x="14756" y="31295"/>
                  </a:cubicBezTo>
                  <a:close/>
                  <a:moveTo>
                    <a:pt x="15965" y="22094"/>
                  </a:moveTo>
                  <a:cubicBezTo>
                    <a:pt x="16183" y="22867"/>
                    <a:pt x="16580" y="23581"/>
                    <a:pt x="16679" y="24354"/>
                  </a:cubicBezTo>
                  <a:cubicBezTo>
                    <a:pt x="16917" y="26040"/>
                    <a:pt x="16838" y="27686"/>
                    <a:pt x="15965" y="29253"/>
                  </a:cubicBezTo>
                  <a:cubicBezTo>
                    <a:pt x="15807" y="29530"/>
                    <a:pt x="15648" y="29808"/>
                    <a:pt x="15469" y="30066"/>
                  </a:cubicBezTo>
                  <a:cubicBezTo>
                    <a:pt x="15053" y="30621"/>
                    <a:pt x="14597" y="31157"/>
                    <a:pt x="14101" y="31633"/>
                  </a:cubicBezTo>
                  <a:cubicBezTo>
                    <a:pt x="13982" y="31752"/>
                    <a:pt x="14121" y="32069"/>
                    <a:pt x="14339" y="32128"/>
                  </a:cubicBezTo>
                  <a:cubicBezTo>
                    <a:pt x="14373" y="32145"/>
                    <a:pt x="14393" y="32148"/>
                    <a:pt x="14423" y="32148"/>
                  </a:cubicBezTo>
                  <a:lnTo>
                    <a:pt x="14423" y="32148"/>
                  </a:lnTo>
                  <a:cubicBezTo>
                    <a:pt x="14557" y="32145"/>
                    <a:pt x="14558" y="32008"/>
                    <a:pt x="14617" y="31930"/>
                  </a:cubicBezTo>
                  <a:cubicBezTo>
                    <a:pt x="15053" y="31375"/>
                    <a:pt x="15450" y="30800"/>
                    <a:pt x="15807" y="30205"/>
                  </a:cubicBezTo>
                  <a:cubicBezTo>
                    <a:pt x="16124" y="29630"/>
                    <a:pt x="16402" y="29054"/>
                    <a:pt x="16659" y="28460"/>
                  </a:cubicBezTo>
                  <a:cubicBezTo>
                    <a:pt x="16977" y="27587"/>
                    <a:pt x="17135" y="26675"/>
                    <a:pt x="17096" y="25743"/>
                  </a:cubicBezTo>
                  <a:cubicBezTo>
                    <a:pt x="17096" y="24930"/>
                    <a:pt x="16937" y="24117"/>
                    <a:pt x="16639" y="23363"/>
                  </a:cubicBezTo>
                  <a:cubicBezTo>
                    <a:pt x="16461" y="22907"/>
                    <a:pt x="16243" y="22490"/>
                    <a:pt x="15965" y="22094"/>
                  </a:cubicBezTo>
                  <a:close/>
                  <a:moveTo>
                    <a:pt x="14423" y="32148"/>
                  </a:moveTo>
                  <a:lnTo>
                    <a:pt x="14423" y="32148"/>
                  </a:lnTo>
                  <a:cubicBezTo>
                    <a:pt x="14421" y="32148"/>
                    <a:pt x="14420" y="32148"/>
                    <a:pt x="14418" y="32148"/>
                  </a:cubicBezTo>
                  <a:lnTo>
                    <a:pt x="14438" y="32148"/>
                  </a:lnTo>
                  <a:cubicBezTo>
                    <a:pt x="14433" y="32148"/>
                    <a:pt x="14428" y="32148"/>
                    <a:pt x="14423" y="32148"/>
                  </a:cubicBezTo>
                  <a:close/>
                  <a:moveTo>
                    <a:pt x="13209" y="32723"/>
                  </a:moveTo>
                  <a:cubicBezTo>
                    <a:pt x="13288" y="32783"/>
                    <a:pt x="13367" y="32882"/>
                    <a:pt x="13407" y="33001"/>
                  </a:cubicBezTo>
                  <a:cubicBezTo>
                    <a:pt x="13367" y="33060"/>
                    <a:pt x="13347" y="33100"/>
                    <a:pt x="13308" y="33140"/>
                  </a:cubicBezTo>
                  <a:cubicBezTo>
                    <a:pt x="13268" y="33179"/>
                    <a:pt x="13248" y="33219"/>
                    <a:pt x="13209" y="33259"/>
                  </a:cubicBezTo>
                  <a:cubicBezTo>
                    <a:pt x="13169" y="33219"/>
                    <a:pt x="13110" y="33179"/>
                    <a:pt x="13070" y="33140"/>
                  </a:cubicBezTo>
                  <a:cubicBezTo>
                    <a:pt x="12991" y="33080"/>
                    <a:pt x="12911" y="33021"/>
                    <a:pt x="12812" y="32981"/>
                  </a:cubicBezTo>
                  <a:cubicBezTo>
                    <a:pt x="12911" y="32941"/>
                    <a:pt x="13010" y="32882"/>
                    <a:pt x="13090" y="32803"/>
                  </a:cubicBezTo>
                  <a:cubicBezTo>
                    <a:pt x="13110" y="32763"/>
                    <a:pt x="13149" y="32743"/>
                    <a:pt x="13209" y="32723"/>
                  </a:cubicBezTo>
                  <a:close/>
                  <a:moveTo>
                    <a:pt x="13268" y="32426"/>
                  </a:moveTo>
                  <a:cubicBezTo>
                    <a:pt x="13169" y="32446"/>
                    <a:pt x="13070" y="32505"/>
                    <a:pt x="12991" y="32584"/>
                  </a:cubicBezTo>
                  <a:cubicBezTo>
                    <a:pt x="12852" y="32723"/>
                    <a:pt x="12554" y="32783"/>
                    <a:pt x="12534" y="32941"/>
                  </a:cubicBezTo>
                  <a:cubicBezTo>
                    <a:pt x="12534" y="33100"/>
                    <a:pt x="12852" y="33160"/>
                    <a:pt x="12991" y="33298"/>
                  </a:cubicBezTo>
                  <a:cubicBezTo>
                    <a:pt x="13129" y="33417"/>
                    <a:pt x="13209" y="33477"/>
                    <a:pt x="13288" y="33477"/>
                  </a:cubicBezTo>
                  <a:cubicBezTo>
                    <a:pt x="13387" y="33477"/>
                    <a:pt x="13466" y="33398"/>
                    <a:pt x="13585" y="33259"/>
                  </a:cubicBezTo>
                  <a:cubicBezTo>
                    <a:pt x="13645" y="33199"/>
                    <a:pt x="13685" y="33120"/>
                    <a:pt x="13724" y="33041"/>
                  </a:cubicBezTo>
                  <a:cubicBezTo>
                    <a:pt x="13804" y="32882"/>
                    <a:pt x="13466" y="32426"/>
                    <a:pt x="13268" y="32426"/>
                  </a:cubicBezTo>
                  <a:close/>
                  <a:moveTo>
                    <a:pt x="14319" y="34052"/>
                  </a:moveTo>
                  <a:lnTo>
                    <a:pt x="14359" y="34092"/>
                  </a:lnTo>
                  <a:cubicBezTo>
                    <a:pt x="14518" y="34330"/>
                    <a:pt x="14676" y="34548"/>
                    <a:pt x="14855" y="34766"/>
                  </a:cubicBezTo>
                  <a:cubicBezTo>
                    <a:pt x="14676" y="34568"/>
                    <a:pt x="14478" y="34369"/>
                    <a:pt x="14280" y="34171"/>
                  </a:cubicBezTo>
                  <a:lnTo>
                    <a:pt x="14260" y="34171"/>
                  </a:lnTo>
                  <a:cubicBezTo>
                    <a:pt x="14280" y="34131"/>
                    <a:pt x="14299" y="34092"/>
                    <a:pt x="14319" y="34052"/>
                  </a:cubicBezTo>
                  <a:close/>
                  <a:moveTo>
                    <a:pt x="14299" y="33715"/>
                  </a:moveTo>
                  <a:cubicBezTo>
                    <a:pt x="14141" y="33755"/>
                    <a:pt x="13962" y="34171"/>
                    <a:pt x="14061" y="34250"/>
                  </a:cubicBezTo>
                  <a:cubicBezTo>
                    <a:pt x="14557" y="34746"/>
                    <a:pt x="15013" y="35282"/>
                    <a:pt x="15430" y="35857"/>
                  </a:cubicBezTo>
                  <a:cubicBezTo>
                    <a:pt x="15906" y="36571"/>
                    <a:pt x="16283" y="37344"/>
                    <a:pt x="16540" y="38157"/>
                  </a:cubicBezTo>
                  <a:cubicBezTo>
                    <a:pt x="16758" y="39010"/>
                    <a:pt x="16818" y="39902"/>
                    <a:pt x="16719" y="40775"/>
                  </a:cubicBezTo>
                  <a:cubicBezTo>
                    <a:pt x="16699" y="41350"/>
                    <a:pt x="16580" y="41925"/>
                    <a:pt x="16402" y="42480"/>
                  </a:cubicBezTo>
                  <a:cubicBezTo>
                    <a:pt x="16183" y="42917"/>
                    <a:pt x="16025" y="43373"/>
                    <a:pt x="15886" y="43829"/>
                  </a:cubicBezTo>
                  <a:lnTo>
                    <a:pt x="15965" y="43809"/>
                  </a:lnTo>
                  <a:cubicBezTo>
                    <a:pt x="16461" y="43115"/>
                    <a:pt x="16818" y="42302"/>
                    <a:pt x="16977" y="41449"/>
                  </a:cubicBezTo>
                  <a:cubicBezTo>
                    <a:pt x="17135" y="40636"/>
                    <a:pt x="17175" y="39803"/>
                    <a:pt x="17056" y="38970"/>
                  </a:cubicBezTo>
                  <a:cubicBezTo>
                    <a:pt x="17036" y="38673"/>
                    <a:pt x="16977" y="38355"/>
                    <a:pt x="16897" y="38058"/>
                  </a:cubicBezTo>
                  <a:cubicBezTo>
                    <a:pt x="16600" y="37185"/>
                    <a:pt x="16223" y="36372"/>
                    <a:pt x="15747" y="35579"/>
                  </a:cubicBezTo>
                  <a:cubicBezTo>
                    <a:pt x="15410" y="34984"/>
                    <a:pt x="14993" y="34409"/>
                    <a:pt x="14577" y="33854"/>
                  </a:cubicBezTo>
                  <a:cubicBezTo>
                    <a:pt x="14537" y="33774"/>
                    <a:pt x="14478" y="33735"/>
                    <a:pt x="14399" y="33715"/>
                  </a:cubicBezTo>
                  <a:close/>
                  <a:moveTo>
                    <a:pt x="11146" y="52178"/>
                  </a:moveTo>
                  <a:cubicBezTo>
                    <a:pt x="11166" y="52336"/>
                    <a:pt x="11186" y="52495"/>
                    <a:pt x="11206" y="52654"/>
                  </a:cubicBezTo>
                  <a:cubicBezTo>
                    <a:pt x="11226" y="53130"/>
                    <a:pt x="11146" y="53606"/>
                    <a:pt x="10948" y="54042"/>
                  </a:cubicBezTo>
                  <a:cubicBezTo>
                    <a:pt x="10789" y="54320"/>
                    <a:pt x="10512" y="54518"/>
                    <a:pt x="10214" y="54577"/>
                  </a:cubicBezTo>
                  <a:cubicBezTo>
                    <a:pt x="10274" y="54359"/>
                    <a:pt x="10333" y="54121"/>
                    <a:pt x="10432" y="53903"/>
                  </a:cubicBezTo>
                  <a:cubicBezTo>
                    <a:pt x="10472" y="53784"/>
                    <a:pt x="10512" y="53685"/>
                    <a:pt x="10551" y="53566"/>
                  </a:cubicBezTo>
                  <a:cubicBezTo>
                    <a:pt x="10690" y="53189"/>
                    <a:pt x="10869" y="52812"/>
                    <a:pt x="11047" y="52436"/>
                  </a:cubicBezTo>
                  <a:lnTo>
                    <a:pt x="11146" y="52178"/>
                  </a:lnTo>
                  <a:close/>
                  <a:moveTo>
                    <a:pt x="11325" y="51325"/>
                  </a:moveTo>
                  <a:cubicBezTo>
                    <a:pt x="11186" y="51603"/>
                    <a:pt x="11047" y="51821"/>
                    <a:pt x="10948" y="52039"/>
                  </a:cubicBezTo>
                  <a:cubicBezTo>
                    <a:pt x="10730" y="52515"/>
                    <a:pt x="10512" y="52991"/>
                    <a:pt x="10333" y="53467"/>
                  </a:cubicBezTo>
                  <a:cubicBezTo>
                    <a:pt x="10155" y="53863"/>
                    <a:pt x="10036" y="54280"/>
                    <a:pt x="9936" y="54716"/>
                  </a:cubicBezTo>
                  <a:cubicBezTo>
                    <a:pt x="9917" y="54795"/>
                    <a:pt x="9917" y="54875"/>
                    <a:pt x="10016" y="54875"/>
                  </a:cubicBezTo>
                  <a:lnTo>
                    <a:pt x="10016" y="54855"/>
                  </a:lnTo>
                  <a:lnTo>
                    <a:pt x="10095" y="54855"/>
                  </a:lnTo>
                  <a:cubicBezTo>
                    <a:pt x="10631" y="54756"/>
                    <a:pt x="11027" y="54518"/>
                    <a:pt x="11186" y="54121"/>
                  </a:cubicBezTo>
                  <a:cubicBezTo>
                    <a:pt x="11404" y="53645"/>
                    <a:pt x="11483" y="53130"/>
                    <a:pt x="11444" y="52614"/>
                  </a:cubicBezTo>
                  <a:cubicBezTo>
                    <a:pt x="11404" y="52217"/>
                    <a:pt x="11384" y="51801"/>
                    <a:pt x="11325" y="51325"/>
                  </a:cubicBezTo>
                  <a:close/>
                  <a:moveTo>
                    <a:pt x="11860" y="48211"/>
                  </a:moveTo>
                  <a:lnTo>
                    <a:pt x="11860" y="48211"/>
                  </a:lnTo>
                  <a:cubicBezTo>
                    <a:pt x="11721" y="48469"/>
                    <a:pt x="11602" y="48747"/>
                    <a:pt x="11464" y="49044"/>
                  </a:cubicBezTo>
                  <a:cubicBezTo>
                    <a:pt x="11424" y="49203"/>
                    <a:pt x="11364" y="49342"/>
                    <a:pt x="11345" y="49501"/>
                  </a:cubicBezTo>
                  <a:cubicBezTo>
                    <a:pt x="11305" y="49659"/>
                    <a:pt x="11265" y="49818"/>
                    <a:pt x="11206" y="49957"/>
                  </a:cubicBezTo>
                  <a:cubicBezTo>
                    <a:pt x="11007" y="50333"/>
                    <a:pt x="10789" y="50710"/>
                    <a:pt x="10551" y="51087"/>
                  </a:cubicBezTo>
                  <a:cubicBezTo>
                    <a:pt x="10432" y="51285"/>
                    <a:pt x="10333" y="51464"/>
                    <a:pt x="10214" y="51662"/>
                  </a:cubicBezTo>
                  <a:cubicBezTo>
                    <a:pt x="9718" y="52555"/>
                    <a:pt x="9302" y="53487"/>
                    <a:pt x="8985" y="54458"/>
                  </a:cubicBezTo>
                  <a:lnTo>
                    <a:pt x="8945" y="54458"/>
                  </a:lnTo>
                  <a:cubicBezTo>
                    <a:pt x="8667" y="54339"/>
                    <a:pt x="8449" y="54082"/>
                    <a:pt x="8409" y="53784"/>
                  </a:cubicBezTo>
                  <a:cubicBezTo>
                    <a:pt x="8390" y="53645"/>
                    <a:pt x="8390" y="53526"/>
                    <a:pt x="8409" y="53387"/>
                  </a:cubicBezTo>
                  <a:lnTo>
                    <a:pt x="8409" y="53090"/>
                  </a:lnTo>
                  <a:cubicBezTo>
                    <a:pt x="8409" y="53070"/>
                    <a:pt x="8409" y="53050"/>
                    <a:pt x="8409" y="53030"/>
                  </a:cubicBezTo>
                  <a:cubicBezTo>
                    <a:pt x="8449" y="52793"/>
                    <a:pt x="8330" y="52555"/>
                    <a:pt x="8092" y="52475"/>
                  </a:cubicBezTo>
                  <a:cubicBezTo>
                    <a:pt x="7993" y="52436"/>
                    <a:pt x="7894" y="52416"/>
                    <a:pt x="7775" y="52416"/>
                  </a:cubicBezTo>
                  <a:cubicBezTo>
                    <a:pt x="7596" y="52416"/>
                    <a:pt x="7438" y="52475"/>
                    <a:pt x="7279" y="52555"/>
                  </a:cubicBezTo>
                  <a:cubicBezTo>
                    <a:pt x="6605" y="52892"/>
                    <a:pt x="6268" y="53427"/>
                    <a:pt x="6327" y="54042"/>
                  </a:cubicBezTo>
                  <a:cubicBezTo>
                    <a:pt x="6347" y="54201"/>
                    <a:pt x="6387" y="54359"/>
                    <a:pt x="6466" y="54498"/>
                  </a:cubicBezTo>
                  <a:cubicBezTo>
                    <a:pt x="6387" y="54439"/>
                    <a:pt x="6307" y="54379"/>
                    <a:pt x="6208" y="54320"/>
                  </a:cubicBezTo>
                  <a:cubicBezTo>
                    <a:pt x="5781" y="54041"/>
                    <a:pt x="5301" y="53901"/>
                    <a:pt x="4801" y="53901"/>
                  </a:cubicBezTo>
                  <a:cubicBezTo>
                    <a:pt x="4768" y="53901"/>
                    <a:pt x="4734" y="53902"/>
                    <a:pt x="4701" y="53903"/>
                  </a:cubicBezTo>
                  <a:cubicBezTo>
                    <a:pt x="4659" y="53901"/>
                    <a:pt x="4618" y="53900"/>
                    <a:pt x="4577" y="53900"/>
                  </a:cubicBezTo>
                  <a:cubicBezTo>
                    <a:pt x="4206" y="53900"/>
                    <a:pt x="3852" y="53980"/>
                    <a:pt x="3531" y="54141"/>
                  </a:cubicBezTo>
                  <a:cubicBezTo>
                    <a:pt x="3372" y="54220"/>
                    <a:pt x="3273" y="54339"/>
                    <a:pt x="3233" y="54498"/>
                  </a:cubicBezTo>
                  <a:cubicBezTo>
                    <a:pt x="3233" y="54657"/>
                    <a:pt x="3293" y="54795"/>
                    <a:pt x="3412" y="54895"/>
                  </a:cubicBezTo>
                  <a:cubicBezTo>
                    <a:pt x="3709" y="55152"/>
                    <a:pt x="4027" y="55351"/>
                    <a:pt x="4384" y="55529"/>
                  </a:cubicBezTo>
                  <a:cubicBezTo>
                    <a:pt x="4582" y="55609"/>
                    <a:pt x="4721" y="55787"/>
                    <a:pt x="4780" y="55985"/>
                  </a:cubicBezTo>
                  <a:cubicBezTo>
                    <a:pt x="4800" y="56065"/>
                    <a:pt x="4780" y="56164"/>
                    <a:pt x="4721" y="56223"/>
                  </a:cubicBezTo>
                  <a:cubicBezTo>
                    <a:pt x="4602" y="56382"/>
                    <a:pt x="4443" y="56541"/>
                    <a:pt x="4245" y="56660"/>
                  </a:cubicBezTo>
                  <a:cubicBezTo>
                    <a:pt x="4019" y="56781"/>
                    <a:pt x="3779" y="56842"/>
                    <a:pt x="3523" y="56842"/>
                  </a:cubicBezTo>
                  <a:cubicBezTo>
                    <a:pt x="3486" y="56842"/>
                    <a:pt x="3449" y="56841"/>
                    <a:pt x="3412" y="56838"/>
                  </a:cubicBezTo>
                  <a:lnTo>
                    <a:pt x="3412" y="56858"/>
                  </a:lnTo>
                  <a:cubicBezTo>
                    <a:pt x="3380" y="56860"/>
                    <a:pt x="3347" y="56862"/>
                    <a:pt x="3314" y="56862"/>
                  </a:cubicBezTo>
                  <a:cubicBezTo>
                    <a:pt x="3085" y="56862"/>
                    <a:pt x="2847" y="56801"/>
                    <a:pt x="2639" y="56679"/>
                  </a:cubicBezTo>
                  <a:cubicBezTo>
                    <a:pt x="1786" y="56025"/>
                    <a:pt x="1706" y="55271"/>
                    <a:pt x="2381" y="54379"/>
                  </a:cubicBezTo>
                  <a:cubicBezTo>
                    <a:pt x="2817" y="53804"/>
                    <a:pt x="3491" y="53328"/>
                    <a:pt x="4086" y="52892"/>
                  </a:cubicBezTo>
                  <a:cubicBezTo>
                    <a:pt x="4761" y="52416"/>
                    <a:pt x="5494" y="51979"/>
                    <a:pt x="6188" y="51543"/>
                  </a:cubicBezTo>
                  <a:lnTo>
                    <a:pt x="6565" y="51305"/>
                  </a:lnTo>
                  <a:cubicBezTo>
                    <a:pt x="7101" y="50968"/>
                    <a:pt x="7676" y="50671"/>
                    <a:pt x="8251" y="50373"/>
                  </a:cubicBezTo>
                  <a:cubicBezTo>
                    <a:pt x="8747" y="50095"/>
                    <a:pt x="9302" y="49798"/>
                    <a:pt x="9798" y="49501"/>
                  </a:cubicBezTo>
                  <a:cubicBezTo>
                    <a:pt x="10452" y="49084"/>
                    <a:pt x="11107" y="48687"/>
                    <a:pt x="11721" y="48291"/>
                  </a:cubicBezTo>
                  <a:lnTo>
                    <a:pt x="11860" y="48211"/>
                  </a:lnTo>
                  <a:close/>
                  <a:moveTo>
                    <a:pt x="7021" y="55152"/>
                  </a:moveTo>
                  <a:lnTo>
                    <a:pt x="7021" y="55152"/>
                  </a:lnTo>
                  <a:cubicBezTo>
                    <a:pt x="7180" y="55271"/>
                    <a:pt x="7358" y="55390"/>
                    <a:pt x="7537" y="55470"/>
                  </a:cubicBezTo>
                  <a:cubicBezTo>
                    <a:pt x="7914" y="55648"/>
                    <a:pt x="8310" y="55767"/>
                    <a:pt x="8727" y="55847"/>
                  </a:cubicBezTo>
                  <a:cubicBezTo>
                    <a:pt x="8667" y="56184"/>
                    <a:pt x="8628" y="56541"/>
                    <a:pt x="8608" y="56858"/>
                  </a:cubicBezTo>
                  <a:cubicBezTo>
                    <a:pt x="8588" y="57334"/>
                    <a:pt x="8528" y="57810"/>
                    <a:pt x="8409" y="58266"/>
                  </a:cubicBezTo>
                  <a:cubicBezTo>
                    <a:pt x="8370" y="58365"/>
                    <a:pt x="8350" y="58464"/>
                    <a:pt x="8310" y="58563"/>
                  </a:cubicBezTo>
                  <a:cubicBezTo>
                    <a:pt x="8231" y="58940"/>
                    <a:pt x="8092" y="59297"/>
                    <a:pt x="7914" y="59634"/>
                  </a:cubicBezTo>
                  <a:cubicBezTo>
                    <a:pt x="7696" y="60011"/>
                    <a:pt x="7339" y="60269"/>
                    <a:pt x="6922" y="60388"/>
                  </a:cubicBezTo>
                  <a:cubicBezTo>
                    <a:pt x="6704" y="60447"/>
                    <a:pt x="6466" y="60467"/>
                    <a:pt x="6248" y="60467"/>
                  </a:cubicBezTo>
                  <a:cubicBezTo>
                    <a:pt x="5534" y="60467"/>
                    <a:pt x="4959" y="60209"/>
                    <a:pt x="4741" y="59793"/>
                  </a:cubicBezTo>
                  <a:lnTo>
                    <a:pt x="4681" y="59714"/>
                  </a:lnTo>
                  <a:cubicBezTo>
                    <a:pt x="4483" y="59337"/>
                    <a:pt x="4364" y="59099"/>
                    <a:pt x="4542" y="58821"/>
                  </a:cubicBezTo>
                  <a:cubicBezTo>
                    <a:pt x="4622" y="58682"/>
                    <a:pt x="4661" y="58504"/>
                    <a:pt x="4642" y="58345"/>
                  </a:cubicBezTo>
                  <a:lnTo>
                    <a:pt x="4642" y="58325"/>
                  </a:lnTo>
                  <a:cubicBezTo>
                    <a:pt x="4642" y="58226"/>
                    <a:pt x="4622" y="58127"/>
                    <a:pt x="4562" y="58048"/>
                  </a:cubicBezTo>
                  <a:lnTo>
                    <a:pt x="4582" y="58048"/>
                  </a:lnTo>
                  <a:cubicBezTo>
                    <a:pt x="4721" y="58008"/>
                    <a:pt x="4860" y="57968"/>
                    <a:pt x="4979" y="57949"/>
                  </a:cubicBezTo>
                  <a:cubicBezTo>
                    <a:pt x="5970" y="57691"/>
                    <a:pt x="6684" y="57136"/>
                    <a:pt x="7021" y="56342"/>
                  </a:cubicBezTo>
                  <a:cubicBezTo>
                    <a:pt x="7200" y="55966"/>
                    <a:pt x="7200" y="55529"/>
                    <a:pt x="7021" y="55152"/>
                  </a:cubicBezTo>
                  <a:close/>
                  <a:moveTo>
                    <a:pt x="6625" y="238"/>
                  </a:moveTo>
                  <a:cubicBezTo>
                    <a:pt x="7001" y="238"/>
                    <a:pt x="7371" y="414"/>
                    <a:pt x="7616" y="716"/>
                  </a:cubicBezTo>
                  <a:cubicBezTo>
                    <a:pt x="7676" y="815"/>
                    <a:pt x="7735" y="914"/>
                    <a:pt x="7815" y="1013"/>
                  </a:cubicBezTo>
                  <a:cubicBezTo>
                    <a:pt x="7914" y="1172"/>
                    <a:pt x="7993" y="1291"/>
                    <a:pt x="7735" y="1469"/>
                  </a:cubicBezTo>
                  <a:cubicBezTo>
                    <a:pt x="7517" y="1588"/>
                    <a:pt x="7458" y="1866"/>
                    <a:pt x="7180" y="1985"/>
                  </a:cubicBezTo>
                  <a:cubicBezTo>
                    <a:pt x="6982" y="2084"/>
                    <a:pt x="6763" y="2143"/>
                    <a:pt x="6545" y="2143"/>
                  </a:cubicBezTo>
                  <a:cubicBezTo>
                    <a:pt x="6407" y="2143"/>
                    <a:pt x="6268" y="2124"/>
                    <a:pt x="6129" y="2064"/>
                  </a:cubicBezTo>
                  <a:cubicBezTo>
                    <a:pt x="6089" y="2044"/>
                    <a:pt x="6030" y="2044"/>
                    <a:pt x="5990" y="2044"/>
                  </a:cubicBezTo>
                  <a:cubicBezTo>
                    <a:pt x="5891" y="2044"/>
                    <a:pt x="5891" y="2104"/>
                    <a:pt x="5891" y="2183"/>
                  </a:cubicBezTo>
                  <a:cubicBezTo>
                    <a:pt x="5831" y="2798"/>
                    <a:pt x="6446" y="3472"/>
                    <a:pt x="7180" y="3710"/>
                  </a:cubicBezTo>
                  <a:cubicBezTo>
                    <a:pt x="7703" y="3867"/>
                    <a:pt x="8241" y="3932"/>
                    <a:pt x="8794" y="3932"/>
                  </a:cubicBezTo>
                  <a:cubicBezTo>
                    <a:pt x="8871" y="3932"/>
                    <a:pt x="8947" y="3931"/>
                    <a:pt x="9024" y="3928"/>
                  </a:cubicBezTo>
                  <a:lnTo>
                    <a:pt x="9024" y="3928"/>
                  </a:lnTo>
                  <a:cubicBezTo>
                    <a:pt x="8925" y="4246"/>
                    <a:pt x="8925" y="4583"/>
                    <a:pt x="8608" y="4841"/>
                  </a:cubicBezTo>
                  <a:cubicBezTo>
                    <a:pt x="8489" y="4920"/>
                    <a:pt x="8489" y="5098"/>
                    <a:pt x="8608" y="5158"/>
                  </a:cubicBezTo>
                  <a:cubicBezTo>
                    <a:pt x="8806" y="5277"/>
                    <a:pt x="8826" y="5495"/>
                    <a:pt x="9044" y="5614"/>
                  </a:cubicBezTo>
                  <a:cubicBezTo>
                    <a:pt x="9123" y="5673"/>
                    <a:pt x="9123" y="5931"/>
                    <a:pt x="9183" y="6090"/>
                  </a:cubicBezTo>
                  <a:cubicBezTo>
                    <a:pt x="9560" y="7339"/>
                    <a:pt x="9520" y="8628"/>
                    <a:pt x="9659" y="9897"/>
                  </a:cubicBezTo>
                  <a:cubicBezTo>
                    <a:pt x="9679" y="10116"/>
                    <a:pt x="9758" y="10215"/>
                    <a:pt x="10075" y="10254"/>
                  </a:cubicBezTo>
                  <a:cubicBezTo>
                    <a:pt x="11067" y="10433"/>
                    <a:pt x="11761" y="10849"/>
                    <a:pt x="12039" y="11643"/>
                  </a:cubicBezTo>
                  <a:cubicBezTo>
                    <a:pt x="12296" y="12436"/>
                    <a:pt x="12217" y="13289"/>
                    <a:pt x="12197" y="14122"/>
                  </a:cubicBezTo>
                  <a:cubicBezTo>
                    <a:pt x="12158" y="14756"/>
                    <a:pt x="12197" y="15411"/>
                    <a:pt x="12336" y="16025"/>
                  </a:cubicBezTo>
                  <a:cubicBezTo>
                    <a:pt x="12455" y="16422"/>
                    <a:pt x="12812" y="16759"/>
                    <a:pt x="13110" y="17096"/>
                  </a:cubicBezTo>
                  <a:cubicBezTo>
                    <a:pt x="13466" y="17513"/>
                    <a:pt x="13843" y="17889"/>
                    <a:pt x="14260" y="18266"/>
                  </a:cubicBezTo>
                  <a:cubicBezTo>
                    <a:pt x="15152" y="19099"/>
                    <a:pt x="16124" y="19873"/>
                    <a:pt x="17433" y="20368"/>
                  </a:cubicBezTo>
                  <a:cubicBezTo>
                    <a:pt x="17671" y="20468"/>
                    <a:pt x="17929" y="20507"/>
                    <a:pt x="18206" y="20507"/>
                  </a:cubicBezTo>
                  <a:cubicBezTo>
                    <a:pt x="18385" y="20507"/>
                    <a:pt x="18543" y="20487"/>
                    <a:pt x="18722" y="20468"/>
                  </a:cubicBezTo>
                  <a:cubicBezTo>
                    <a:pt x="18920" y="20428"/>
                    <a:pt x="18960" y="20349"/>
                    <a:pt x="18880" y="20210"/>
                  </a:cubicBezTo>
                  <a:cubicBezTo>
                    <a:pt x="18662" y="19892"/>
                    <a:pt x="18702" y="19714"/>
                    <a:pt x="19019" y="19476"/>
                  </a:cubicBezTo>
                  <a:cubicBezTo>
                    <a:pt x="19178" y="19397"/>
                    <a:pt x="19376" y="19337"/>
                    <a:pt x="19555" y="19337"/>
                  </a:cubicBezTo>
                  <a:cubicBezTo>
                    <a:pt x="19713" y="19337"/>
                    <a:pt x="19852" y="19377"/>
                    <a:pt x="19991" y="19416"/>
                  </a:cubicBezTo>
                  <a:cubicBezTo>
                    <a:pt x="20269" y="19516"/>
                    <a:pt x="20427" y="19813"/>
                    <a:pt x="20348" y="20091"/>
                  </a:cubicBezTo>
                  <a:cubicBezTo>
                    <a:pt x="20288" y="20329"/>
                    <a:pt x="20110" y="20507"/>
                    <a:pt x="19892" y="20606"/>
                  </a:cubicBezTo>
                  <a:cubicBezTo>
                    <a:pt x="19416" y="20844"/>
                    <a:pt x="18880" y="20963"/>
                    <a:pt x="18365" y="20963"/>
                  </a:cubicBezTo>
                  <a:cubicBezTo>
                    <a:pt x="18008" y="20963"/>
                    <a:pt x="17671" y="20924"/>
                    <a:pt x="17334" y="20825"/>
                  </a:cubicBezTo>
                  <a:cubicBezTo>
                    <a:pt x="15886" y="20428"/>
                    <a:pt x="14894" y="19635"/>
                    <a:pt x="13962" y="18762"/>
                  </a:cubicBezTo>
                  <a:cubicBezTo>
                    <a:pt x="13923" y="18703"/>
                    <a:pt x="13843" y="18663"/>
                    <a:pt x="13784" y="18663"/>
                  </a:cubicBezTo>
                  <a:cubicBezTo>
                    <a:pt x="13942" y="18960"/>
                    <a:pt x="14180" y="19198"/>
                    <a:pt x="14418" y="19416"/>
                  </a:cubicBezTo>
                  <a:cubicBezTo>
                    <a:pt x="15311" y="20269"/>
                    <a:pt x="16243" y="21102"/>
                    <a:pt x="16739" y="22133"/>
                  </a:cubicBezTo>
                  <a:cubicBezTo>
                    <a:pt x="17016" y="22748"/>
                    <a:pt x="17274" y="23363"/>
                    <a:pt x="17492" y="23978"/>
                  </a:cubicBezTo>
                  <a:cubicBezTo>
                    <a:pt x="17651" y="24493"/>
                    <a:pt x="17651" y="25009"/>
                    <a:pt x="17790" y="25525"/>
                  </a:cubicBezTo>
                  <a:cubicBezTo>
                    <a:pt x="18008" y="26397"/>
                    <a:pt x="17750" y="27250"/>
                    <a:pt x="17591" y="28083"/>
                  </a:cubicBezTo>
                  <a:cubicBezTo>
                    <a:pt x="17393" y="28995"/>
                    <a:pt x="17056" y="29848"/>
                    <a:pt x="16560" y="30641"/>
                  </a:cubicBezTo>
                  <a:cubicBezTo>
                    <a:pt x="16124" y="31395"/>
                    <a:pt x="15628" y="32109"/>
                    <a:pt x="15073" y="32763"/>
                  </a:cubicBezTo>
                  <a:cubicBezTo>
                    <a:pt x="14974" y="32862"/>
                    <a:pt x="14934" y="32981"/>
                    <a:pt x="15033" y="33080"/>
                  </a:cubicBezTo>
                  <a:cubicBezTo>
                    <a:pt x="15588" y="33755"/>
                    <a:pt x="16084" y="34468"/>
                    <a:pt x="16521" y="35222"/>
                  </a:cubicBezTo>
                  <a:cubicBezTo>
                    <a:pt x="16699" y="35539"/>
                    <a:pt x="16877" y="35857"/>
                    <a:pt x="17016" y="36214"/>
                  </a:cubicBezTo>
                  <a:cubicBezTo>
                    <a:pt x="17254" y="36769"/>
                    <a:pt x="17453" y="37364"/>
                    <a:pt x="17611" y="37959"/>
                  </a:cubicBezTo>
                  <a:cubicBezTo>
                    <a:pt x="17770" y="38534"/>
                    <a:pt x="17849" y="39129"/>
                    <a:pt x="17849" y="39724"/>
                  </a:cubicBezTo>
                  <a:cubicBezTo>
                    <a:pt x="17810" y="40596"/>
                    <a:pt x="17631" y="41469"/>
                    <a:pt x="17353" y="42302"/>
                  </a:cubicBezTo>
                  <a:cubicBezTo>
                    <a:pt x="17036" y="43293"/>
                    <a:pt x="16540" y="44206"/>
                    <a:pt x="15886" y="45019"/>
                  </a:cubicBezTo>
                  <a:cubicBezTo>
                    <a:pt x="15469" y="45534"/>
                    <a:pt x="14894" y="46010"/>
                    <a:pt x="14399" y="46506"/>
                  </a:cubicBezTo>
                  <a:cubicBezTo>
                    <a:pt x="14101" y="46764"/>
                    <a:pt x="13843" y="47041"/>
                    <a:pt x="13605" y="47359"/>
                  </a:cubicBezTo>
                  <a:cubicBezTo>
                    <a:pt x="14061" y="47061"/>
                    <a:pt x="14399" y="46684"/>
                    <a:pt x="14815" y="46367"/>
                  </a:cubicBezTo>
                  <a:cubicBezTo>
                    <a:pt x="15588" y="45752"/>
                    <a:pt x="16481" y="45296"/>
                    <a:pt x="17453" y="45038"/>
                  </a:cubicBezTo>
                  <a:cubicBezTo>
                    <a:pt x="17730" y="44959"/>
                    <a:pt x="18008" y="44939"/>
                    <a:pt x="18305" y="44939"/>
                  </a:cubicBezTo>
                  <a:cubicBezTo>
                    <a:pt x="18359" y="44936"/>
                    <a:pt x="18412" y="44934"/>
                    <a:pt x="18466" y="44934"/>
                  </a:cubicBezTo>
                  <a:cubicBezTo>
                    <a:pt x="19046" y="44934"/>
                    <a:pt x="19618" y="45130"/>
                    <a:pt x="20090" y="45475"/>
                  </a:cubicBezTo>
                  <a:cubicBezTo>
                    <a:pt x="20328" y="45693"/>
                    <a:pt x="20388" y="46050"/>
                    <a:pt x="20209" y="46328"/>
                  </a:cubicBezTo>
                  <a:cubicBezTo>
                    <a:pt x="20031" y="46486"/>
                    <a:pt x="19793" y="46565"/>
                    <a:pt x="19535" y="46565"/>
                  </a:cubicBezTo>
                  <a:cubicBezTo>
                    <a:pt x="19416" y="46565"/>
                    <a:pt x="19317" y="46546"/>
                    <a:pt x="19198" y="46506"/>
                  </a:cubicBezTo>
                  <a:cubicBezTo>
                    <a:pt x="18761" y="46387"/>
                    <a:pt x="18583" y="46010"/>
                    <a:pt x="18821" y="45713"/>
                  </a:cubicBezTo>
                  <a:cubicBezTo>
                    <a:pt x="18960" y="45554"/>
                    <a:pt x="18861" y="45475"/>
                    <a:pt x="18642" y="45435"/>
                  </a:cubicBezTo>
                  <a:cubicBezTo>
                    <a:pt x="18487" y="45406"/>
                    <a:pt x="18330" y="45390"/>
                    <a:pt x="18172" y="45390"/>
                  </a:cubicBezTo>
                  <a:cubicBezTo>
                    <a:pt x="17907" y="45390"/>
                    <a:pt x="17642" y="45435"/>
                    <a:pt x="17393" y="45534"/>
                  </a:cubicBezTo>
                  <a:cubicBezTo>
                    <a:pt x="16739" y="45772"/>
                    <a:pt x="16124" y="46109"/>
                    <a:pt x="15569" y="46526"/>
                  </a:cubicBezTo>
                  <a:cubicBezTo>
                    <a:pt x="14617" y="47220"/>
                    <a:pt x="13744" y="48033"/>
                    <a:pt x="12971" y="48925"/>
                  </a:cubicBezTo>
                  <a:cubicBezTo>
                    <a:pt x="12495" y="49401"/>
                    <a:pt x="12217" y="50056"/>
                    <a:pt x="12177" y="50750"/>
                  </a:cubicBezTo>
                  <a:cubicBezTo>
                    <a:pt x="12177" y="51543"/>
                    <a:pt x="12237" y="52356"/>
                    <a:pt x="12197" y="53149"/>
                  </a:cubicBezTo>
                  <a:cubicBezTo>
                    <a:pt x="12197" y="53645"/>
                    <a:pt x="12078" y="54121"/>
                    <a:pt x="11880" y="54557"/>
                  </a:cubicBezTo>
                  <a:cubicBezTo>
                    <a:pt x="11563" y="55172"/>
                    <a:pt x="10888" y="55509"/>
                    <a:pt x="10036" y="55648"/>
                  </a:cubicBezTo>
                  <a:cubicBezTo>
                    <a:pt x="9758" y="55688"/>
                    <a:pt x="9639" y="55767"/>
                    <a:pt x="9619" y="56005"/>
                  </a:cubicBezTo>
                  <a:cubicBezTo>
                    <a:pt x="9599" y="56917"/>
                    <a:pt x="9520" y="57810"/>
                    <a:pt x="9401" y="58702"/>
                  </a:cubicBezTo>
                  <a:cubicBezTo>
                    <a:pt x="9262" y="59416"/>
                    <a:pt x="9203" y="60150"/>
                    <a:pt x="8568" y="60745"/>
                  </a:cubicBezTo>
                  <a:cubicBezTo>
                    <a:pt x="8449" y="60844"/>
                    <a:pt x="8429" y="60963"/>
                    <a:pt x="8568" y="61062"/>
                  </a:cubicBezTo>
                  <a:cubicBezTo>
                    <a:pt x="8608" y="61102"/>
                    <a:pt x="8667" y="61161"/>
                    <a:pt x="8707" y="61221"/>
                  </a:cubicBezTo>
                  <a:cubicBezTo>
                    <a:pt x="8846" y="61419"/>
                    <a:pt x="8985" y="61617"/>
                    <a:pt x="8866" y="61836"/>
                  </a:cubicBezTo>
                  <a:cubicBezTo>
                    <a:pt x="8812" y="61942"/>
                    <a:pt x="8695" y="62017"/>
                    <a:pt x="8557" y="62017"/>
                  </a:cubicBezTo>
                  <a:cubicBezTo>
                    <a:pt x="8541" y="62017"/>
                    <a:pt x="8525" y="62016"/>
                    <a:pt x="8509" y="62014"/>
                  </a:cubicBezTo>
                  <a:lnTo>
                    <a:pt x="8231" y="62014"/>
                  </a:lnTo>
                  <a:cubicBezTo>
                    <a:pt x="7537" y="62014"/>
                    <a:pt x="6863" y="62252"/>
                    <a:pt x="6327" y="62668"/>
                  </a:cubicBezTo>
                  <a:cubicBezTo>
                    <a:pt x="6030" y="62926"/>
                    <a:pt x="5871" y="63283"/>
                    <a:pt x="5871" y="63680"/>
                  </a:cubicBezTo>
                  <a:cubicBezTo>
                    <a:pt x="5871" y="63779"/>
                    <a:pt x="5891" y="63839"/>
                    <a:pt x="5990" y="63839"/>
                  </a:cubicBezTo>
                  <a:cubicBezTo>
                    <a:pt x="6030" y="63819"/>
                    <a:pt x="6089" y="63819"/>
                    <a:pt x="6149" y="63799"/>
                  </a:cubicBezTo>
                  <a:cubicBezTo>
                    <a:pt x="6288" y="63759"/>
                    <a:pt x="6426" y="63739"/>
                    <a:pt x="6585" y="63739"/>
                  </a:cubicBezTo>
                  <a:cubicBezTo>
                    <a:pt x="6603" y="63738"/>
                    <a:pt x="6621" y="63738"/>
                    <a:pt x="6639" y="63738"/>
                  </a:cubicBezTo>
                  <a:cubicBezTo>
                    <a:pt x="7016" y="63738"/>
                    <a:pt x="7368" y="63933"/>
                    <a:pt x="7577" y="64255"/>
                  </a:cubicBezTo>
                  <a:cubicBezTo>
                    <a:pt x="7755" y="64473"/>
                    <a:pt x="7795" y="64790"/>
                    <a:pt x="7676" y="65028"/>
                  </a:cubicBezTo>
                  <a:cubicBezTo>
                    <a:pt x="7455" y="65396"/>
                    <a:pt x="7047" y="65628"/>
                    <a:pt x="6625" y="65628"/>
                  </a:cubicBezTo>
                  <a:cubicBezTo>
                    <a:pt x="6592" y="65628"/>
                    <a:pt x="6559" y="65626"/>
                    <a:pt x="6526" y="65623"/>
                  </a:cubicBezTo>
                  <a:cubicBezTo>
                    <a:pt x="6169" y="65623"/>
                    <a:pt x="5831" y="65524"/>
                    <a:pt x="5534" y="65326"/>
                  </a:cubicBezTo>
                  <a:cubicBezTo>
                    <a:pt x="4681" y="64711"/>
                    <a:pt x="4562" y="63521"/>
                    <a:pt x="5256" y="62748"/>
                  </a:cubicBezTo>
                  <a:cubicBezTo>
                    <a:pt x="5494" y="62510"/>
                    <a:pt x="5732" y="62272"/>
                    <a:pt x="5970" y="62034"/>
                  </a:cubicBezTo>
                  <a:cubicBezTo>
                    <a:pt x="6050" y="61974"/>
                    <a:pt x="6109" y="61935"/>
                    <a:pt x="6069" y="61836"/>
                  </a:cubicBezTo>
                  <a:cubicBezTo>
                    <a:pt x="6030" y="61736"/>
                    <a:pt x="5911" y="61717"/>
                    <a:pt x="5792" y="61717"/>
                  </a:cubicBezTo>
                  <a:cubicBezTo>
                    <a:pt x="5276" y="61697"/>
                    <a:pt x="4780" y="61617"/>
                    <a:pt x="4304" y="61459"/>
                  </a:cubicBezTo>
                  <a:cubicBezTo>
                    <a:pt x="3174" y="61102"/>
                    <a:pt x="2123" y="60150"/>
                    <a:pt x="2480" y="59119"/>
                  </a:cubicBezTo>
                  <a:cubicBezTo>
                    <a:pt x="2658" y="58603"/>
                    <a:pt x="3095" y="58187"/>
                    <a:pt x="3809" y="57988"/>
                  </a:cubicBezTo>
                  <a:lnTo>
                    <a:pt x="3947" y="57988"/>
                  </a:lnTo>
                  <a:cubicBezTo>
                    <a:pt x="3970" y="57984"/>
                    <a:pt x="3992" y="57982"/>
                    <a:pt x="4015" y="57982"/>
                  </a:cubicBezTo>
                  <a:cubicBezTo>
                    <a:pt x="4205" y="57982"/>
                    <a:pt x="4368" y="58130"/>
                    <a:pt x="4404" y="58325"/>
                  </a:cubicBezTo>
                  <a:cubicBezTo>
                    <a:pt x="4404" y="58444"/>
                    <a:pt x="4384" y="58583"/>
                    <a:pt x="4324" y="58702"/>
                  </a:cubicBezTo>
                  <a:cubicBezTo>
                    <a:pt x="4066" y="59139"/>
                    <a:pt x="4304" y="59535"/>
                    <a:pt x="4523" y="59912"/>
                  </a:cubicBezTo>
                  <a:cubicBezTo>
                    <a:pt x="4820" y="60487"/>
                    <a:pt x="5554" y="60725"/>
                    <a:pt x="6248" y="60725"/>
                  </a:cubicBezTo>
                  <a:cubicBezTo>
                    <a:pt x="6506" y="60725"/>
                    <a:pt x="6744" y="60685"/>
                    <a:pt x="7001" y="60626"/>
                  </a:cubicBezTo>
                  <a:cubicBezTo>
                    <a:pt x="7477" y="60507"/>
                    <a:pt x="7874" y="60209"/>
                    <a:pt x="8132" y="59773"/>
                  </a:cubicBezTo>
                  <a:cubicBezTo>
                    <a:pt x="8350" y="59337"/>
                    <a:pt x="8528" y="58841"/>
                    <a:pt x="8647" y="58345"/>
                  </a:cubicBezTo>
                  <a:cubicBezTo>
                    <a:pt x="8885" y="57493"/>
                    <a:pt x="8826" y="56640"/>
                    <a:pt x="8985" y="55787"/>
                  </a:cubicBezTo>
                  <a:cubicBezTo>
                    <a:pt x="9004" y="55648"/>
                    <a:pt x="8905" y="55648"/>
                    <a:pt x="8806" y="55628"/>
                  </a:cubicBezTo>
                  <a:cubicBezTo>
                    <a:pt x="8409" y="55549"/>
                    <a:pt x="8013" y="55430"/>
                    <a:pt x="7636" y="55252"/>
                  </a:cubicBezTo>
                  <a:cubicBezTo>
                    <a:pt x="7021" y="54954"/>
                    <a:pt x="6644" y="54518"/>
                    <a:pt x="6585" y="53982"/>
                  </a:cubicBezTo>
                  <a:cubicBezTo>
                    <a:pt x="6545" y="53467"/>
                    <a:pt x="6803" y="53030"/>
                    <a:pt x="7398" y="52753"/>
                  </a:cubicBezTo>
                  <a:cubicBezTo>
                    <a:pt x="7517" y="52693"/>
                    <a:pt x="7656" y="52654"/>
                    <a:pt x="7795" y="52654"/>
                  </a:cubicBezTo>
                  <a:cubicBezTo>
                    <a:pt x="7854" y="52654"/>
                    <a:pt x="7934" y="52674"/>
                    <a:pt x="8013" y="52693"/>
                  </a:cubicBezTo>
                  <a:cubicBezTo>
                    <a:pt x="8231" y="52773"/>
                    <a:pt x="8152" y="52951"/>
                    <a:pt x="8152" y="53070"/>
                  </a:cubicBezTo>
                  <a:cubicBezTo>
                    <a:pt x="8152" y="53328"/>
                    <a:pt x="8152" y="53546"/>
                    <a:pt x="8152" y="53784"/>
                  </a:cubicBezTo>
                  <a:cubicBezTo>
                    <a:pt x="8211" y="54181"/>
                    <a:pt x="8489" y="54498"/>
                    <a:pt x="8846" y="54657"/>
                  </a:cubicBezTo>
                  <a:cubicBezTo>
                    <a:pt x="8905" y="54676"/>
                    <a:pt x="8965" y="54696"/>
                    <a:pt x="9044" y="54716"/>
                  </a:cubicBezTo>
                  <a:cubicBezTo>
                    <a:pt x="9123" y="54716"/>
                    <a:pt x="9183" y="54657"/>
                    <a:pt x="9223" y="54518"/>
                  </a:cubicBezTo>
                  <a:cubicBezTo>
                    <a:pt x="9540" y="53566"/>
                    <a:pt x="9936" y="52634"/>
                    <a:pt x="10432" y="51761"/>
                  </a:cubicBezTo>
                  <a:cubicBezTo>
                    <a:pt x="10750" y="51186"/>
                    <a:pt x="11126" y="50631"/>
                    <a:pt x="11424" y="50036"/>
                  </a:cubicBezTo>
                  <a:cubicBezTo>
                    <a:pt x="11563" y="49739"/>
                    <a:pt x="11582" y="49421"/>
                    <a:pt x="11701" y="49124"/>
                  </a:cubicBezTo>
                  <a:cubicBezTo>
                    <a:pt x="11939" y="48509"/>
                    <a:pt x="12257" y="47934"/>
                    <a:pt x="12614" y="47379"/>
                  </a:cubicBezTo>
                  <a:lnTo>
                    <a:pt x="12614" y="47379"/>
                  </a:lnTo>
                  <a:cubicBezTo>
                    <a:pt x="12257" y="47577"/>
                    <a:pt x="11920" y="47815"/>
                    <a:pt x="11602" y="48073"/>
                  </a:cubicBezTo>
                  <a:cubicBezTo>
                    <a:pt x="10948" y="48469"/>
                    <a:pt x="10313" y="48866"/>
                    <a:pt x="9659" y="49263"/>
                  </a:cubicBezTo>
                  <a:cubicBezTo>
                    <a:pt x="8628" y="49897"/>
                    <a:pt x="7477" y="50433"/>
                    <a:pt x="6446" y="51087"/>
                  </a:cubicBezTo>
                  <a:cubicBezTo>
                    <a:pt x="5593" y="51603"/>
                    <a:pt x="4741" y="52118"/>
                    <a:pt x="3947" y="52674"/>
                  </a:cubicBezTo>
                  <a:cubicBezTo>
                    <a:pt x="3293" y="53149"/>
                    <a:pt x="2639" y="53625"/>
                    <a:pt x="2182" y="54220"/>
                  </a:cubicBezTo>
                  <a:cubicBezTo>
                    <a:pt x="1548" y="55033"/>
                    <a:pt x="1369" y="55985"/>
                    <a:pt x="2500" y="56858"/>
                  </a:cubicBezTo>
                  <a:cubicBezTo>
                    <a:pt x="2777" y="57017"/>
                    <a:pt x="3095" y="57096"/>
                    <a:pt x="3412" y="57096"/>
                  </a:cubicBezTo>
                  <a:cubicBezTo>
                    <a:pt x="3769" y="57096"/>
                    <a:pt x="4106" y="57017"/>
                    <a:pt x="4404" y="56858"/>
                  </a:cubicBezTo>
                  <a:cubicBezTo>
                    <a:pt x="4622" y="56719"/>
                    <a:pt x="4800" y="56560"/>
                    <a:pt x="4939" y="56362"/>
                  </a:cubicBezTo>
                  <a:cubicBezTo>
                    <a:pt x="5236" y="56005"/>
                    <a:pt x="4939" y="55490"/>
                    <a:pt x="4523" y="55271"/>
                  </a:cubicBezTo>
                  <a:cubicBezTo>
                    <a:pt x="4185" y="55133"/>
                    <a:pt x="3888" y="54934"/>
                    <a:pt x="3610" y="54696"/>
                  </a:cubicBezTo>
                  <a:cubicBezTo>
                    <a:pt x="3471" y="54557"/>
                    <a:pt x="3452" y="54458"/>
                    <a:pt x="3670" y="54339"/>
                  </a:cubicBezTo>
                  <a:cubicBezTo>
                    <a:pt x="3955" y="54197"/>
                    <a:pt x="4288" y="54118"/>
                    <a:pt x="4612" y="54118"/>
                  </a:cubicBezTo>
                  <a:cubicBezTo>
                    <a:pt x="4649" y="54118"/>
                    <a:pt x="4685" y="54119"/>
                    <a:pt x="4721" y="54121"/>
                  </a:cubicBezTo>
                  <a:cubicBezTo>
                    <a:pt x="4751" y="54120"/>
                    <a:pt x="4781" y="54119"/>
                    <a:pt x="4811" y="54119"/>
                  </a:cubicBezTo>
                  <a:cubicBezTo>
                    <a:pt x="5257" y="54119"/>
                    <a:pt x="5699" y="54255"/>
                    <a:pt x="6089" y="54478"/>
                  </a:cubicBezTo>
                  <a:cubicBezTo>
                    <a:pt x="6783" y="54974"/>
                    <a:pt x="7081" y="55589"/>
                    <a:pt x="6783" y="56263"/>
                  </a:cubicBezTo>
                  <a:cubicBezTo>
                    <a:pt x="6486" y="56957"/>
                    <a:pt x="5871" y="57473"/>
                    <a:pt x="4919" y="57711"/>
                  </a:cubicBezTo>
                  <a:cubicBezTo>
                    <a:pt x="4542" y="57830"/>
                    <a:pt x="4146" y="57889"/>
                    <a:pt x="3729" y="57909"/>
                  </a:cubicBezTo>
                  <a:lnTo>
                    <a:pt x="3491" y="57909"/>
                  </a:lnTo>
                  <a:cubicBezTo>
                    <a:pt x="2440" y="57810"/>
                    <a:pt x="1389" y="57413"/>
                    <a:pt x="814" y="56501"/>
                  </a:cubicBezTo>
                  <a:cubicBezTo>
                    <a:pt x="636" y="56203"/>
                    <a:pt x="517" y="55886"/>
                    <a:pt x="457" y="55549"/>
                  </a:cubicBezTo>
                  <a:cubicBezTo>
                    <a:pt x="199" y="54181"/>
                    <a:pt x="1211" y="52852"/>
                    <a:pt x="2242" y="51900"/>
                  </a:cubicBezTo>
                  <a:cubicBezTo>
                    <a:pt x="3273" y="50948"/>
                    <a:pt x="4463" y="50254"/>
                    <a:pt x="5693" y="49520"/>
                  </a:cubicBezTo>
                  <a:cubicBezTo>
                    <a:pt x="6763" y="48886"/>
                    <a:pt x="7874" y="48271"/>
                    <a:pt x="8945" y="47656"/>
                  </a:cubicBezTo>
                  <a:cubicBezTo>
                    <a:pt x="9718" y="47200"/>
                    <a:pt x="10492" y="46744"/>
                    <a:pt x="11226" y="46268"/>
                  </a:cubicBezTo>
                  <a:cubicBezTo>
                    <a:pt x="11860" y="45852"/>
                    <a:pt x="12475" y="45415"/>
                    <a:pt x="13050" y="44959"/>
                  </a:cubicBezTo>
                  <a:cubicBezTo>
                    <a:pt x="13665" y="44463"/>
                    <a:pt x="14200" y="43908"/>
                    <a:pt x="14676" y="43293"/>
                  </a:cubicBezTo>
                  <a:cubicBezTo>
                    <a:pt x="14993" y="42837"/>
                    <a:pt x="15251" y="42341"/>
                    <a:pt x="15469" y="41806"/>
                  </a:cubicBezTo>
                  <a:cubicBezTo>
                    <a:pt x="15588" y="41469"/>
                    <a:pt x="15668" y="41112"/>
                    <a:pt x="15668" y="40735"/>
                  </a:cubicBezTo>
                  <a:cubicBezTo>
                    <a:pt x="15807" y="39783"/>
                    <a:pt x="15747" y="38811"/>
                    <a:pt x="15509" y="37879"/>
                  </a:cubicBezTo>
                  <a:cubicBezTo>
                    <a:pt x="15152" y="36729"/>
                    <a:pt x="14498" y="35658"/>
                    <a:pt x="13645" y="34806"/>
                  </a:cubicBezTo>
                  <a:cubicBezTo>
                    <a:pt x="13566" y="34746"/>
                    <a:pt x="13506" y="34687"/>
                    <a:pt x="13447" y="34687"/>
                  </a:cubicBezTo>
                  <a:cubicBezTo>
                    <a:pt x="13387" y="34687"/>
                    <a:pt x="13347" y="34726"/>
                    <a:pt x="13288" y="34806"/>
                  </a:cubicBezTo>
                  <a:cubicBezTo>
                    <a:pt x="12653" y="35519"/>
                    <a:pt x="11979" y="36233"/>
                    <a:pt x="11364" y="36967"/>
                  </a:cubicBezTo>
                  <a:cubicBezTo>
                    <a:pt x="10948" y="37483"/>
                    <a:pt x="10571" y="38018"/>
                    <a:pt x="10234" y="38573"/>
                  </a:cubicBezTo>
                  <a:cubicBezTo>
                    <a:pt x="9758" y="39327"/>
                    <a:pt x="9322" y="40061"/>
                    <a:pt x="9203" y="40973"/>
                  </a:cubicBezTo>
                  <a:cubicBezTo>
                    <a:pt x="9084" y="41865"/>
                    <a:pt x="9203" y="42758"/>
                    <a:pt x="9560" y="43571"/>
                  </a:cubicBezTo>
                  <a:cubicBezTo>
                    <a:pt x="9659" y="43769"/>
                    <a:pt x="9718" y="43987"/>
                    <a:pt x="9718" y="44206"/>
                  </a:cubicBezTo>
                  <a:cubicBezTo>
                    <a:pt x="9738" y="44265"/>
                    <a:pt x="9718" y="44344"/>
                    <a:pt x="9659" y="44384"/>
                  </a:cubicBezTo>
                  <a:cubicBezTo>
                    <a:pt x="9639" y="44424"/>
                    <a:pt x="9580" y="44424"/>
                    <a:pt x="9540" y="44424"/>
                  </a:cubicBezTo>
                  <a:cubicBezTo>
                    <a:pt x="9421" y="44424"/>
                    <a:pt x="9322" y="44384"/>
                    <a:pt x="9223" y="44305"/>
                  </a:cubicBezTo>
                  <a:cubicBezTo>
                    <a:pt x="8053" y="43511"/>
                    <a:pt x="7200" y="41766"/>
                    <a:pt x="7458" y="40358"/>
                  </a:cubicBezTo>
                  <a:cubicBezTo>
                    <a:pt x="7676" y="39149"/>
                    <a:pt x="8528" y="38197"/>
                    <a:pt x="9342" y="37344"/>
                  </a:cubicBezTo>
                  <a:cubicBezTo>
                    <a:pt x="9837" y="36809"/>
                    <a:pt x="10373" y="36293"/>
                    <a:pt x="10908" y="35777"/>
                  </a:cubicBezTo>
                  <a:cubicBezTo>
                    <a:pt x="11265" y="35420"/>
                    <a:pt x="11682" y="35103"/>
                    <a:pt x="12078" y="34746"/>
                  </a:cubicBezTo>
                  <a:cubicBezTo>
                    <a:pt x="12217" y="34627"/>
                    <a:pt x="12376" y="34488"/>
                    <a:pt x="12515" y="34349"/>
                  </a:cubicBezTo>
                  <a:cubicBezTo>
                    <a:pt x="12812" y="34032"/>
                    <a:pt x="12812" y="34032"/>
                    <a:pt x="12435" y="33774"/>
                  </a:cubicBezTo>
                  <a:cubicBezTo>
                    <a:pt x="12058" y="33517"/>
                    <a:pt x="11939" y="33417"/>
                    <a:pt x="11781" y="33417"/>
                  </a:cubicBezTo>
                  <a:cubicBezTo>
                    <a:pt x="11642" y="33417"/>
                    <a:pt x="11503" y="33517"/>
                    <a:pt x="11206" y="33695"/>
                  </a:cubicBezTo>
                  <a:cubicBezTo>
                    <a:pt x="10055" y="34349"/>
                    <a:pt x="8826" y="34845"/>
                    <a:pt x="7557" y="35163"/>
                  </a:cubicBezTo>
                  <a:cubicBezTo>
                    <a:pt x="7299" y="35242"/>
                    <a:pt x="7001" y="35262"/>
                    <a:pt x="6744" y="35361"/>
                  </a:cubicBezTo>
                  <a:cubicBezTo>
                    <a:pt x="6664" y="35381"/>
                    <a:pt x="6605" y="35400"/>
                    <a:pt x="6526" y="35400"/>
                  </a:cubicBezTo>
                  <a:cubicBezTo>
                    <a:pt x="6367" y="35400"/>
                    <a:pt x="6268" y="35301"/>
                    <a:pt x="6208" y="35123"/>
                  </a:cubicBezTo>
                  <a:cubicBezTo>
                    <a:pt x="6109" y="34706"/>
                    <a:pt x="6387" y="34409"/>
                    <a:pt x="6803" y="34171"/>
                  </a:cubicBezTo>
                  <a:cubicBezTo>
                    <a:pt x="7577" y="33755"/>
                    <a:pt x="8409" y="33497"/>
                    <a:pt x="9282" y="33398"/>
                  </a:cubicBezTo>
                  <a:cubicBezTo>
                    <a:pt x="9778" y="33318"/>
                    <a:pt x="10214" y="33179"/>
                    <a:pt x="10670" y="33060"/>
                  </a:cubicBezTo>
                  <a:cubicBezTo>
                    <a:pt x="10849" y="33021"/>
                    <a:pt x="10948" y="32941"/>
                    <a:pt x="10710" y="32842"/>
                  </a:cubicBezTo>
                  <a:cubicBezTo>
                    <a:pt x="10234" y="32644"/>
                    <a:pt x="9718" y="32525"/>
                    <a:pt x="9203" y="32465"/>
                  </a:cubicBezTo>
                  <a:cubicBezTo>
                    <a:pt x="8390" y="32346"/>
                    <a:pt x="7596" y="32089"/>
                    <a:pt x="6863" y="31712"/>
                  </a:cubicBezTo>
                  <a:cubicBezTo>
                    <a:pt x="6426" y="31474"/>
                    <a:pt x="6129" y="31196"/>
                    <a:pt x="6208" y="30760"/>
                  </a:cubicBezTo>
                  <a:cubicBezTo>
                    <a:pt x="6227" y="30593"/>
                    <a:pt x="6367" y="30461"/>
                    <a:pt x="6515" y="30461"/>
                  </a:cubicBezTo>
                  <a:cubicBezTo>
                    <a:pt x="6525" y="30461"/>
                    <a:pt x="6535" y="30461"/>
                    <a:pt x="6545" y="30463"/>
                  </a:cubicBezTo>
                  <a:cubicBezTo>
                    <a:pt x="6625" y="30463"/>
                    <a:pt x="6684" y="30482"/>
                    <a:pt x="6763" y="30502"/>
                  </a:cubicBezTo>
                  <a:cubicBezTo>
                    <a:pt x="7775" y="30700"/>
                    <a:pt x="8786" y="31038"/>
                    <a:pt x="9738" y="31454"/>
                  </a:cubicBezTo>
                  <a:cubicBezTo>
                    <a:pt x="10313" y="31692"/>
                    <a:pt x="10888" y="31990"/>
                    <a:pt x="11424" y="32307"/>
                  </a:cubicBezTo>
                  <a:cubicBezTo>
                    <a:pt x="11543" y="32406"/>
                    <a:pt x="11682" y="32465"/>
                    <a:pt x="11840" y="32465"/>
                  </a:cubicBezTo>
                  <a:cubicBezTo>
                    <a:pt x="11999" y="32446"/>
                    <a:pt x="12138" y="32386"/>
                    <a:pt x="12257" y="32247"/>
                  </a:cubicBezTo>
                  <a:cubicBezTo>
                    <a:pt x="12435" y="32109"/>
                    <a:pt x="12753" y="32009"/>
                    <a:pt x="12753" y="31831"/>
                  </a:cubicBezTo>
                  <a:cubicBezTo>
                    <a:pt x="12753" y="31652"/>
                    <a:pt x="12475" y="31514"/>
                    <a:pt x="12316" y="31375"/>
                  </a:cubicBezTo>
                  <a:cubicBezTo>
                    <a:pt x="11682" y="30780"/>
                    <a:pt x="11027" y="30185"/>
                    <a:pt x="10412" y="29590"/>
                  </a:cubicBezTo>
                  <a:cubicBezTo>
                    <a:pt x="9718" y="28955"/>
                    <a:pt x="9064" y="28261"/>
                    <a:pt x="8469" y="27527"/>
                  </a:cubicBezTo>
                  <a:cubicBezTo>
                    <a:pt x="8033" y="26933"/>
                    <a:pt x="7596" y="26357"/>
                    <a:pt x="7477" y="25683"/>
                  </a:cubicBezTo>
                  <a:cubicBezTo>
                    <a:pt x="7339" y="24989"/>
                    <a:pt x="7378" y="24255"/>
                    <a:pt x="7636" y="23601"/>
                  </a:cubicBezTo>
                  <a:cubicBezTo>
                    <a:pt x="7894" y="22907"/>
                    <a:pt x="8350" y="22272"/>
                    <a:pt x="8925" y="21796"/>
                  </a:cubicBezTo>
                  <a:cubicBezTo>
                    <a:pt x="9064" y="21717"/>
                    <a:pt x="9203" y="21618"/>
                    <a:pt x="9361" y="21538"/>
                  </a:cubicBezTo>
                  <a:cubicBezTo>
                    <a:pt x="9421" y="21499"/>
                    <a:pt x="9500" y="21479"/>
                    <a:pt x="9580" y="21479"/>
                  </a:cubicBezTo>
                  <a:cubicBezTo>
                    <a:pt x="9639" y="21479"/>
                    <a:pt x="9679" y="21499"/>
                    <a:pt x="9718" y="21519"/>
                  </a:cubicBezTo>
                  <a:cubicBezTo>
                    <a:pt x="9857" y="21578"/>
                    <a:pt x="9818" y="21677"/>
                    <a:pt x="9778" y="21776"/>
                  </a:cubicBezTo>
                  <a:cubicBezTo>
                    <a:pt x="9461" y="22570"/>
                    <a:pt x="9163" y="23363"/>
                    <a:pt x="9183" y="24216"/>
                  </a:cubicBezTo>
                  <a:cubicBezTo>
                    <a:pt x="9203" y="25029"/>
                    <a:pt x="9401" y="25822"/>
                    <a:pt x="9798" y="26516"/>
                  </a:cubicBezTo>
                  <a:cubicBezTo>
                    <a:pt x="10155" y="27111"/>
                    <a:pt x="10492" y="27706"/>
                    <a:pt x="10908" y="28261"/>
                  </a:cubicBezTo>
                  <a:cubicBezTo>
                    <a:pt x="11404" y="28955"/>
                    <a:pt x="11939" y="29590"/>
                    <a:pt x="12534" y="30205"/>
                  </a:cubicBezTo>
                  <a:cubicBezTo>
                    <a:pt x="12812" y="30482"/>
                    <a:pt x="13070" y="30760"/>
                    <a:pt x="13308" y="31057"/>
                  </a:cubicBezTo>
                  <a:cubicBezTo>
                    <a:pt x="13367" y="31137"/>
                    <a:pt x="13427" y="31176"/>
                    <a:pt x="13486" y="31176"/>
                  </a:cubicBezTo>
                  <a:cubicBezTo>
                    <a:pt x="13546" y="31157"/>
                    <a:pt x="13625" y="31137"/>
                    <a:pt x="13665" y="31077"/>
                  </a:cubicBezTo>
                  <a:cubicBezTo>
                    <a:pt x="14180" y="30581"/>
                    <a:pt x="14597" y="30006"/>
                    <a:pt x="14934" y="29372"/>
                  </a:cubicBezTo>
                  <a:cubicBezTo>
                    <a:pt x="15886" y="27726"/>
                    <a:pt x="15926" y="26020"/>
                    <a:pt x="15569" y="24295"/>
                  </a:cubicBezTo>
                  <a:cubicBezTo>
                    <a:pt x="15350" y="23502"/>
                    <a:pt x="14954" y="22768"/>
                    <a:pt x="14379" y="22153"/>
                  </a:cubicBezTo>
                  <a:cubicBezTo>
                    <a:pt x="13546" y="21241"/>
                    <a:pt x="12574" y="20428"/>
                    <a:pt x="11523" y="19773"/>
                  </a:cubicBezTo>
                  <a:cubicBezTo>
                    <a:pt x="10512" y="19099"/>
                    <a:pt x="9421" y="18484"/>
                    <a:pt x="8350" y="17870"/>
                  </a:cubicBezTo>
                  <a:cubicBezTo>
                    <a:pt x="7101" y="17156"/>
                    <a:pt x="5831" y="16462"/>
                    <a:pt x="4622" y="15708"/>
                  </a:cubicBezTo>
                  <a:cubicBezTo>
                    <a:pt x="3511" y="15034"/>
                    <a:pt x="2500" y="14241"/>
                    <a:pt x="1587" y="13308"/>
                  </a:cubicBezTo>
                  <a:cubicBezTo>
                    <a:pt x="1032" y="12714"/>
                    <a:pt x="636" y="12000"/>
                    <a:pt x="437" y="11206"/>
                  </a:cubicBezTo>
                  <a:lnTo>
                    <a:pt x="437" y="10294"/>
                  </a:lnTo>
                  <a:cubicBezTo>
                    <a:pt x="636" y="9739"/>
                    <a:pt x="814" y="9184"/>
                    <a:pt x="1369" y="8727"/>
                  </a:cubicBezTo>
                  <a:cubicBezTo>
                    <a:pt x="1627" y="8509"/>
                    <a:pt x="1925" y="8351"/>
                    <a:pt x="2242" y="8232"/>
                  </a:cubicBezTo>
                  <a:cubicBezTo>
                    <a:pt x="2718" y="8053"/>
                    <a:pt x="3214" y="7954"/>
                    <a:pt x="3729" y="7954"/>
                  </a:cubicBezTo>
                  <a:cubicBezTo>
                    <a:pt x="4899" y="7954"/>
                    <a:pt x="6030" y="8430"/>
                    <a:pt x="6605" y="9223"/>
                  </a:cubicBezTo>
                  <a:cubicBezTo>
                    <a:pt x="6922" y="9600"/>
                    <a:pt x="7001" y="10096"/>
                    <a:pt x="6823" y="10532"/>
                  </a:cubicBezTo>
                  <a:cubicBezTo>
                    <a:pt x="6499" y="11276"/>
                    <a:pt x="5753" y="11744"/>
                    <a:pt x="4956" y="11744"/>
                  </a:cubicBezTo>
                  <a:cubicBezTo>
                    <a:pt x="4924" y="11744"/>
                    <a:pt x="4892" y="11743"/>
                    <a:pt x="4860" y="11742"/>
                  </a:cubicBezTo>
                  <a:cubicBezTo>
                    <a:pt x="4523" y="11742"/>
                    <a:pt x="4205" y="11682"/>
                    <a:pt x="3888" y="11603"/>
                  </a:cubicBezTo>
                  <a:cubicBezTo>
                    <a:pt x="3412" y="11464"/>
                    <a:pt x="3432" y="11325"/>
                    <a:pt x="3729" y="11107"/>
                  </a:cubicBezTo>
                  <a:cubicBezTo>
                    <a:pt x="3908" y="10929"/>
                    <a:pt x="4106" y="10810"/>
                    <a:pt x="4324" y="10691"/>
                  </a:cubicBezTo>
                  <a:cubicBezTo>
                    <a:pt x="4622" y="10592"/>
                    <a:pt x="4860" y="10393"/>
                    <a:pt x="5018" y="10116"/>
                  </a:cubicBezTo>
                  <a:cubicBezTo>
                    <a:pt x="5236" y="9779"/>
                    <a:pt x="4979" y="9481"/>
                    <a:pt x="4741" y="9223"/>
                  </a:cubicBezTo>
                  <a:cubicBezTo>
                    <a:pt x="4404" y="8924"/>
                    <a:pt x="3978" y="8765"/>
                    <a:pt x="3514" y="8765"/>
                  </a:cubicBezTo>
                  <a:cubicBezTo>
                    <a:pt x="3487" y="8765"/>
                    <a:pt x="3459" y="8766"/>
                    <a:pt x="3432" y="8767"/>
                  </a:cubicBezTo>
                  <a:cubicBezTo>
                    <a:pt x="2956" y="8767"/>
                    <a:pt x="2480" y="8965"/>
                    <a:pt x="2163" y="9342"/>
                  </a:cubicBezTo>
                  <a:cubicBezTo>
                    <a:pt x="1488" y="10195"/>
                    <a:pt x="1647" y="10988"/>
                    <a:pt x="2361" y="11801"/>
                  </a:cubicBezTo>
                  <a:cubicBezTo>
                    <a:pt x="2916" y="12436"/>
                    <a:pt x="3650" y="12932"/>
                    <a:pt x="4364" y="13447"/>
                  </a:cubicBezTo>
                  <a:cubicBezTo>
                    <a:pt x="5633" y="14340"/>
                    <a:pt x="6942" y="15133"/>
                    <a:pt x="8290" y="15827"/>
                  </a:cubicBezTo>
                  <a:cubicBezTo>
                    <a:pt x="9143" y="16283"/>
                    <a:pt x="9976" y="16759"/>
                    <a:pt x="10789" y="17255"/>
                  </a:cubicBezTo>
                  <a:cubicBezTo>
                    <a:pt x="11345" y="17552"/>
                    <a:pt x="11840" y="17909"/>
                    <a:pt x="12316" y="18306"/>
                  </a:cubicBezTo>
                  <a:cubicBezTo>
                    <a:pt x="12435" y="18405"/>
                    <a:pt x="12574" y="18484"/>
                    <a:pt x="12713" y="18564"/>
                  </a:cubicBezTo>
                  <a:cubicBezTo>
                    <a:pt x="12515" y="18207"/>
                    <a:pt x="12316" y="17949"/>
                    <a:pt x="12177" y="17671"/>
                  </a:cubicBezTo>
                  <a:cubicBezTo>
                    <a:pt x="11920" y="17255"/>
                    <a:pt x="11721" y="16779"/>
                    <a:pt x="11602" y="16283"/>
                  </a:cubicBezTo>
                  <a:cubicBezTo>
                    <a:pt x="11503" y="15688"/>
                    <a:pt x="11047" y="15173"/>
                    <a:pt x="10750" y="14617"/>
                  </a:cubicBezTo>
                  <a:cubicBezTo>
                    <a:pt x="10611" y="14379"/>
                    <a:pt x="10472" y="14122"/>
                    <a:pt x="10333" y="13864"/>
                  </a:cubicBezTo>
                  <a:cubicBezTo>
                    <a:pt x="9976" y="13249"/>
                    <a:pt x="9679" y="12595"/>
                    <a:pt x="9480" y="11900"/>
                  </a:cubicBezTo>
                  <a:cubicBezTo>
                    <a:pt x="9381" y="11702"/>
                    <a:pt x="9302" y="11504"/>
                    <a:pt x="9242" y="11286"/>
                  </a:cubicBezTo>
                  <a:cubicBezTo>
                    <a:pt x="9262" y="11226"/>
                    <a:pt x="9183" y="11167"/>
                    <a:pt x="9123" y="11167"/>
                  </a:cubicBezTo>
                  <a:cubicBezTo>
                    <a:pt x="9064" y="11167"/>
                    <a:pt x="9024" y="11167"/>
                    <a:pt x="8965" y="11187"/>
                  </a:cubicBezTo>
                  <a:cubicBezTo>
                    <a:pt x="8647" y="11306"/>
                    <a:pt x="8390" y="11543"/>
                    <a:pt x="8271" y="11861"/>
                  </a:cubicBezTo>
                  <a:cubicBezTo>
                    <a:pt x="8112" y="12178"/>
                    <a:pt x="8191" y="12515"/>
                    <a:pt x="8191" y="12833"/>
                  </a:cubicBezTo>
                  <a:cubicBezTo>
                    <a:pt x="8191" y="13090"/>
                    <a:pt x="8092" y="13229"/>
                    <a:pt x="7874" y="13229"/>
                  </a:cubicBezTo>
                  <a:cubicBezTo>
                    <a:pt x="7735" y="13229"/>
                    <a:pt x="7616" y="13189"/>
                    <a:pt x="7497" y="13150"/>
                  </a:cubicBezTo>
                  <a:cubicBezTo>
                    <a:pt x="7259" y="13051"/>
                    <a:pt x="7041" y="12892"/>
                    <a:pt x="6882" y="12694"/>
                  </a:cubicBezTo>
                  <a:cubicBezTo>
                    <a:pt x="6268" y="11861"/>
                    <a:pt x="6902" y="10988"/>
                    <a:pt x="7715" y="10592"/>
                  </a:cubicBezTo>
                  <a:cubicBezTo>
                    <a:pt x="8072" y="10433"/>
                    <a:pt x="8469" y="10314"/>
                    <a:pt x="8846" y="10235"/>
                  </a:cubicBezTo>
                  <a:cubicBezTo>
                    <a:pt x="8925" y="10215"/>
                    <a:pt x="9044" y="10235"/>
                    <a:pt x="9024" y="10116"/>
                  </a:cubicBezTo>
                  <a:cubicBezTo>
                    <a:pt x="8985" y="9422"/>
                    <a:pt x="8905" y="8727"/>
                    <a:pt x="8786" y="8033"/>
                  </a:cubicBezTo>
                  <a:cubicBezTo>
                    <a:pt x="8628" y="7280"/>
                    <a:pt x="8548" y="6546"/>
                    <a:pt x="7993" y="5852"/>
                  </a:cubicBezTo>
                  <a:cubicBezTo>
                    <a:pt x="7572" y="5393"/>
                    <a:pt x="6986" y="5137"/>
                    <a:pt x="6376" y="5137"/>
                  </a:cubicBezTo>
                  <a:cubicBezTo>
                    <a:pt x="6353" y="5137"/>
                    <a:pt x="6330" y="5137"/>
                    <a:pt x="6307" y="5138"/>
                  </a:cubicBezTo>
                  <a:cubicBezTo>
                    <a:pt x="5851" y="5138"/>
                    <a:pt x="5415" y="5257"/>
                    <a:pt x="5018" y="5455"/>
                  </a:cubicBezTo>
                  <a:cubicBezTo>
                    <a:pt x="4880" y="5515"/>
                    <a:pt x="4761" y="5634"/>
                    <a:pt x="4661" y="5753"/>
                  </a:cubicBezTo>
                  <a:cubicBezTo>
                    <a:pt x="4423" y="6209"/>
                    <a:pt x="4106" y="6645"/>
                    <a:pt x="4364" y="7161"/>
                  </a:cubicBezTo>
                  <a:cubicBezTo>
                    <a:pt x="4423" y="7280"/>
                    <a:pt x="4443" y="7399"/>
                    <a:pt x="4443" y="7538"/>
                  </a:cubicBezTo>
                  <a:cubicBezTo>
                    <a:pt x="4443" y="7736"/>
                    <a:pt x="4245" y="7875"/>
                    <a:pt x="4007" y="7875"/>
                  </a:cubicBezTo>
                  <a:cubicBezTo>
                    <a:pt x="3928" y="7875"/>
                    <a:pt x="3868" y="7875"/>
                    <a:pt x="3789" y="7835"/>
                  </a:cubicBezTo>
                  <a:cubicBezTo>
                    <a:pt x="2579" y="7438"/>
                    <a:pt x="2163" y="6427"/>
                    <a:pt x="2698" y="5574"/>
                  </a:cubicBezTo>
                  <a:cubicBezTo>
                    <a:pt x="3075" y="4999"/>
                    <a:pt x="3690" y="4662"/>
                    <a:pt x="4443" y="4384"/>
                  </a:cubicBezTo>
                  <a:cubicBezTo>
                    <a:pt x="5078" y="4127"/>
                    <a:pt x="5752" y="4166"/>
                    <a:pt x="6466" y="4146"/>
                  </a:cubicBezTo>
                  <a:cubicBezTo>
                    <a:pt x="6069" y="3869"/>
                    <a:pt x="5673" y="3532"/>
                    <a:pt x="5336" y="3155"/>
                  </a:cubicBezTo>
                  <a:cubicBezTo>
                    <a:pt x="4721" y="2500"/>
                    <a:pt x="4741" y="1826"/>
                    <a:pt x="5078" y="1112"/>
                  </a:cubicBezTo>
                  <a:cubicBezTo>
                    <a:pt x="5316" y="696"/>
                    <a:pt x="5732" y="398"/>
                    <a:pt x="6208" y="299"/>
                  </a:cubicBezTo>
                  <a:cubicBezTo>
                    <a:pt x="6347" y="260"/>
                    <a:pt x="6466" y="240"/>
                    <a:pt x="6605" y="240"/>
                  </a:cubicBezTo>
                  <a:lnTo>
                    <a:pt x="6565" y="240"/>
                  </a:lnTo>
                  <a:cubicBezTo>
                    <a:pt x="6585" y="239"/>
                    <a:pt x="6605" y="238"/>
                    <a:pt x="6625" y="238"/>
                  </a:cubicBezTo>
                  <a:close/>
                  <a:moveTo>
                    <a:pt x="6647" y="0"/>
                  </a:moveTo>
                  <a:cubicBezTo>
                    <a:pt x="6626" y="0"/>
                    <a:pt x="6606" y="1"/>
                    <a:pt x="6585" y="2"/>
                  </a:cubicBezTo>
                  <a:lnTo>
                    <a:pt x="6545" y="41"/>
                  </a:lnTo>
                  <a:cubicBezTo>
                    <a:pt x="6387" y="41"/>
                    <a:pt x="6248" y="61"/>
                    <a:pt x="6089" y="101"/>
                  </a:cubicBezTo>
                  <a:cubicBezTo>
                    <a:pt x="5534" y="220"/>
                    <a:pt x="5078" y="557"/>
                    <a:pt x="4800" y="1053"/>
                  </a:cubicBezTo>
                  <a:cubicBezTo>
                    <a:pt x="4384" y="1945"/>
                    <a:pt x="4463" y="2699"/>
                    <a:pt x="5098" y="3373"/>
                  </a:cubicBezTo>
                  <a:cubicBezTo>
                    <a:pt x="5296" y="3591"/>
                    <a:pt x="5494" y="3789"/>
                    <a:pt x="5712" y="3968"/>
                  </a:cubicBezTo>
                  <a:cubicBezTo>
                    <a:pt x="5236" y="3968"/>
                    <a:pt x="4761" y="4047"/>
                    <a:pt x="4304" y="4206"/>
                  </a:cubicBezTo>
                  <a:cubicBezTo>
                    <a:pt x="3630" y="4444"/>
                    <a:pt x="2896" y="4801"/>
                    <a:pt x="2440" y="5495"/>
                  </a:cubicBezTo>
                  <a:cubicBezTo>
                    <a:pt x="2163" y="5911"/>
                    <a:pt x="2103" y="6427"/>
                    <a:pt x="2262" y="6903"/>
                  </a:cubicBezTo>
                  <a:cubicBezTo>
                    <a:pt x="2401" y="7280"/>
                    <a:pt x="2678" y="7617"/>
                    <a:pt x="3015" y="7835"/>
                  </a:cubicBezTo>
                  <a:cubicBezTo>
                    <a:pt x="2718" y="7875"/>
                    <a:pt x="2420" y="7954"/>
                    <a:pt x="2123" y="8053"/>
                  </a:cubicBezTo>
                  <a:cubicBezTo>
                    <a:pt x="1786" y="8192"/>
                    <a:pt x="1468" y="8370"/>
                    <a:pt x="1191" y="8589"/>
                  </a:cubicBezTo>
                  <a:cubicBezTo>
                    <a:pt x="596" y="9084"/>
                    <a:pt x="398" y="9660"/>
                    <a:pt x="199" y="10215"/>
                  </a:cubicBezTo>
                  <a:lnTo>
                    <a:pt x="179" y="10274"/>
                  </a:lnTo>
                  <a:lnTo>
                    <a:pt x="160" y="10314"/>
                  </a:lnTo>
                  <a:lnTo>
                    <a:pt x="160" y="11306"/>
                  </a:lnTo>
                  <a:lnTo>
                    <a:pt x="160" y="11345"/>
                  </a:lnTo>
                  <a:cubicBezTo>
                    <a:pt x="358" y="12178"/>
                    <a:pt x="774" y="12952"/>
                    <a:pt x="1369" y="13566"/>
                  </a:cubicBezTo>
                  <a:cubicBezTo>
                    <a:pt x="2282" y="14498"/>
                    <a:pt x="3333" y="15311"/>
                    <a:pt x="4463" y="16006"/>
                  </a:cubicBezTo>
                  <a:cubicBezTo>
                    <a:pt x="5375" y="16581"/>
                    <a:pt x="6327" y="17116"/>
                    <a:pt x="7259" y="17652"/>
                  </a:cubicBezTo>
                  <a:lnTo>
                    <a:pt x="8172" y="18167"/>
                  </a:lnTo>
                  <a:lnTo>
                    <a:pt x="8528" y="18365"/>
                  </a:lnTo>
                  <a:cubicBezTo>
                    <a:pt x="9461" y="18901"/>
                    <a:pt x="10452" y="19456"/>
                    <a:pt x="11345" y="20051"/>
                  </a:cubicBezTo>
                  <a:cubicBezTo>
                    <a:pt x="12376" y="20706"/>
                    <a:pt x="13328" y="21499"/>
                    <a:pt x="14141" y="22411"/>
                  </a:cubicBezTo>
                  <a:cubicBezTo>
                    <a:pt x="14696" y="22986"/>
                    <a:pt x="15073" y="23680"/>
                    <a:pt x="15271" y="24434"/>
                  </a:cubicBezTo>
                  <a:cubicBezTo>
                    <a:pt x="15688" y="26318"/>
                    <a:pt x="15489" y="27924"/>
                    <a:pt x="14676" y="29332"/>
                  </a:cubicBezTo>
                  <a:cubicBezTo>
                    <a:pt x="14339" y="29927"/>
                    <a:pt x="13923" y="30482"/>
                    <a:pt x="13427" y="30978"/>
                  </a:cubicBezTo>
                  <a:cubicBezTo>
                    <a:pt x="13189" y="30661"/>
                    <a:pt x="12911" y="30363"/>
                    <a:pt x="12653" y="30106"/>
                  </a:cubicBezTo>
                  <a:cubicBezTo>
                    <a:pt x="12078" y="29511"/>
                    <a:pt x="11543" y="28856"/>
                    <a:pt x="11047" y="28182"/>
                  </a:cubicBezTo>
                  <a:cubicBezTo>
                    <a:pt x="10690" y="27686"/>
                    <a:pt x="10353" y="27131"/>
                    <a:pt x="10055" y="26615"/>
                  </a:cubicBezTo>
                  <a:lnTo>
                    <a:pt x="9956" y="26457"/>
                  </a:lnTo>
                  <a:cubicBezTo>
                    <a:pt x="9599" y="25782"/>
                    <a:pt x="9381" y="25029"/>
                    <a:pt x="9381" y="24275"/>
                  </a:cubicBezTo>
                  <a:cubicBezTo>
                    <a:pt x="9361" y="23482"/>
                    <a:pt x="9639" y="22728"/>
                    <a:pt x="9956" y="21935"/>
                  </a:cubicBezTo>
                  <a:cubicBezTo>
                    <a:pt x="10075" y="21737"/>
                    <a:pt x="9996" y="21459"/>
                    <a:pt x="9798" y="21360"/>
                  </a:cubicBezTo>
                  <a:cubicBezTo>
                    <a:pt x="9718" y="21320"/>
                    <a:pt x="9639" y="21300"/>
                    <a:pt x="9540" y="21300"/>
                  </a:cubicBezTo>
                  <a:cubicBezTo>
                    <a:pt x="9421" y="21300"/>
                    <a:pt x="9302" y="21320"/>
                    <a:pt x="9203" y="21400"/>
                  </a:cubicBezTo>
                  <a:lnTo>
                    <a:pt x="9143" y="21419"/>
                  </a:lnTo>
                  <a:cubicBezTo>
                    <a:pt x="9004" y="21499"/>
                    <a:pt x="8866" y="21578"/>
                    <a:pt x="8727" y="21677"/>
                  </a:cubicBezTo>
                  <a:cubicBezTo>
                    <a:pt x="8112" y="22173"/>
                    <a:pt x="7656" y="22827"/>
                    <a:pt x="7378" y="23561"/>
                  </a:cubicBezTo>
                  <a:cubicBezTo>
                    <a:pt x="7101" y="24176"/>
                    <a:pt x="7061" y="24870"/>
                    <a:pt x="7200" y="25782"/>
                  </a:cubicBezTo>
                  <a:cubicBezTo>
                    <a:pt x="7319" y="26516"/>
                    <a:pt x="7795" y="27151"/>
                    <a:pt x="8251" y="27746"/>
                  </a:cubicBezTo>
                  <a:cubicBezTo>
                    <a:pt x="8846" y="28499"/>
                    <a:pt x="9500" y="29193"/>
                    <a:pt x="10214" y="29848"/>
                  </a:cubicBezTo>
                  <a:cubicBezTo>
                    <a:pt x="10650" y="30264"/>
                    <a:pt x="11107" y="30700"/>
                    <a:pt x="11543" y="31097"/>
                  </a:cubicBezTo>
                  <a:lnTo>
                    <a:pt x="12098" y="31613"/>
                  </a:lnTo>
                  <a:cubicBezTo>
                    <a:pt x="12158" y="31672"/>
                    <a:pt x="12237" y="31732"/>
                    <a:pt x="12296" y="31771"/>
                  </a:cubicBezTo>
                  <a:cubicBezTo>
                    <a:pt x="12336" y="31811"/>
                    <a:pt x="12396" y="31851"/>
                    <a:pt x="12435" y="31890"/>
                  </a:cubicBezTo>
                  <a:cubicBezTo>
                    <a:pt x="12396" y="31910"/>
                    <a:pt x="12336" y="31950"/>
                    <a:pt x="12296" y="31970"/>
                  </a:cubicBezTo>
                  <a:cubicBezTo>
                    <a:pt x="12217" y="32029"/>
                    <a:pt x="12138" y="32069"/>
                    <a:pt x="12058" y="32128"/>
                  </a:cubicBezTo>
                  <a:cubicBezTo>
                    <a:pt x="11939" y="32247"/>
                    <a:pt x="11840" y="32287"/>
                    <a:pt x="11801" y="32287"/>
                  </a:cubicBezTo>
                  <a:cubicBezTo>
                    <a:pt x="11701" y="32267"/>
                    <a:pt x="11602" y="32227"/>
                    <a:pt x="11523" y="32168"/>
                  </a:cubicBezTo>
                  <a:cubicBezTo>
                    <a:pt x="11047" y="31871"/>
                    <a:pt x="10551" y="31613"/>
                    <a:pt x="10036" y="31395"/>
                  </a:cubicBezTo>
                  <a:lnTo>
                    <a:pt x="9798" y="31295"/>
                  </a:lnTo>
                  <a:cubicBezTo>
                    <a:pt x="8826" y="30859"/>
                    <a:pt x="7815" y="30542"/>
                    <a:pt x="6783" y="30324"/>
                  </a:cubicBezTo>
                  <a:cubicBezTo>
                    <a:pt x="6684" y="30304"/>
                    <a:pt x="6605" y="30284"/>
                    <a:pt x="6506" y="30284"/>
                  </a:cubicBezTo>
                  <a:cubicBezTo>
                    <a:pt x="6493" y="30283"/>
                    <a:pt x="6481" y="30283"/>
                    <a:pt x="6468" y="30283"/>
                  </a:cubicBezTo>
                  <a:cubicBezTo>
                    <a:pt x="6188" y="30283"/>
                    <a:pt x="5969" y="30495"/>
                    <a:pt x="5931" y="30780"/>
                  </a:cubicBezTo>
                  <a:cubicBezTo>
                    <a:pt x="5792" y="31533"/>
                    <a:pt x="6486" y="31890"/>
                    <a:pt x="6704" y="32029"/>
                  </a:cubicBezTo>
                  <a:cubicBezTo>
                    <a:pt x="7458" y="32406"/>
                    <a:pt x="8271" y="32684"/>
                    <a:pt x="9123" y="32803"/>
                  </a:cubicBezTo>
                  <a:cubicBezTo>
                    <a:pt x="9480" y="32842"/>
                    <a:pt x="9837" y="32922"/>
                    <a:pt x="10174" y="33001"/>
                  </a:cubicBezTo>
                  <a:lnTo>
                    <a:pt x="10115" y="33021"/>
                  </a:lnTo>
                  <a:cubicBezTo>
                    <a:pt x="9818" y="33120"/>
                    <a:pt x="9520" y="33179"/>
                    <a:pt x="9203" y="33239"/>
                  </a:cubicBezTo>
                  <a:cubicBezTo>
                    <a:pt x="8310" y="33338"/>
                    <a:pt x="7438" y="33596"/>
                    <a:pt x="6644" y="34032"/>
                  </a:cubicBezTo>
                  <a:cubicBezTo>
                    <a:pt x="6069" y="34369"/>
                    <a:pt x="5831" y="34786"/>
                    <a:pt x="5950" y="35282"/>
                  </a:cubicBezTo>
                  <a:cubicBezTo>
                    <a:pt x="5990" y="35539"/>
                    <a:pt x="6228" y="35738"/>
                    <a:pt x="6486" y="35738"/>
                  </a:cubicBezTo>
                  <a:cubicBezTo>
                    <a:pt x="6585" y="35738"/>
                    <a:pt x="6684" y="35718"/>
                    <a:pt x="6783" y="35698"/>
                  </a:cubicBezTo>
                  <a:cubicBezTo>
                    <a:pt x="6922" y="35638"/>
                    <a:pt x="7081" y="35619"/>
                    <a:pt x="7239" y="35579"/>
                  </a:cubicBezTo>
                  <a:cubicBezTo>
                    <a:pt x="7339" y="35559"/>
                    <a:pt x="7477" y="35539"/>
                    <a:pt x="7596" y="35500"/>
                  </a:cubicBezTo>
                  <a:cubicBezTo>
                    <a:pt x="8885" y="35163"/>
                    <a:pt x="10135" y="34647"/>
                    <a:pt x="11305" y="33973"/>
                  </a:cubicBezTo>
                  <a:lnTo>
                    <a:pt x="11424" y="33913"/>
                  </a:lnTo>
                  <a:cubicBezTo>
                    <a:pt x="11523" y="33834"/>
                    <a:pt x="11642" y="33774"/>
                    <a:pt x="11781" y="33735"/>
                  </a:cubicBezTo>
                  <a:cubicBezTo>
                    <a:pt x="11920" y="33794"/>
                    <a:pt x="12078" y="33873"/>
                    <a:pt x="12197" y="33992"/>
                  </a:cubicBezTo>
                  <a:lnTo>
                    <a:pt x="12277" y="34052"/>
                  </a:lnTo>
                  <a:lnTo>
                    <a:pt x="12415" y="34131"/>
                  </a:lnTo>
                  <a:lnTo>
                    <a:pt x="12336" y="34230"/>
                  </a:lnTo>
                  <a:cubicBezTo>
                    <a:pt x="12217" y="34349"/>
                    <a:pt x="12098" y="34449"/>
                    <a:pt x="11959" y="34568"/>
                  </a:cubicBezTo>
                  <a:lnTo>
                    <a:pt x="11900" y="34627"/>
                  </a:lnTo>
                  <a:cubicBezTo>
                    <a:pt x="11781" y="34746"/>
                    <a:pt x="11642" y="34845"/>
                    <a:pt x="11503" y="34964"/>
                  </a:cubicBezTo>
                  <a:cubicBezTo>
                    <a:pt x="11245" y="35182"/>
                    <a:pt x="10968" y="35420"/>
                    <a:pt x="10710" y="35658"/>
                  </a:cubicBezTo>
                  <a:lnTo>
                    <a:pt x="10234" y="36134"/>
                  </a:lnTo>
                  <a:cubicBezTo>
                    <a:pt x="9877" y="36491"/>
                    <a:pt x="9500" y="36868"/>
                    <a:pt x="9143" y="37225"/>
                  </a:cubicBezTo>
                  <a:cubicBezTo>
                    <a:pt x="8429" y="37998"/>
                    <a:pt x="7438" y="39049"/>
                    <a:pt x="7200" y="40378"/>
                  </a:cubicBezTo>
                  <a:cubicBezTo>
                    <a:pt x="6942" y="41826"/>
                    <a:pt x="7755" y="43670"/>
                    <a:pt x="9084" y="44563"/>
                  </a:cubicBezTo>
                  <a:cubicBezTo>
                    <a:pt x="9203" y="44662"/>
                    <a:pt x="9361" y="44721"/>
                    <a:pt x="9520" y="44741"/>
                  </a:cubicBezTo>
                  <a:lnTo>
                    <a:pt x="9540" y="44741"/>
                  </a:lnTo>
                  <a:cubicBezTo>
                    <a:pt x="9639" y="44741"/>
                    <a:pt x="9738" y="44701"/>
                    <a:pt x="9818" y="44642"/>
                  </a:cubicBezTo>
                  <a:cubicBezTo>
                    <a:pt x="9917" y="44543"/>
                    <a:pt x="9976" y="44404"/>
                    <a:pt x="9976" y="44265"/>
                  </a:cubicBezTo>
                  <a:cubicBezTo>
                    <a:pt x="9956" y="44007"/>
                    <a:pt x="9897" y="43769"/>
                    <a:pt x="9778" y="43551"/>
                  </a:cubicBezTo>
                  <a:cubicBezTo>
                    <a:pt x="9441" y="42758"/>
                    <a:pt x="9322" y="41905"/>
                    <a:pt x="9441" y="41072"/>
                  </a:cubicBezTo>
                  <a:cubicBezTo>
                    <a:pt x="9560" y="40219"/>
                    <a:pt x="9956" y="39525"/>
                    <a:pt x="10432" y="38772"/>
                  </a:cubicBezTo>
                  <a:cubicBezTo>
                    <a:pt x="10769" y="38217"/>
                    <a:pt x="11146" y="37701"/>
                    <a:pt x="11543" y="37185"/>
                  </a:cubicBezTo>
                  <a:cubicBezTo>
                    <a:pt x="11920" y="36749"/>
                    <a:pt x="12316" y="36293"/>
                    <a:pt x="12713" y="35857"/>
                  </a:cubicBezTo>
                  <a:cubicBezTo>
                    <a:pt x="12971" y="35599"/>
                    <a:pt x="13209" y="35321"/>
                    <a:pt x="13466" y="35044"/>
                  </a:cubicBezTo>
                  <a:cubicBezTo>
                    <a:pt x="14299" y="35876"/>
                    <a:pt x="14914" y="36888"/>
                    <a:pt x="15271" y="38018"/>
                  </a:cubicBezTo>
                  <a:cubicBezTo>
                    <a:pt x="15509" y="38911"/>
                    <a:pt x="15549" y="39863"/>
                    <a:pt x="15430" y="40775"/>
                  </a:cubicBezTo>
                  <a:lnTo>
                    <a:pt x="15410" y="40914"/>
                  </a:lnTo>
                  <a:cubicBezTo>
                    <a:pt x="15410" y="41211"/>
                    <a:pt x="15350" y="41489"/>
                    <a:pt x="15231" y="41766"/>
                  </a:cubicBezTo>
                  <a:cubicBezTo>
                    <a:pt x="15033" y="42282"/>
                    <a:pt x="14775" y="42758"/>
                    <a:pt x="14478" y="43214"/>
                  </a:cubicBezTo>
                  <a:cubicBezTo>
                    <a:pt x="14022" y="43829"/>
                    <a:pt x="13486" y="44364"/>
                    <a:pt x="12891" y="44820"/>
                  </a:cubicBezTo>
                  <a:cubicBezTo>
                    <a:pt x="12336" y="45276"/>
                    <a:pt x="11721" y="45713"/>
                    <a:pt x="11107" y="46109"/>
                  </a:cubicBezTo>
                  <a:lnTo>
                    <a:pt x="11087" y="46109"/>
                  </a:lnTo>
                  <a:cubicBezTo>
                    <a:pt x="10492" y="46506"/>
                    <a:pt x="9837" y="46883"/>
                    <a:pt x="9242" y="47240"/>
                  </a:cubicBezTo>
                  <a:lnTo>
                    <a:pt x="8826" y="47498"/>
                  </a:lnTo>
                  <a:cubicBezTo>
                    <a:pt x="8271" y="47815"/>
                    <a:pt x="7715" y="48132"/>
                    <a:pt x="7180" y="48449"/>
                  </a:cubicBezTo>
                  <a:cubicBezTo>
                    <a:pt x="6625" y="48747"/>
                    <a:pt x="6089" y="49044"/>
                    <a:pt x="5574" y="49362"/>
                  </a:cubicBezTo>
                  <a:cubicBezTo>
                    <a:pt x="4304" y="50115"/>
                    <a:pt x="3075" y="50849"/>
                    <a:pt x="2063" y="51781"/>
                  </a:cubicBezTo>
                  <a:cubicBezTo>
                    <a:pt x="636" y="53110"/>
                    <a:pt x="1" y="54439"/>
                    <a:pt x="219" y="55648"/>
                  </a:cubicBezTo>
                  <a:cubicBezTo>
                    <a:pt x="279" y="56025"/>
                    <a:pt x="417" y="56362"/>
                    <a:pt x="616" y="56679"/>
                  </a:cubicBezTo>
                  <a:cubicBezTo>
                    <a:pt x="1191" y="57612"/>
                    <a:pt x="2163" y="58008"/>
                    <a:pt x="3015" y="58147"/>
                  </a:cubicBezTo>
                  <a:cubicBezTo>
                    <a:pt x="2658" y="58385"/>
                    <a:pt x="2381" y="58722"/>
                    <a:pt x="2242" y="59119"/>
                  </a:cubicBezTo>
                  <a:cubicBezTo>
                    <a:pt x="2123" y="59515"/>
                    <a:pt x="2143" y="59932"/>
                    <a:pt x="2341" y="60309"/>
                  </a:cubicBezTo>
                  <a:cubicBezTo>
                    <a:pt x="2639" y="60923"/>
                    <a:pt x="3352" y="61479"/>
                    <a:pt x="4225" y="61776"/>
                  </a:cubicBezTo>
                  <a:cubicBezTo>
                    <a:pt x="4701" y="61915"/>
                    <a:pt x="5197" y="62014"/>
                    <a:pt x="5712" y="62014"/>
                  </a:cubicBezTo>
                  <a:lnTo>
                    <a:pt x="5613" y="62113"/>
                  </a:lnTo>
                  <a:cubicBezTo>
                    <a:pt x="5435" y="62292"/>
                    <a:pt x="5256" y="62470"/>
                    <a:pt x="5078" y="62649"/>
                  </a:cubicBezTo>
                  <a:cubicBezTo>
                    <a:pt x="4701" y="63085"/>
                    <a:pt x="4523" y="63660"/>
                    <a:pt x="4582" y="64235"/>
                  </a:cubicBezTo>
                  <a:cubicBezTo>
                    <a:pt x="4661" y="64790"/>
                    <a:pt x="4959" y="65286"/>
                    <a:pt x="5415" y="65584"/>
                  </a:cubicBezTo>
                  <a:cubicBezTo>
                    <a:pt x="5732" y="65822"/>
                    <a:pt x="6129" y="65941"/>
                    <a:pt x="6545" y="65941"/>
                  </a:cubicBezTo>
                  <a:cubicBezTo>
                    <a:pt x="6564" y="65941"/>
                    <a:pt x="6583" y="65942"/>
                    <a:pt x="6601" y="65942"/>
                  </a:cubicBezTo>
                  <a:cubicBezTo>
                    <a:pt x="7135" y="65942"/>
                    <a:pt x="7626" y="65667"/>
                    <a:pt x="7914" y="65207"/>
                  </a:cubicBezTo>
                  <a:cubicBezTo>
                    <a:pt x="8072" y="64890"/>
                    <a:pt x="8033" y="64493"/>
                    <a:pt x="7795" y="64195"/>
                  </a:cubicBezTo>
                  <a:cubicBezTo>
                    <a:pt x="7537" y="63779"/>
                    <a:pt x="7081" y="63541"/>
                    <a:pt x="6585" y="63541"/>
                  </a:cubicBezTo>
                  <a:cubicBezTo>
                    <a:pt x="6426" y="63541"/>
                    <a:pt x="6268" y="63561"/>
                    <a:pt x="6129" y="63620"/>
                  </a:cubicBezTo>
                  <a:cubicBezTo>
                    <a:pt x="6149" y="63323"/>
                    <a:pt x="6288" y="63065"/>
                    <a:pt x="6506" y="62887"/>
                  </a:cubicBezTo>
                  <a:cubicBezTo>
                    <a:pt x="6981" y="62507"/>
                    <a:pt x="7583" y="62290"/>
                    <a:pt x="8191" y="62290"/>
                  </a:cubicBezTo>
                  <a:cubicBezTo>
                    <a:pt x="8218" y="62290"/>
                    <a:pt x="8244" y="62291"/>
                    <a:pt x="8271" y="62292"/>
                  </a:cubicBezTo>
                  <a:lnTo>
                    <a:pt x="8548" y="62292"/>
                  </a:lnTo>
                  <a:cubicBezTo>
                    <a:pt x="8565" y="62293"/>
                    <a:pt x="8583" y="62294"/>
                    <a:pt x="8600" y="62294"/>
                  </a:cubicBezTo>
                  <a:cubicBezTo>
                    <a:pt x="8820" y="62294"/>
                    <a:pt x="9031" y="62177"/>
                    <a:pt x="9123" y="61974"/>
                  </a:cubicBezTo>
                  <a:cubicBezTo>
                    <a:pt x="9322" y="61598"/>
                    <a:pt x="9064" y="61260"/>
                    <a:pt x="8925" y="61082"/>
                  </a:cubicBezTo>
                  <a:lnTo>
                    <a:pt x="8905" y="61062"/>
                  </a:lnTo>
                  <a:cubicBezTo>
                    <a:pt x="8866" y="61022"/>
                    <a:pt x="8826" y="60983"/>
                    <a:pt x="8786" y="60943"/>
                  </a:cubicBezTo>
                  <a:cubicBezTo>
                    <a:pt x="9401" y="60348"/>
                    <a:pt x="9520" y="59634"/>
                    <a:pt x="9619" y="59000"/>
                  </a:cubicBezTo>
                  <a:cubicBezTo>
                    <a:pt x="9619" y="58920"/>
                    <a:pt x="9659" y="58841"/>
                    <a:pt x="9659" y="58782"/>
                  </a:cubicBezTo>
                  <a:cubicBezTo>
                    <a:pt x="9778" y="58048"/>
                    <a:pt x="9857" y="57314"/>
                    <a:pt x="9877" y="56560"/>
                  </a:cubicBezTo>
                  <a:cubicBezTo>
                    <a:pt x="9877" y="56402"/>
                    <a:pt x="9877" y="56223"/>
                    <a:pt x="9897" y="56045"/>
                  </a:cubicBezTo>
                  <a:cubicBezTo>
                    <a:pt x="9897" y="55966"/>
                    <a:pt x="9897" y="55966"/>
                    <a:pt x="10115" y="55926"/>
                  </a:cubicBezTo>
                  <a:cubicBezTo>
                    <a:pt x="11126" y="55747"/>
                    <a:pt x="11801" y="55351"/>
                    <a:pt x="12118" y="54696"/>
                  </a:cubicBezTo>
                  <a:cubicBezTo>
                    <a:pt x="12356" y="54220"/>
                    <a:pt x="12475" y="53725"/>
                    <a:pt x="12475" y="53189"/>
                  </a:cubicBezTo>
                  <a:cubicBezTo>
                    <a:pt x="12495" y="52753"/>
                    <a:pt x="12475" y="52297"/>
                    <a:pt x="12475" y="51841"/>
                  </a:cubicBezTo>
                  <a:cubicBezTo>
                    <a:pt x="12475" y="51503"/>
                    <a:pt x="12455" y="51127"/>
                    <a:pt x="12455" y="50770"/>
                  </a:cubicBezTo>
                  <a:cubicBezTo>
                    <a:pt x="12455" y="50195"/>
                    <a:pt x="12713" y="49699"/>
                    <a:pt x="13209" y="49124"/>
                  </a:cubicBezTo>
                  <a:cubicBezTo>
                    <a:pt x="13962" y="48231"/>
                    <a:pt x="14835" y="47438"/>
                    <a:pt x="15767" y="46764"/>
                  </a:cubicBezTo>
                  <a:cubicBezTo>
                    <a:pt x="16302" y="46347"/>
                    <a:pt x="16897" y="46030"/>
                    <a:pt x="17512" y="45792"/>
                  </a:cubicBezTo>
                  <a:cubicBezTo>
                    <a:pt x="17746" y="45701"/>
                    <a:pt x="17988" y="45661"/>
                    <a:pt x="18228" y="45661"/>
                  </a:cubicBezTo>
                  <a:cubicBezTo>
                    <a:pt x="18354" y="45661"/>
                    <a:pt x="18480" y="45672"/>
                    <a:pt x="18603" y="45693"/>
                  </a:cubicBezTo>
                  <a:cubicBezTo>
                    <a:pt x="18504" y="45852"/>
                    <a:pt x="18484" y="46050"/>
                    <a:pt x="18543" y="46228"/>
                  </a:cubicBezTo>
                  <a:cubicBezTo>
                    <a:pt x="18642" y="46506"/>
                    <a:pt x="18900" y="46724"/>
                    <a:pt x="19178" y="46784"/>
                  </a:cubicBezTo>
                  <a:cubicBezTo>
                    <a:pt x="19317" y="46823"/>
                    <a:pt x="19456" y="46843"/>
                    <a:pt x="19575" y="46843"/>
                  </a:cubicBezTo>
                  <a:cubicBezTo>
                    <a:pt x="19892" y="46843"/>
                    <a:pt x="20209" y="46744"/>
                    <a:pt x="20447" y="46526"/>
                  </a:cubicBezTo>
                  <a:cubicBezTo>
                    <a:pt x="20566" y="46367"/>
                    <a:pt x="20626" y="46169"/>
                    <a:pt x="20606" y="45971"/>
                  </a:cubicBezTo>
                  <a:cubicBezTo>
                    <a:pt x="20586" y="45713"/>
                    <a:pt x="20487" y="45495"/>
                    <a:pt x="20288" y="45316"/>
                  </a:cubicBezTo>
                  <a:cubicBezTo>
                    <a:pt x="19776" y="44932"/>
                    <a:pt x="19146" y="44717"/>
                    <a:pt x="18507" y="44717"/>
                  </a:cubicBezTo>
                  <a:cubicBezTo>
                    <a:pt x="18453" y="44717"/>
                    <a:pt x="18399" y="44718"/>
                    <a:pt x="18345" y="44721"/>
                  </a:cubicBezTo>
                  <a:cubicBezTo>
                    <a:pt x="18048" y="44721"/>
                    <a:pt x="17730" y="44741"/>
                    <a:pt x="17433" y="44820"/>
                  </a:cubicBezTo>
                  <a:cubicBezTo>
                    <a:pt x="16917" y="44939"/>
                    <a:pt x="16441" y="45138"/>
                    <a:pt x="15965" y="45395"/>
                  </a:cubicBezTo>
                  <a:cubicBezTo>
                    <a:pt x="16025" y="45336"/>
                    <a:pt x="16064" y="45276"/>
                    <a:pt x="16124" y="45217"/>
                  </a:cubicBezTo>
                  <a:cubicBezTo>
                    <a:pt x="16778" y="44384"/>
                    <a:pt x="17294" y="43432"/>
                    <a:pt x="17611" y="42421"/>
                  </a:cubicBezTo>
                  <a:cubicBezTo>
                    <a:pt x="17909" y="41568"/>
                    <a:pt x="18067" y="40676"/>
                    <a:pt x="18107" y="39783"/>
                  </a:cubicBezTo>
                  <a:cubicBezTo>
                    <a:pt x="18127" y="39168"/>
                    <a:pt x="18048" y="38554"/>
                    <a:pt x="17869" y="37959"/>
                  </a:cubicBezTo>
                  <a:cubicBezTo>
                    <a:pt x="17710" y="37344"/>
                    <a:pt x="17512" y="36729"/>
                    <a:pt x="17254" y="36154"/>
                  </a:cubicBezTo>
                  <a:cubicBezTo>
                    <a:pt x="17115" y="35797"/>
                    <a:pt x="16937" y="35460"/>
                    <a:pt x="16739" y="35123"/>
                  </a:cubicBezTo>
                  <a:lnTo>
                    <a:pt x="16620" y="34964"/>
                  </a:lnTo>
                  <a:cubicBezTo>
                    <a:pt x="16223" y="34270"/>
                    <a:pt x="15767" y="33616"/>
                    <a:pt x="15231" y="33001"/>
                  </a:cubicBezTo>
                  <a:lnTo>
                    <a:pt x="15251" y="32981"/>
                  </a:lnTo>
                  <a:cubicBezTo>
                    <a:pt x="15826" y="32287"/>
                    <a:pt x="16322" y="31573"/>
                    <a:pt x="16758" y="30819"/>
                  </a:cubicBezTo>
                  <a:cubicBezTo>
                    <a:pt x="17274" y="30006"/>
                    <a:pt x="17631" y="29114"/>
                    <a:pt x="17829" y="28182"/>
                  </a:cubicBezTo>
                  <a:cubicBezTo>
                    <a:pt x="17849" y="28063"/>
                    <a:pt x="17889" y="27944"/>
                    <a:pt x="17909" y="27805"/>
                  </a:cubicBezTo>
                  <a:cubicBezTo>
                    <a:pt x="18067" y="27052"/>
                    <a:pt x="18226" y="26318"/>
                    <a:pt x="18028" y="25505"/>
                  </a:cubicBezTo>
                  <a:cubicBezTo>
                    <a:pt x="17968" y="25287"/>
                    <a:pt x="17929" y="25068"/>
                    <a:pt x="17909" y="24850"/>
                  </a:cubicBezTo>
                  <a:cubicBezTo>
                    <a:pt x="17869" y="24553"/>
                    <a:pt x="17810" y="24235"/>
                    <a:pt x="17710" y="23958"/>
                  </a:cubicBezTo>
                  <a:cubicBezTo>
                    <a:pt x="17512" y="23303"/>
                    <a:pt x="17254" y="22689"/>
                    <a:pt x="16957" y="22094"/>
                  </a:cubicBezTo>
                  <a:cubicBezTo>
                    <a:pt x="16679" y="21519"/>
                    <a:pt x="16322" y="21023"/>
                    <a:pt x="15886" y="20567"/>
                  </a:cubicBezTo>
                  <a:lnTo>
                    <a:pt x="15886" y="20567"/>
                  </a:lnTo>
                  <a:cubicBezTo>
                    <a:pt x="16322" y="20805"/>
                    <a:pt x="16798" y="20983"/>
                    <a:pt x="17274" y="21122"/>
                  </a:cubicBezTo>
                  <a:cubicBezTo>
                    <a:pt x="17631" y="21221"/>
                    <a:pt x="17988" y="21261"/>
                    <a:pt x="18345" y="21261"/>
                  </a:cubicBezTo>
                  <a:cubicBezTo>
                    <a:pt x="18920" y="21261"/>
                    <a:pt x="19475" y="21142"/>
                    <a:pt x="19991" y="20884"/>
                  </a:cubicBezTo>
                  <a:cubicBezTo>
                    <a:pt x="20288" y="20745"/>
                    <a:pt x="20507" y="20507"/>
                    <a:pt x="20586" y="20210"/>
                  </a:cubicBezTo>
                  <a:cubicBezTo>
                    <a:pt x="20685" y="19793"/>
                    <a:pt x="20487" y="19397"/>
                    <a:pt x="20090" y="19238"/>
                  </a:cubicBezTo>
                  <a:cubicBezTo>
                    <a:pt x="19931" y="19179"/>
                    <a:pt x="19753" y="19159"/>
                    <a:pt x="19575" y="19159"/>
                  </a:cubicBezTo>
                  <a:cubicBezTo>
                    <a:pt x="19545" y="19156"/>
                    <a:pt x="19515" y="19155"/>
                    <a:pt x="19485" y="19155"/>
                  </a:cubicBezTo>
                  <a:cubicBezTo>
                    <a:pt x="19277" y="19155"/>
                    <a:pt x="19071" y="19216"/>
                    <a:pt x="18880" y="19337"/>
                  </a:cubicBezTo>
                  <a:cubicBezTo>
                    <a:pt x="18484" y="19615"/>
                    <a:pt x="18385" y="19912"/>
                    <a:pt x="18603" y="20289"/>
                  </a:cubicBezTo>
                  <a:cubicBezTo>
                    <a:pt x="18464" y="20309"/>
                    <a:pt x="18345" y="20329"/>
                    <a:pt x="18206" y="20329"/>
                  </a:cubicBezTo>
                  <a:cubicBezTo>
                    <a:pt x="17968" y="20329"/>
                    <a:pt x="17750" y="20289"/>
                    <a:pt x="17532" y="20210"/>
                  </a:cubicBezTo>
                  <a:cubicBezTo>
                    <a:pt x="16362" y="19714"/>
                    <a:pt x="15311" y="19020"/>
                    <a:pt x="14418" y="18147"/>
                  </a:cubicBezTo>
                  <a:cubicBezTo>
                    <a:pt x="14022" y="17771"/>
                    <a:pt x="13645" y="17394"/>
                    <a:pt x="13308" y="16997"/>
                  </a:cubicBezTo>
                  <a:lnTo>
                    <a:pt x="13129" y="16779"/>
                  </a:lnTo>
                  <a:cubicBezTo>
                    <a:pt x="12891" y="16581"/>
                    <a:pt x="12713" y="16303"/>
                    <a:pt x="12594" y="16025"/>
                  </a:cubicBezTo>
                  <a:cubicBezTo>
                    <a:pt x="12455" y="15411"/>
                    <a:pt x="12415" y="14796"/>
                    <a:pt x="12455" y="14181"/>
                  </a:cubicBezTo>
                  <a:cubicBezTo>
                    <a:pt x="12455" y="14082"/>
                    <a:pt x="12455" y="13963"/>
                    <a:pt x="12475" y="13844"/>
                  </a:cubicBezTo>
                  <a:cubicBezTo>
                    <a:pt x="12534" y="13090"/>
                    <a:pt x="12475" y="12357"/>
                    <a:pt x="12277" y="11643"/>
                  </a:cubicBezTo>
                  <a:cubicBezTo>
                    <a:pt x="11979" y="10790"/>
                    <a:pt x="11285" y="10294"/>
                    <a:pt x="10115" y="10076"/>
                  </a:cubicBezTo>
                  <a:cubicBezTo>
                    <a:pt x="9917" y="10056"/>
                    <a:pt x="9917" y="10036"/>
                    <a:pt x="9897" y="9937"/>
                  </a:cubicBezTo>
                  <a:cubicBezTo>
                    <a:pt x="9857" y="9560"/>
                    <a:pt x="9837" y="9184"/>
                    <a:pt x="9818" y="8807"/>
                  </a:cubicBezTo>
                  <a:cubicBezTo>
                    <a:pt x="9798" y="7895"/>
                    <a:pt x="9659" y="6982"/>
                    <a:pt x="9421" y="6090"/>
                  </a:cubicBezTo>
                  <a:cubicBezTo>
                    <a:pt x="9421" y="6030"/>
                    <a:pt x="9401" y="5991"/>
                    <a:pt x="9401" y="5931"/>
                  </a:cubicBezTo>
                  <a:cubicBezTo>
                    <a:pt x="9401" y="5753"/>
                    <a:pt x="9322" y="5594"/>
                    <a:pt x="9183" y="5495"/>
                  </a:cubicBezTo>
                  <a:cubicBezTo>
                    <a:pt x="9104" y="5435"/>
                    <a:pt x="9064" y="5376"/>
                    <a:pt x="9004" y="5316"/>
                  </a:cubicBezTo>
                  <a:cubicBezTo>
                    <a:pt x="8965" y="5217"/>
                    <a:pt x="8885" y="5138"/>
                    <a:pt x="8806" y="5078"/>
                  </a:cubicBezTo>
                  <a:cubicBezTo>
                    <a:pt x="9044" y="4860"/>
                    <a:pt x="9183" y="4563"/>
                    <a:pt x="9203" y="4265"/>
                  </a:cubicBezTo>
                  <a:cubicBezTo>
                    <a:pt x="9223" y="4206"/>
                    <a:pt x="9242" y="4146"/>
                    <a:pt x="9262" y="4067"/>
                  </a:cubicBezTo>
                  <a:lnTo>
                    <a:pt x="9342" y="3690"/>
                  </a:lnTo>
                  <a:lnTo>
                    <a:pt x="8866" y="3690"/>
                  </a:lnTo>
                  <a:cubicBezTo>
                    <a:pt x="8330" y="3690"/>
                    <a:pt x="7795" y="3631"/>
                    <a:pt x="7259" y="3492"/>
                  </a:cubicBezTo>
                  <a:cubicBezTo>
                    <a:pt x="6664" y="3274"/>
                    <a:pt x="6188" y="2778"/>
                    <a:pt x="6129" y="2342"/>
                  </a:cubicBezTo>
                  <a:lnTo>
                    <a:pt x="6129" y="2342"/>
                  </a:lnTo>
                  <a:cubicBezTo>
                    <a:pt x="6268" y="2381"/>
                    <a:pt x="6407" y="2401"/>
                    <a:pt x="6545" y="2401"/>
                  </a:cubicBezTo>
                  <a:cubicBezTo>
                    <a:pt x="6803" y="2401"/>
                    <a:pt x="7061" y="2342"/>
                    <a:pt x="7299" y="2223"/>
                  </a:cubicBezTo>
                  <a:cubicBezTo>
                    <a:pt x="7458" y="2124"/>
                    <a:pt x="7596" y="2005"/>
                    <a:pt x="7715" y="1846"/>
                  </a:cubicBezTo>
                  <a:cubicBezTo>
                    <a:pt x="7755" y="1787"/>
                    <a:pt x="7815" y="1727"/>
                    <a:pt x="7874" y="1668"/>
                  </a:cubicBezTo>
                  <a:cubicBezTo>
                    <a:pt x="8191" y="1529"/>
                    <a:pt x="8271" y="1112"/>
                    <a:pt x="8033" y="874"/>
                  </a:cubicBezTo>
                  <a:lnTo>
                    <a:pt x="7953" y="775"/>
                  </a:lnTo>
                  <a:cubicBezTo>
                    <a:pt x="7914" y="716"/>
                    <a:pt x="7874" y="656"/>
                    <a:pt x="7834" y="597"/>
                  </a:cubicBezTo>
                  <a:cubicBezTo>
                    <a:pt x="7568" y="217"/>
                    <a:pt x="7120" y="0"/>
                    <a:pt x="6647"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6956975" y="2488375"/>
              <a:ext cx="80850" cy="67075"/>
            </a:xfrm>
            <a:custGeom>
              <a:avLst/>
              <a:gdLst/>
              <a:ahLst/>
              <a:cxnLst/>
              <a:rect l="l" t="t" r="r" b="b"/>
              <a:pathLst>
                <a:path w="3234" h="2683" extrusionOk="0">
                  <a:moveTo>
                    <a:pt x="1785" y="258"/>
                  </a:moveTo>
                  <a:cubicBezTo>
                    <a:pt x="2757" y="258"/>
                    <a:pt x="3233" y="1428"/>
                    <a:pt x="2559" y="2122"/>
                  </a:cubicBezTo>
                  <a:cubicBezTo>
                    <a:pt x="2335" y="2340"/>
                    <a:pt x="2061" y="2437"/>
                    <a:pt x="1793" y="2437"/>
                  </a:cubicBezTo>
                  <a:cubicBezTo>
                    <a:pt x="1231" y="2437"/>
                    <a:pt x="695" y="2007"/>
                    <a:pt x="695" y="1349"/>
                  </a:cubicBezTo>
                  <a:cubicBezTo>
                    <a:pt x="695" y="734"/>
                    <a:pt x="1171" y="258"/>
                    <a:pt x="1785" y="258"/>
                  </a:cubicBezTo>
                  <a:close/>
                  <a:moveTo>
                    <a:pt x="1785" y="0"/>
                  </a:moveTo>
                  <a:cubicBezTo>
                    <a:pt x="595" y="0"/>
                    <a:pt x="1" y="1448"/>
                    <a:pt x="833" y="2281"/>
                  </a:cubicBezTo>
                  <a:cubicBezTo>
                    <a:pt x="1111" y="2559"/>
                    <a:pt x="1450" y="2683"/>
                    <a:pt x="1781" y="2683"/>
                  </a:cubicBezTo>
                  <a:cubicBezTo>
                    <a:pt x="2465" y="2683"/>
                    <a:pt x="3114" y="2151"/>
                    <a:pt x="3114" y="1349"/>
                  </a:cubicBezTo>
                  <a:cubicBezTo>
                    <a:pt x="3114" y="595"/>
                    <a:pt x="2519" y="0"/>
                    <a:pt x="1785"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6956975" y="3160150"/>
              <a:ext cx="80850" cy="67075"/>
            </a:xfrm>
            <a:custGeom>
              <a:avLst/>
              <a:gdLst/>
              <a:ahLst/>
              <a:cxnLst/>
              <a:rect l="l" t="t" r="r" b="b"/>
              <a:pathLst>
                <a:path w="3234" h="2683" extrusionOk="0">
                  <a:moveTo>
                    <a:pt x="1785" y="258"/>
                  </a:moveTo>
                  <a:cubicBezTo>
                    <a:pt x="2757" y="258"/>
                    <a:pt x="3233" y="1428"/>
                    <a:pt x="2559" y="2103"/>
                  </a:cubicBezTo>
                  <a:cubicBezTo>
                    <a:pt x="2332" y="2329"/>
                    <a:pt x="2055" y="2431"/>
                    <a:pt x="1784" y="2431"/>
                  </a:cubicBezTo>
                  <a:cubicBezTo>
                    <a:pt x="1226" y="2431"/>
                    <a:pt x="695" y="1997"/>
                    <a:pt x="695" y="1329"/>
                  </a:cubicBezTo>
                  <a:cubicBezTo>
                    <a:pt x="695" y="734"/>
                    <a:pt x="1171" y="258"/>
                    <a:pt x="1785" y="258"/>
                  </a:cubicBezTo>
                  <a:close/>
                  <a:moveTo>
                    <a:pt x="1785" y="0"/>
                  </a:moveTo>
                  <a:cubicBezTo>
                    <a:pt x="595" y="0"/>
                    <a:pt x="1" y="1448"/>
                    <a:pt x="833" y="2281"/>
                  </a:cubicBezTo>
                  <a:cubicBezTo>
                    <a:pt x="1111" y="2558"/>
                    <a:pt x="1448" y="2682"/>
                    <a:pt x="1778" y="2682"/>
                  </a:cubicBezTo>
                  <a:cubicBezTo>
                    <a:pt x="2463" y="2682"/>
                    <a:pt x="3114" y="2146"/>
                    <a:pt x="3114" y="1329"/>
                  </a:cubicBezTo>
                  <a:cubicBezTo>
                    <a:pt x="3114" y="595"/>
                    <a:pt x="2519" y="0"/>
                    <a:pt x="1785"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584675" y="2031250"/>
              <a:ext cx="517625" cy="1648600"/>
            </a:xfrm>
            <a:custGeom>
              <a:avLst/>
              <a:gdLst/>
              <a:ahLst/>
              <a:cxnLst/>
              <a:rect l="l" t="t" r="r" b="b"/>
              <a:pathLst>
                <a:path w="20705" h="65944" extrusionOk="0">
                  <a:moveTo>
                    <a:pt x="14368" y="5453"/>
                  </a:moveTo>
                  <a:cubicBezTo>
                    <a:pt x="14391" y="5453"/>
                    <a:pt x="14414" y="5453"/>
                    <a:pt x="14437" y="5454"/>
                  </a:cubicBezTo>
                  <a:cubicBezTo>
                    <a:pt x="14834" y="5454"/>
                    <a:pt x="15231" y="5534"/>
                    <a:pt x="15588" y="5732"/>
                  </a:cubicBezTo>
                  <a:cubicBezTo>
                    <a:pt x="15687" y="5772"/>
                    <a:pt x="15786" y="5851"/>
                    <a:pt x="15845" y="5930"/>
                  </a:cubicBezTo>
                  <a:lnTo>
                    <a:pt x="15925" y="6049"/>
                  </a:lnTo>
                  <a:cubicBezTo>
                    <a:pt x="16163" y="6486"/>
                    <a:pt x="16321" y="6783"/>
                    <a:pt x="16143" y="7120"/>
                  </a:cubicBezTo>
                  <a:cubicBezTo>
                    <a:pt x="16083" y="7259"/>
                    <a:pt x="16044" y="7418"/>
                    <a:pt x="16044" y="7576"/>
                  </a:cubicBezTo>
                  <a:cubicBezTo>
                    <a:pt x="16044" y="7675"/>
                    <a:pt x="16064" y="7775"/>
                    <a:pt x="16123" y="7874"/>
                  </a:cubicBezTo>
                  <a:cubicBezTo>
                    <a:pt x="15250" y="8013"/>
                    <a:pt x="14457" y="8469"/>
                    <a:pt x="13922" y="9163"/>
                  </a:cubicBezTo>
                  <a:cubicBezTo>
                    <a:pt x="13525" y="9678"/>
                    <a:pt x="13446" y="10214"/>
                    <a:pt x="13664" y="10710"/>
                  </a:cubicBezTo>
                  <a:cubicBezTo>
                    <a:pt x="13684" y="10749"/>
                    <a:pt x="13704" y="10809"/>
                    <a:pt x="13743" y="10848"/>
                  </a:cubicBezTo>
                  <a:cubicBezTo>
                    <a:pt x="13545" y="10670"/>
                    <a:pt x="13347" y="10531"/>
                    <a:pt x="13109" y="10432"/>
                  </a:cubicBezTo>
                  <a:cubicBezTo>
                    <a:pt x="12732" y="10273"/>
                    <a:pt x="12355" y="10134"/>
                    <a:pt x="11958" y="10055"/>
                  </a:cubicBezTo>
                  <a:lnTo>
                    <a:pt x="11978" y="10055"/>
                  </a:lnTo>
                  <a:cubicBezTo>
                    <a:pt x="11998" y="9857"/>
                    <a:pt x="12018" y="9659"/>
                    <a:pt x="12038" y="9460"/>
                  </a:cubicBezTo>
                  <a:cubicBezTo>
                    <a:pt x="12058" y="9024"/>
                    <a:pt x="12097" y="8568"/>
                    <a:pt x="12196" y="8151"/>
                  </a:cubicBezTo>
                  <a:cubicBezTo>
                    <a:pt x="12216" y="8013"/>
                    <a:pt x="12256" y="7894"/>
                    <a:pt x="12276" y="7775"/>
                  </a:cubicBezTo>
                  <a:cubicBezTo>
                    <a:pt x="12395" y="7160"/>
                    <a:pt x="12534" y="6585"/>
                    <a:pt x="12950" y="6069"/>
                  </a:cubicBezTo>
                  <a:cubicBezTo>
                    <a:pt x="13311" y="5670"/>
                    <a:pt x="13836" y="5453"/>
                    <a:pt x="14368" y="5453"/>
                  </a:cubicBezTo>
                  <a:close/>
                  <a:moveTo>
                    <a:pt x="10471" y="11424"/>
                  </a:moveTo>
                  <a:cubicBezTo>
                    <a:pt x="10451" y="11483"/>
                    <a:pt x="10431" y="11523"/>
                    <a:pt x="10412" y="11582"/>
                  </a:cubicBezTo>
                  <a:cubicBezTo>
                    <a:pt x="10372" y="11642"/>
                    <a:pt x="10352" y="11741"/>
                    <a:pt x="10312" y="11820"/>
                  </a:cubicBezTo>
                  <a:cubicBezTo>
                    <a:pt x="10117" y="12444"/>
                    <a:pt x="9865" y="13068"/>
                    <a:pt x="9574" y="13673"/>
                  </a:cubicBezTo>
                  <a:lnTo>
                    <a:pt x="9574" y="13673"/>
                  </a:lnTo>
                  <a:cubicBezTo>
                    <a:pt x="9553" y="13545"/>
                    <a:pt x="9515" y="13416"/>
                    <a:pt x="9460" y="13288"/>
                  </a:cubicBezTo>
                  <a:cubicBezTo>
                    <a:pt x="9440" y="13169"/>
                    <a:pt x="9460" y="13050"/>
                    <a:pt x="9519" y="12951"/>
                  </a:cubicBezTo>
                  <a:cubicBezTo>
                    <a:pt x="9559" y="12812"/>
                    <a:pt x="9598" y="12693"/>
                    <a:pt x="9598" y="12554"/>
                  </a:cubicBezTo>
                  <a:cubicBezTo>
                    <a:pt x="9598" y="12197"/>
                    <a:pt x="9737" y="11860"/>
                    <a:pt x="9975" y="11622"/>
                  </a:cubicBezTo>
                  <a:cubicBezTo>
                    <a:pt x="10114" y="11503"/>
                    <a:pt x="10293" y="11424"/>
                    <a:pt x="10471" y="11424"/>
                  </a:cubicBezTo>
                  <a:close/>
                  <a:moveTo>
                    <a:pt x="10650" y="11166"/>
                  </a:moveTo>
                  <a:cubicBezTo>
                    <a:pt x="10332" y="11205"/>
                    <a:pt x="9995" y="11225"/>
                    <a:pt x="9777" y="11463"/>
                  </a:cubicBezTo>
                  <a:cubicBezTo>
                    <a:pt x="9480" y="11761"/>
                    <a:pt x="9321" y="12157"/>
                    <a:pt x="9341" y="12554"/>
                  </a:cubicBezTo>
                  <a:cubicBezTo>
                    <a:pt x="9341" y="12851"/>
                    <a:pt x="9103" y="13109"/>
                    <a:pt x="9222" y="13387"/>
                  </a:cubicBezTo>
                  <a:cubicBezTo>
                    <a:pt x="9361" y="13783"/>
                    <a:pt x="9301" y="14180"/>
                    <a:pt x="9361" y="14636"/>
                  </a:cubicBezTo>
                  <a:cubicBezTo>
                    <a:pt x="9856" y="13764"/>
                    <a:pt x="10253" y="12851"/>
                    <a:pt x="10550" y="11899"/>
                  </a:cubicBezTo>
                  <a:cubicBezTo>
                    <a:pt x="10630" y="11701"/>
                    <a:pt x="10689" y="11503"/>
                    <a:pt x="10749" y="11305"/>
                  </a:cubicBezTo>
                  <a:cubicBezTo>
                    <a:pt x="10749" y="11245"/>
                    <a:pt x="10769" y="11166"/>
                    <a:pt x="10689" y="11166"/>
                  </a:cubicBezTo>
                  <a:close/>
                  <a:moveTo>
                    <a:pt x="17215" y="9082"/>
                  </a:moveTo>
                  <a:cubicBezTo>
                    <a:pt x="17241" y="9082"/>
                    <a:pt x="17267" y="9082"/>
                    <a:pt x="17293" y="9083"/>
                  </a:cubicBezTo>
                  <a:cubicBezTo>
                    <a:pt x="17314" y="9082"/>
                    <a:pt x="17335" y="9082"/>
                    <a:pt x="17356" y="9082"/>
                  </a:cubicBezTo>
                  <a:cubicBezTo>
                    <a:pt x="17749" y="9082"/>
                    <a:pt x="18119" y="9258"/>
                    <a:pt x="18364" y="9559"/>
                  </a:cubicBezTo>
                  <a:cubicBezTo>
                    <a:pt x="18919" y="10273"/>
                    <a:pt x="18860" y="10928"/>
                    <a:pt x="18185" y="11701"/>
                  </a:cubicBezTo>
                  <a:cubicBezTo>
                    <a:pt x="17670" y="12237"/>
                    <a:pt x="17095" y="12713"/>
                    <a:pt x="16480" y="13129"/>
                  </a:cubicBezTo>
                  <a:lnTo>
                    <a:pt x="16222" y="13327"/>
                  </a:lnTo>
                  <a:cubicBezTo>
                    <a:pt x="14973" y="14180"/>
                    <a:pt x="13664" y="14973"/>
                    <a:pt x="12315" y="15687"/>
                  </a:cubicBezTo>
                  <a:cubicBezTo>
                    <a:pt x="11463" y="16143"/>
                    <a:pt x="10610" y="16599"/>
                    <a:pt x="9797" y="17095"/>
                  </a:cubicBezTo>
                  <a:lnTo>
                    <a:pt x="9737" y="17155"/>
                  </a:lnTo>
                  <a:cubicBezTo>
                    <a:pt x="9440" y="17333"/>
                    <a:pt x="9123" y="17512"/>
                    <a:pt x="8845" y="17710"/>
                  </a:cubicBezTo>
                  <a:lnTo>
                    <a:pt x="8865" y="17670"/>
                  </a:lnTo>
                  <a:cubicBezTo>
                    <a:pt x="9103" y="17274"/>
                    <a:pt x="9261" y="16837"/>
                    <a:pt x="9361" y="16381"/>
                  </a:cubicBezTo>
                  <a:cubicBezTo>
                    <a:pt x="9460" y="15985"/>
                    <a:pt x="9658" y="15608"/>
                    <a:pt x="9896" y="15271"/>
                  </a:cubicBezTo>
                  <a:cubicBezTo>
                    <a:pt x="9995" y="15112"/>
                    <a:pt x="10094" y="14953"/>
                    <a:pt x="10193" y="14795"/>
                  </a:cubicBezTo>
                  <a:cubicBezTo>
                    <a:pt x="10273" y="14636"/>
                    <a:pt x="10412" y="14418"/>
                    <a:pt x="10511" y="14220"/>
                  </a:cubicBezTo>
                  <a:lnTo>
                    <a:pt x="10610" y="14041"/>
                  </a:lnTo>
                  <a:cubicBezTo>
                    <a:pt x="10967" y="13407"/>
                    <a:pt x="11264" y="12732"/>
                    <a:pt x="11482" y="12018"/>
                  </a:cubicBezTo>
                  <a:cubicBezTo>
                    <a:pt x="11502" y="11959"/>
                    <a:pt x="11542" y="11880"/>
                    <a:pt x="11562" y="11820"/>
                  </a:cubicBezTo>
                  <a:cubicBezTo>
                    <a:pt x="11621" y="11721"/>
                    <a:pt x="11661" y="11602"/>
                    <a:pt x="11701" y="11503"/>
                  </a:cubicBezTo>
                  <a:cubicBezTo>
                    <a:pt x="11939" y="11582"/>
                    <a:pt x="12137" y="11780"/>
                    <a:pt x="12236" y="12018"/>
                  </a:cubicBezTo>
                  <a:cubicBezTo>
                    <a:pt x="12296" y="12217"/>
                    <a:pt x="12315" y="12455"/>
                    <a:pt x="12296" y="12653"/>
                  </a:cubicBezTo>
                  <a:lnTo>
                    <a:pt x="12296" y="12891"/>
                  </a:lnTo>
                  <a:cubicBezTo>
                    <a:pt x="12276" y="13070"/>
                    <a:pt x="12335" y="13248"/>
                    <a:pt x="12454" y="13387"/>
                  </a:cubicBezTo>
                  <a:cubicBezTo>
                    <a:pt x="12553" y="13486"/>
                    <a:pt x="12712" y="13545"/>
                    <a:pt x="12871" y="13545"/>
                  </a:cubicBezTo>
                  <a:cubicBezTo>
                    <a:pt x="13009" y="13545"/>
                    <a:pt x="13168" y="13506"/>
                    <a:pt x="13307" y="13446"/>
                  </a:cubicBezTo>
                  <a:cubicBezTo>
                    <a:pt x="13604" y="13327"/>
                    <a:pt x="13862" y="13149"/>
                    <a:pt x="14041" y="12891"/>
                  </a:cubicBezTo>
                  <a:cubicBezTo>
                    <a:pt x="14299" y="12554"/>
                    <a:pt x="14398" y="12137"/>
                    <a:pt x="14299" y="11721"/>
                  </a:cubicBezTo>
                  <a:cubicBezTo>
                    <a:pt x="14259" y="11622"/>
                    <a:pt x="14239" y="11543"/>
                    <a:pt x="14199" y="11443"/>
                  </a:cubicBezTo>
                  <a:lnTo>
                    <a:pt x="14199" y="11443"/>
                  </a:lnTo>
                  <a:cubicBezTo>
                    <a:pt x="14636" y="11842"/>
                    <a:pt x="15201" y="12059"/>
                    <a:pt x="15788" y="12059"/>
                  </a:cubicBezTo>
                  <a:cubicBezTo>
                    <a:pt x="15814" y="12059"/>
                    <a:pt x="15839" y="12059"/>
                    <a:pt x="15865" y="12058"/>
                  </a:cubicBezTo>
                  <a:cubicBezTo>
                    <a:pt x="16222" y="12058"/>
                    <a:pt x="16579" y="11999"/>
                    <a:pt x="16916" y="11899"/>
                  </a:cubicBezTo>
                  <a:cubicBezTo>
                    <a:pt x="17154" y="11840"/>
                    <a:pt x="17412" y="11721"/>
                    <a:pt x="17452" y="11483"/>
                  </a:cubicBezTo>
                  <a:cubicBezTo>
                    <a:pt x="17511" y="11245"/>
                    <a:pt x="17273" y="11047"/>
                    <a:pt x="17154" y="10967"/>
                  </a:cubicBezTo>
                  <a:lnTo>
                    <a:pt x="17075" y="10888"/>
                  </a:lnTo>
                  <a:cubicBezTo>
                    <a:pt x="16896" y="10749"/>
                    <a:pt x="16698" y="10630"/>
                    <a:pt x="16500" y="10531"/>
                  </a:cubicBezTo>
                  <a:cubicBezTo>
                    <a:pt x="16242" y="10432"/>
                    <a:pt x="16044" y="10273"/>
                    <a:pt x="15925" y="10055"/>
                  </a:cubicBezTo>
                  <a:cubicBezTo>
                    <a:pt x="15826" y="9897"/>
                    <a:pt x="15905" y="9758"/>
                    <a:pt x="16163" y="9460"/>
                  </a:cubicBezTo>
                  <a:cubicBezTo>
                    <a:pt x="16460" y="9219"/>
                    <a:pt x="16827" y="9082"/>
                    <a:pt x="17215" y="9082"/>
                  </a:cubicBezTo>
                  <a:close/>
                  <a:moveTo>
                    <a:pt x="5930" y="31314"/>
                  </a:moveTo>
                  <a:lnTo>
                    <a:pt x="5930" y="31314"/>
                  </a:lnTo>
                  <a:cubicBezTo>
                    <a:pt x="6088" y="31493"/>
                    <a:pt x="6267" y="31671"/>
                    <a:pt x="6445" y="31850"/>
                  </a:cubicBezTo>
                  <a:cubicBezTo>
                    <a:pt x="6425" y="31889"/>
                    <a:pt x="6406" y="31909"/>
                    <a:pt x="6366" y="31929"/>
                  </a:cubicBezTo>
                  <a:lnTo>
                    <a:pt x="6366" y="31949"/>
                  </a:lnTo>
                  <a:cubicBezTo>
                    <a:pt x="6346" y="31909"/>
                    <a:pt x="6346" y="31889"/>
                    <a:pt x="6326" y="31850"/>
                  </a:cubicBezTo>
                  <a:lnTo>
                    <a:pt x="6108" y="31572"/>
                  </a:lnTo>
                  <a:lnTo>
                    <a:pt x="5930" y="31314"/>
                  </a:lnTo>
                  <a:close/>
                  <a:moveTo>
                    <a:pt x="4799" y="22152"/>
                  </a:moveTo>
                  <a:lnTo>
                    <a:pt x="4779" y="22172"/>
                  </a:lnTo>
                  <a:cubicBezTo>
                    <a:pt x="4502" y="22549"/>
                    <a:pt x="4264" y="22985"/>
                    <a:pt x="4085" y="23421"/>
                  </a:cubicBezTo>
                  <a:cubicBezTo>
                    <a:pt x="3788" y="24175"/>
                    <a:pt x="3649" y="24988"/>
                    <a:pt x="3629" y="25801"/>
                  </a:cubicBezTo>
                  <a:cubicBezTo>
                    <a:pt x="3609" y="26733"/>
                    <a:pt x="3748" y="27665"/>
                    <a:pt x="4085" y="28518"/>
                  </a:cubicBezTo>
                  <a:cubicBezTo>
                    <a:pt x="4323" y="29133"/>
                    <a:pt x="4621" y="29708"/>
                    <a:pt x="4938" y="30263"/>
                  </a:cubicBezTo>
                  <a:cubicBezTo>
                    <a:pt x="5295" y="30858"/>
                    <a:pt x="5692" y="31453"/>
                    <a:pt x="6108" y="31989"/>
                  </a:cubicBezTo>
                  <a:cubicBezTo>
                    <a:pt x="6168" y="32068"/>
                    <a:pt x="6188" y="32207"/>
                    <a:pt x="6326" y="32207"/>
                  </a:cubicBezTo>
                  <a:cubicBezTo>
                    <a:pt x="6366" y="32207"/>
                    <a:pt x="6386" y="32207"/>
                    <a:pt x="6406" y="32187"/>
                  </a:cubicBezTo>
                  <a:cubicBezTo>
                    <a:pt x="6644" y="32127"/>
                    <a:pt x="6763" y="31810"/>
                    <a:pt x="6663" y="31691"/>
                  </a:cubicBezTo>
                  <a:cubicBezTo>
                    <a:pt x="6168" y="31215"/>
                    <a:pt x="5712" y="30680"/>
                    <a:pt x="5295" y="30124"/>
                  </a:cubicBezTo>
                  <a:cubicBezTo>
                    <a:pt x="5117" y="29867"/>
                    <a:pt x="4938" y="29589"/>
                    <a:pt x="4799" y="29311"/>
                  </a:cubicBezTo>
                  <a:cubicBezTo>
                    <a:pt x="3907" y="27725"/>
                    <a:pt x="3828" y="26079"/>
                    <a:pt x="4066" y="24413"/>
                  </a:cubicBezTo>
                  <a:cubicBezTo>
                    <a:pt x="4185" y="23640"/>
                    <a:pt x="4561" y="22926"/>
                    <a:pt x="4799" y="22152"/>
                  </a:cubicBezTo>
                  <a:close/>
                  <a:moveTo>
                    <a:pt x="7477" y="32722"/>
                  </a:moveTo>
                  <a:cubicBezTo>
                    <a:pt x="7516" y="32762"/>
                    <a:pt x="7556" y="32782"/>
                    <a:pt x="7596" y="32821"/>
                  </a:cubicBezTo>
                  <a:cubicBezTo>
                    <a:pt x="7675" y="32901"/>
                    <a:pt x="7774" y="32960"/>
                    <a:pt x="7873" y="33000"/>
                  </a:cubicBezTo>
                  <a:cubicBezTo>
                    <a:pt x="7774" y="33040"/>
                    <a:pt x="7675" y="33099"/>
                    <a:pt x="7596" y="33159"/>
                  </a:cubicBezTo>
                  <a:cubicBezTo>
                    <a:pt x="7556" y="33198"/>
                    <a:pt x="7516" y="33238"/>
                    <a:pt x="7477" y="33258"/>
                  </a:cubicBezTo>
                  <a:cubicBezTo>
                    <a:pt x="7437" y="33238"/>
                    <a:pt x="7397" y="33198"/>
                    <a:pt x="7377" y="33159"/>
                  </a:cubicBezTo>
                  <a:cubicBezTo>
                    <a:pt x="7338" y="33119"/>
                    <a:pt x="7298" y="33059"/>
                    <a:pt x="7278" y="33020"/>
                  </a:cubicBezTo>
                  <a:cubicBezTo>
                    <a:pt x="7318" y="32901"/>
                    <a:pt x="7397" y="32802"/>
                    <a:pt x="7477" y="32722"/>
                  </a:cubicBezTo>
                  <a:close/>
                  <a:moveTo>
                    <a:pt x="7477" y="32484"/>
                  </a:moveTo>
                  <a:cubicBezTo>
                    <a:pt x="7278" y="32484"/>
                    <a:pt x="6941" y="32940"/>
                    <a:pt x="7020" y="33099"/>
                  </a:cubicBezTo>
                  <a:cubicBezTo>
                    <a:pt x="7060" y="33178"/>
                    <a:pt x="7120" y="33258"/>
                    <a:pt x="7179" y="33317"/>
                  </a:cubicBezTo>
                  <a:cubicBezTo>
                    <a:pt x="7298" y="33456"/>
                    <a:pt x="7377" y="33535"/>
                    <a:pt x="7457" y="33535"/>
                  </a:cubicBezTo>
                  <a:cubicBezTo>
                    <a:pt x="7536" y="33535"/>
                    <a:pt x="7635" y="33476"/>
                    <a:pt x="7754" y="33357"/>
                  </a:cubicBezTo>
                  <a:cubicBezTo>
                    <a:pt x="7893" y="33218"/>
                    <a:pt x="8230" y="33178"/>
                    <a:pt x="8210" y="33000"/>
                  </a:cubicBezTo>
                  <a:cubicBezTo>
                    <a:pt x="8190" y="32841"/>
                    <a:pt x="7893" y="32782"/>
                    <a:pt x="7774" y="32643"/>
                  </a:cubicBezTo>
                  <a:cubicBezTo>
                    <a:pt x="7695" y="32564"/>
                    <a:pt x="7596" y="32504"/>
                    <a:pt x="7477" y="32484"/>
                  </a:cubicBezTo>
                  <a:close/>
                  <a:moveTo>
                    <a:pt x="6366" y="34051"/>
                  </a:moveTo>
                  <a:cubicBezTo>
                    <a:pt x="6386" y="34091"/>
                    <a:pt x="6406" y="34130"/>
                    <a:pt x="6425" y="34170"/>
                  </a:cubicBezTo>
                  <a:cubicBezTo>
                    <a:pt x="6207" y="34388"/>
                    <a:pt x="6029" y="34586"/>
                    <a:pt x="5850" y="34785"/>
                  </a:cubicBezTo>
                  <a:lnTo>
                    <a:pt x="5831" y="34785"/>
                  </a:lnTo>
                  <a:cubicBezTo>
                    <a:pt x="5989" y="34567"/>
                    <a:pt x="6168" y="34329"/>
                    <a:pt x="6326" y="34110"/>
                  </a:cubicBezTo>
                  <a:lnTo>
                    <a:pt x="6366" y="34051"/>
                  </a:lnTo>
                  <a:close/>
                  <a:moveTo>
                    <a:pt x="6366" y="33754"/>
                  </a:moveTo>
                  <a:cubicBezTo>
                    <a:pt x="6287" y="33773"/>
                    <a:pt x="6227" y="33813"/>
                    <a:pt x="6188" y="33892"/>
                  </a:cubicBezTo>
                  <a:cubicBezTo>
                    <a:pt x="5771" y="34448"/>
                    <a:pt x="5355" y="35023"/>
                    <a:pt x="4998" y="35618"/>
                  </a:cubicBezTo>
                  <a:cubicBezTo>
                    <a:pt x="4541" y="36411"/>
                    <a:pt x="4145" y="37244"/>
                    <a:pt x="3867" y="38097"/>
                  </a:cubicBezTo>
                  <a:cubicBezTo>
                    <a:pt x="3768" y="38394"/>
                    <a:pt x="3709" y="38711"/>
                    <a:pt x="3689" y="39009"/>
                  </a:cubicBezTo>
                  <a:cubicBezTo>
                    <a:pt x="3590" y="39842"/>
                    <a:pt x="3609" y="40675"/>
                    <a:pt x="3768" y="41488"/>
                  </a:cubicBezTo>
                  <a:cubicBezTo>
                    <a:pt x="3946" y="42336"/>
                    <a:pt x="4280" y="43145"/>
                    <a:pt x="4791" y="43837"/>
                  </a:cubicBezTo>
                  <a:lnTo>
                    <a:pt x="4791" y="43837"/>
                  </a:lnTo>
                  <a:cubicBezTo>
                    <a:pt x="4672" y="43391"/>
                    <a:pt x="4497" y="42945"/>
                    <a:pt x="4284" y="42519"/>
                  </a:cubicBezTo>
                  <a:cubicBezTo>
                    <a:pt x="4105" y="41964"/>
                    <a:pt x="3986" y="41389"/>
                    <a:pt x="3966" y="40813"/>
                  </a:cubicBezTo>
                  <a:cubicBezTo>
                    <a:pt x="3867" y="39941"/>
                    <a:pt x="3927" y="39048"/>
                    <a:pt x="4145" y="38196"/>
                  </a:cubicBezTo>
                  <a:cubicBezTo>
                    <a:pt x="4403" y="37383"/>
                    <a:pt x="4779" y="36609"/>
                    <a:pt x="5275" y="35895"/>
                  </a:cubicBezTo>
                  <a:cubicBezTo>
                    <a:pt x="5672" y="35340"/>
                    <a:pt x="6148" y="34805"/>
                    <a:pt x="6644" y="34309"/>
                  </a:cubicBezTo>
                  <a:cubicBezTo>
                    <a:pt x="6723" y="34210"/>
                    <a:pt x="6544" y="33793"/>
                    <a:pt x="6386" y="33754"/>
                  </a:cubicBezTo>
                  <a:close/>
                  <a:moveTo>
                    <a:pt x="4791" y="43837"/>
                  </a:moveTo>
                  <a:cubicBezTo>
                    <a:pt x="4794" y="43847"/>
                    <a:pt x="4797" y="43857"/>
                    <a:pt x="4799" y="43867"/>
                  </a:cubicBezTo>
                  <a:lnTo>
                    <a:pt x="4799" y="43848"/>
                  </a:lnTo>
                  <a:cubicBezTo>
                    <a:pt x="4797" y="43844"/>
                    <a:pt x="4794" y="43840"/>
                    <a:pt x="4791" y="43837"/>
                  </a:cubicBezTo>
                  <a:close/>
                  <a:moveTo>
                    <a:pt x="9539" y="52197"/>
                  </a:moveTo>
                  <a:lnTo>
                    <a:pt x="9638" y="52454"/>
                  </a:lnTo>
                  <a:cubicBezTo>
                    <a:pt x="9817" y="52811"/>
                    <a:pt x="9995" y="53188"/>
                    <a:pt x="10114" y="53585"/>
                  </a:cubicBezTo>
                  <a:cubicBezTo>
                    <a:pt x="10154" y="53704"/>
                    <a:pt x="10213" y="53803"/>
                    <a:pt x="10253" y="53922"/>
                  </a:cubicBezTo>
                  <a:cubicBezTo>
                    <a:pt x="10332" y="54140"/>
                    <a:pt x="10412" y="54358"/>
                    <a:pt x="10471" y="54596"/>
                  </a:cubicBezTo>
                  <a:cubicBezTo>
                    <a:pt x="10154" y="54537"/>
                    <a:pt x="9876" y="54338"/>
                    <a:pt x="9737" y="54061"/>
                  </a:cubicBezTo>
                  <a:cubicBezTo>
                    <a:pt x="9539" y="53624"/>
                    <a:pt x="9460" y="53148"/>
                    <a:pt x="9480" y="52673"/>
                  </a:cubicBezTo>
                  <a:cubicBezTo>
                    <a:pt x="9499" y="52514"/>
                    <a:pt x="9519" y="52355"/>
                    <a:pt x="9539" y="52197"/>
                  </a:cubicBezTo>
                  <a:close/>
                  <a:moveTo>
                    <a:pt x="9361" y="51344"/>
                  </a:moveTo>
                  <a:cubicBezTo>
                    <a:pt x="9321" y="51820"/>
                    <a:pt x="9301" y="52236"/>
                    <a:pt x="9242" y="52653"/>
                  </a:cubicBezTo>
                  <a:cubicBezTo>
                    <a:pt x="9202" y="53168"/>
                    <a:pt x="9301" y="53684"/>
                    <a:pt x="9519" y="54160"/>
                  </a:cubicBezTo>
                  <a:cubicBezTo>
                    <a:pt x="9658" y="54537"/>
                    <a:pt x="10074" y="54775"/>
                    <a:pt x="10590" y="54874"/>
                  </a:cubicBezTo>
                  <a:lnTo>
                    <a:pt x="10689" y="54874"/>
                  </a:lnTo>
                  <a:lnTo>
                    <a:pt x="10689" y="54894"/>
                  </a:lnTo>
                  <a:cubicBezTo>
                    <a:pt x="10788" y="54894"/>
                    <a:pt x="10788" y="54814"/>
                    <a:pt x="10769" y="54735"/>
                  </a:cubicBezTo>
                  <a:cubicBezTo>
                    <a:pt x="10669" y="54319"/>
                    <a:pt x="10531" y="53902"/>
                    <a:pt x="10372" y="53486"/>
                  </a:cubicBezTo>
                  <a:cubicBezTo>
                    <a:pt x="10193" y="52990"/>
                    <a:pt x="9955" y="52534"/>
                    <a:pt x="9737" y="52058"/>
                  </a:cubicBezTo>
                  <a:cubicBezTo>
                    <a:pt x="9638" y="51840"/>
                    <a:pt x="9519" y="51621"/>
                    <a:pt x="9361" y="51344"/>
                  </a:cubicBezTo>
                  <a:close/>
                  <a:moveTo>
                    <a:pt x="8825" y="48230"/>
                  </a:moveTo>
                  <a:lnTo>
                    <a:pt x="8944" y="48310"/>
                  </a:lnTo>
                  <a:cubicBezTo>
                    <a:pt x="9579" y="48706"/>
                    <a:pt x="10233" y="49103"/>
                    <a:pt x="10888" y="49500"/>
                  </a:cubicBezTo>
                  <a:cubicBezTo>
                    <a:pt x="11383" y="49817"/>
                    <a:pt x="11919" y="50094"/>
                    <a:pt x="12434" y="50372"/>
                  </a:cubicBezTo>
                  <a:cubicBezTo>
                    <a:pt x="12990" y="50670"/>
                    <a:pt x="13565" y="50987"/>
                    <a:pt x="14100" y="51324"/>
                  </a:cubicBezTo>
                  <a:lnTo>
                    <a:pt x="14497" y="51562"/>
                  </a:lnTo>
                  <a:cubicBezTo>
                    <a:pt x="15191" y="51998"/>
                    <a:pt x="15925" y="52435"/>
                    <a:pt x="16599" y="52911"/>
                  </a:cubicBezTo>
                  <a:cubicBezTo>
                    <a:pt x="17194" y="53327"/>
                    <a:pt x="17868" y="53823"/>
                    <a:pt x="18304" y="54398"/>
                  </a:cubicBezTo>
                  <a:cubicBezTo>
                    <a:pt x="18979" y="55290"/>
                    <a:pt x="18899" y="56044"/>
                    <a:pt x="18027" y="56698"/>
                  </a:cubicBezTo>
                  <a:cubicBezTo>
                    <a:pt x="17819" y="56820"/>
                    <a:pt x="17595" y="56880"/>
                    <a:pt x="17370" y="56880"/>
                  </a:cubicBezTo>
                  <a:cubicBezTo>
                    <a:pt x="17338" y="56880"/>
                    <a:pt x="17305" y="56879"/>
                    <a:pt x="17273" y="56877"/>
                  </a:cubicBezTo>
                  <a:cubicBezTo>
                    <a:pt x="17243" y="56879"/>
                    <a:pt x="17212" y="56880"/>
                    <a:pt x="17181" y="56880"/>
                  </a:cubicBezTo>
                  <a:cubicBezTo>
                    <a:pt x="16915" y="56880"/>
                    <a:pt x="16652" y="56805"/>
                    <a:pt x="16420" y="56698"/>
                  </a:cubicBezTo>
                  <a:cubicBezTo>
                    <a:pt x="16242" y="56579"/>
                    <a:pt x="16083" y="56421"/>
                    <a:pt x="15945" y="56262"/>
                  </a:cubicBezTo>
                  <a:cubicBezTo>
                    <a:pt x="15885" y="56203"/>
                    <a:pt x="15865" y="56103"/>
                    <a:pt x="15885" y="56024"/>
                  </a:cubicBezTo>
                  <a:cubicBezTo>
                    <a:pt x="15945" y="55826"/>
                    <a:pt x="16103" y="55647"/>
                    <a:pt x="16282" y="55548"/>
                  </a:cubicBezTo>
                  <a:cubicBezTo>
                    <a:pt x="16639" y="55389"/>
                    <a:pt x="16956" y="55191"/>
                    <a:pt x="17253" y="54933"/>
                  </a:cubicBezTo>
                  <a:cubicBezTo>
                    <a:pt x="17372" y="54834"/>
                    <a:pt x="17432" y="54695"/>
                    <a:pt x="17432" y="54537"/>
                  </a:cubicBezTo>
                  <a:cubicBezTo>
                    <a:pt x="17412" y="54378"/>
                    <a:pt x="17293" y="54239"/>
                    <a:pt x="17154" y="54180"/>
                  </a:cubicBezTo>
                  <a:cubicBezTo>
                    <a:pt x="16815" y="54019"/>
                    <a:pt x="16460" y="53939"/>
                    <a:pt x="16103" y="53939"/>
                  </a:cubicBezTo>
                  <a:cubicBezTo>
                    <a:pt x="16064" y="53939"/>
                    <a:pt x="16024" y="53940"/>
                    <a:pt x="15984" y="53942"/>
                  </a:cubicBezTo>
                  <a:cubicBezTo>
                    <a:pt x="15951" y="53940"/>
                    <a:pt x="15917" y="53940"/>
                    <a:pt x="15883" y="53940"/>
                  </a:cubicBezTo>
                  <a:cubicBezTo>
                    <a:pt x="15382" y="53940"/>
                    <a:pt x="14885" y="54078"/>
                    <a:pt x="14457" y="54338"/>
                  </a:cubicBezTo>
                  <a:cubicBezTo>
                    <a:pt x="14378" y="54398"/>
                    <a:pt x="14299" y="54457"/>
                    <a:pt x="14219" y="54537"/>
                  </a:cubicBezTo>
                  <a:cubicBezTo>
                    <a:pt x="14279" y="54398"/>
                    <a:pt x="14318" y="54239"/>
                    <a:pt x="14338" y="54081"/>
                  </a:cubicBezTo>
                  <a:cubicBezTo>
                    <a:pt x="14418" y="53466"/>
                    <a:pt x="14061" y="52930"/>
                    <a:pt x="13386" y="52573"/>
                  </a:cubicBezTo>
                  <a:cubicBezTo>
                    <a:pt x="13228" y="52494"/>
                    <a:pt x="13069" y="52454"/>
                    <a:pt x="12891" y="52454"/>
                  </a:cubicBezTo>
                  <a:cubicBezTo>
                    <a:pt x="12791" y="52454"/>
                    <a:pt x="12672" y="52474"/>
                    <a:pt x="12573" y="52514"/>
                  </a:cubicBezTo>
                  <a:cubicBezTo>
                    <a:pt x="12355" y="52593"/>
                    <a:pt x="12216" y="52831"/>
                    <a:pt x="12276" y="53069"/>
                  </a:cubicBezTo>
                  <a:cubicBezTo>
                    <a:pt x="12276" y="53089"/>
                    <a:pt x="12276" y="53109"/>
                    <a:pt x="12276" y="53129"/>
                  </a:cubicBezTo>
                  <a:lnTo>
                    <a:pt x="12276" y="53426"/>
                  </a:lnTo>
                  <a:cubicBezTo>
                    <a:pt x="12276" y="53565"/>
                    <a:pt x="12276" y="53684"/>
                    <a:pt x="12276" y="53823"/>
                  </a:cubicBezTo>
                  <a:cubicBezTo>
                    <a:pt x="12216" y="54120"/>
                    <a:pt x="11998" y="54378"/>
                    <a:pt x="11720" y="54477"/>
                  </a:cubicBezTo>
                  <a:lnTo>
                    <a:pt x="11681" y="54497"/>
                  </a:lnTo>
                  <a:lnTo>
                    <a:pt x="11701" y="54477"/>
                  </a:lnTo>
                  <a:cubicBezTo>
                    <a:pt x="11383" y="53505"/>
                    <a:pt x="10967" y="52573"/>
                    <a:pt x="10471" y="51681"/>
                  </a:cubicBezTo>
                  <a:cubicBezTo>
                    <a:pt x="10352" y="51483"/>
                    <a:pt x="10233" y="51304"/>
                    <a:pt x="10134" y="51106"/>
                  </a:cubicBezTo>
                  <a:cubicBezTo>
                    <a:pt x="9896" y="50729"/>
                    <a:pt x="9678" y="50352"/>
                    <a:pt x="9480" y="49975"/>
                  </a:cubicBezTo>
                  <a:cubicBezTo>
                    <a:pt x="9420" y="49817"/>
                    <a:pt x="9380" y="49678"/>
                    <a:pt x="9341" y="49519"/>
                  </a:cubicBezTo>
                  <a:cubicBezTo>
                    <a:pt x="9301" y="49361"/>
                    <a:pt x="9261" y="49202"/>
                    <a:pt x="9202" y="49063"/>
                  </a:cubicBezTo>
                  <a:cubicBezTo>
                    <a:pt x="9083" y="48766"/>
                    <a:pt x="8964" y="48488"/>
                    <a:pt x="8825" y="48230"/>
                  </a:cubicBezTo>
                  <a:close/>
                  <a:moveTo>
                    <a:pt x="13664" y="55211"/>
                  </a:moveTo>
                  <a:lnTo>
                    <a:pt x="13664" y="55211"/>
                  </a:lnTo>
                  <a:cubicBezTo>
                    <a:pt x="13485" y="55588"/>
                    <a:pt x="13485" y="56024"/>
                    <a:pt x="13664" y="56401"/>
                  </a:cubicBezTo>
                  <a:cubicBezTo>
                    <a:pt x="14001" y="57194"/>
                    <a:pt x="14715" y="57749"/>
                    <a:pt x="15707" y="58007"/>
                  </a:cubicBezTo>
                  <a:cubicBezTo>
                    <a:pt x="15826" y="58027"/>
                    <a:pt x="15964" y="58067"/>
                    <a:pt x="16103" y="58106"/>
                  </a:cubicBezTo>
                  <a:cubicBezTo>
                    <a:pt x="16044" y="58186"/>
                    <a:pt x="16024" y="58285"/>
                    <a:pt x="16024" y="58384"/>
                  </a:cubicBezTo>
                  <a:lnTo>
                    <a:pt x="16024" y="58404"/>
                  </a:lnTo>
                  <a:cubicBezTo>
                    <a:pt x="16004" y="58562"/>
                    <a:pt x="16044" y="58741"/>
                    <a:pt x="16123" y="58880"/>
                  </a:cubicBezTo>
                  <a:cubicBezTo>
                    <a:pt x="16301" y="59157"/>
                    <a:pt x="16183" y="59395"/>
                    <a:pt x="15984" y="59772"/>
                  </a:cubicBezTo>
                  <a:lnTo>
                    <a:pt x="15945" y="59851"/>
                  </a:lnTo>
                  <a:cubicBezTo>
                    <a:pt x="15707" y="60268"/>
                    <a:pt x="15131" y="60526"/>
                    <a:pt x="14418" y="60526"/>
                  </a:cubicBezTo>
                  <a:cubicBezTo>
                    <a:pt x="14199" y="60526"/>
                    <a:pt x="13961" y="60506"/>
                    <a:pt x="13743" y="60446"/>
                  </a:cubicBezTo>
                  <a:cubicBezTo>
                    <a:pt x="13327" y="60327"/>
                    <a:pt x="12970" y="60070"/>
                    <a:pt x="12752" y="59693"/>
                  </a:cubicBezTo>
                  <a:cubicBezTo>
                    <a:pt x="12573" y="59356"/>
                    <a:pt x="12434" y="58999"/>
                    <a:pt x="12355" y="58622"/>
                  </a:cubicBezTo>
                  <a:cubicBezTo>
                    <a:pt x="12315" y="58523"/>
                    <a:pt x="12296" y="58424"/>
                    <a:pt x="12256" y="58344"/>
                  </a:cubicBezTo>
                  <a:cubicBezTo>
                    <a:pt x="12137" y="57868"/>
                    <a:pt x="12077" y="57392"/>
                    <a:pt x="12058" y="56916"/>
                  </a:cubicBezTo>
                  <a:cubicBezTo>
                    <a:pt x="12038" y="56599"/>
                    <a:pt x="11998" y="56262"/>
                    <a:pt x="11939" y="55905"/>
                  </a:cubicBezTo>
                  <a:lnTo>
                    <a:pt x="11958" y="55905"/>
                  </a:lnTo>
                  <a:cubicBezTo>
                    <a:pt x="12375" y="55826"/>
                    <a:pt x="12772" y="55707"/>
                    <a:pt x="13148" y="55528"/>
                  </a:cubicBezTo>
                  <a:cubicBezTo>
                    <a:pt x="13327" y="55429"/>
                    <a:pt x="13505" y="55330"/>
                    <a:pt x="13664" y="55211"/>
                  </a:cubicBezTo>
                  <a:close/>
                  <a:moveTo>
                    <a:pt x="14060" y="317"/>
                  </a:moveTo>
                  <a:cubicBezTo>
                    <a:pt x="14080" y="317"/>
                    <a:pt x="14100" y="317"/>
                    <a:pt x="14120" y="318"/>
                  </a:cubicBezTo>
                  <a:lnTo>
                    <a:pt x="14140" y="318"/>
                  </a:lnTo>
                  <a:cubicBezTo>
                    <a:pt x="14259" y="318"/>
                    <a:pt x="14398" y="338"/>
                    <a:pt x="14517" y="358"/>
                  </a:cubicBezTo>
                  <a:cubicBezTo>
                    <a:pt x="15012" y="457"/>
                    <a:pt x="15409" y="754"/>
                    <a:pt x="15647" y="1191"/>
                  </a:cubicBezTo>
                  <a:cubicBezTo>
                    <a:pt x="16004" y="1905"/>
                    <a:pt x="16004" y="2579"/>
                    <a:pt x="15409" y="3233"/>
                  </a:cubicBezTo>
                  <a:cubicBezTo>
                    <a:pt x="15052" y="3590"/>
                    <a:pt x="14675" y="3927"/>
                    <a:pt x="14259" y="4225"/>
                  </a:cubicBezTo>
                  <a:cubicBezTo>
                    <a:pt x="14973" y="4245"/>
                    <a:pt x="15647" y="4205"/>
                    <a:pt x="16301" y="4443"/>
                  </a:cubicBezTo>
                  <a:cubicBezTo>
                    <a:pt x="17035" y="4721"/>
                    <a:pt x="17650" y="5078"/>
                    <a:pt x="18027" y="5653"/>
                  </a:cubicBezTo>
                  <a:cubicBezTo>
                    <a:pt x="18582" y="6505"/>
                    <a:pt x="18166" y="7517"/>
                    <a:pt x="16936" y="7913"/>
                  </a:cubicBezTo>
                  <a:cubicBezTo>
                    <a:pt x="16877" y="7933"/>
                    <a:pt x="16797" y="7953"/>
                    <a:pt x="16738" y="7953"/>
                  </a:cubicBezTo>
                  <a:cubicBezTo>
                    <a:pt x="16500" y="7953"/>
                    <a:pt x="16282" y="7814"/>
                    <a:pt x="16301" y="7596"/>
                  </a:cubicBezTo>
                  <a:cubicBezTo>
                    <a:pt x="16301" y="7477"/>
                    <a:pt x="16321" y="7358"/>
                    <a:pt x="16381" y="7239"/>
                  </a:cubicBezTo>
                  <a:cubicBezTo>
                    <a:pt x="16639" y="6724"/>
                    <a:pt x="16321" y="6267"/>
                    <a:pt x="16064" y="5811"/>
                  </a:cubicBezTo>
                  <a:cubicBezTo>
                    <a:pt x="15984" y="5692"/>
                    <a:pt x="15845" y="5593"/>
                    <a:pt x="15707" y="5534"/>
                  </a:cubicBezTo>
                  <a:cubicBezTo>
                    <a:pt x="15310" y="5315"/>
                    <a:pt x="14874" y="5216"/>
                    <a:pt x="14437" y="5216"/>
                  </a:cubicBezTo>
                  <a:cubicBezTo>
                    <a:pt x="14414" y="5216"/>
                    <a:pt x="14390" y="5215"/>
                    <a:pt x="14367" y="5215"/>
                  </a:cubicBezTo>
                  <a:cubicBezTo>
                    <a:pt x="13739" y="5215"/>
                    <a:pt x="13153" y="5471"/>
                    <a:pt x="12752" y="5930"/>
                  </a:cubicBezTo>
                  <a:cubicBezTo>
                    <a:pt x="12196" y="6605"/>
                    <a:pt x="12117" y="7358"/>
                    <a:pt x="11939" y="8092"/>
                  </a:cubicBezTo>
                  <a:cubicBezTo>
                    <a:pt x="11820" y="8786"/>
                    <a:pt x="11740" y="9480"/>
                    <a:pt x="11720" y="10174"/>
                  </a:cubicBezTo>
                  <a:cubicBezTo>
                    <a:pt x="11701" y="10313"/>
                    <a:pt x="11800" y="10293"/>
                    <a:pt x="11879" y="10313"/>
                  </a:cubicBezTo>
                  <a:cubicBezTo>
                    <a:pt x="12276" y="10372"/>
                    <a:pt x="12653" y="10511"/>
                    <a:pt x="13029" y="10670"/>
                  </a:cubicBezTo>
                  <a:cubicBezTo>
                    <a:pt x="13842" y="11047"/>
                    <a:pt x="14457" y="11939"/>
                    <a:pt x="13842" y="12752"/>
                  </a:cubicBezTo>
                  <a:cubicBezTo>
                    <a:pt x="13684" y="12970"/>
                    <a:pt x="13485" y="13129"/>
                    <a:pt x="13228" y="13228"/>
                  </a:cubicBezTo>
                  <a:cubicBezTo>
                    <a:pt x="13109" y="13268"/>
                    <a:pt x="12990" y="13288"/>
                    <a:pt x="12871" y="13307"/>
                  </a:cubicBezTo>
                  <a:cubicBezTo>
                    <a:pt x="12653" y="13307"/>
                    <a:pt x="12534" y="13169"/>
                    <a:pt x="12534" y="12911"/>
                  </a:cubicBezTo>
                  <a:cubicBezTo>
                    <a:pt x="12534" y="12574"/>
                    <a:pt x="12613" y="12237"/>
                    <a:pt x="12474" y="11919"/>
                  </a:cubicBezTo>
                  <a:cubicBezTo>
                    <a:pt x="12335" y="11622"/>
                    <a:pt x="12077" y="11364"/>
                    <a:pt x="11760" y="11265"/>
                  </a:cubicBezTo>
                  <a:cubicBezTo>
                    <a:pt x="11720" y="11245"/>
                    <a:pt x="11661" y="11225"/>
                    <a:pt x="11621" y="11225"/>
                  </a:cubicBezTo>
                  <a:cubicBezTo>
                    <a:pt x="11542" y="11225"/>
                    <a:pt x="11482" y="11285"/>
                    <a:pt x="11482" y="11364"/>
                  </a:cubicBezTo>
                  <a:cubicBezTo>
                    <a:pt x="11423" y="11562"/>
                    <a:pt x="11344" y="11780"/>
                    <a:pt x="11264" y="11979"/>
                  </a:cubicBezTo>
                  <a:cubicBezTo>
                    <a:pt x="11046" y="12653"/>
                    <a:pt x="10769" y="13307"/>
                    <a:pt x="10412" y="13922"/>
                  </a:cubicBezTo>
                  <a:cubicBezTo>
                    <a:pt x="10273" y="14180"/>
                    <a:pt x="10134" y="14418"/>
                    <a:pt x="9995" y="14696"/>
                  </a:cubicBezTo>
                  <a:cubicBezTo>
                    <a:pt x="9678" y="15231"/>
                    <a:pt x="9242" y="15747"/>
                    <a:pt x="9142" y="16361"/>
                  </a:cubicBezTo>
                  <a:cubicBezTo>
                    <a:pt x="9023" y="16837"/>
                    <a:pt x="8825" y="17313"/>
                    <a:pt x="8567" y="17750"/>
                  </a:cubicBezTo>
                  <a:cubicBezTo>
                    <a:pt x="8428" y="18027"/>
                    <a:pt x="8210" y="18285"/>
                    <a:pt x="8032" y="18622"/>
                  </a:cubicBezTo>
                  <a:cubicBezTo>
                    <a:pt x="8171" y="18563"/>
                    <a:pt x="8290" y="18483"/>
                    <a:pt x="8409" y="18384"/>
                  </a:cubicBezTo>
                  <a:cubicBezTo>
                    <a:pt x="8885" y="17988"/>
                    <a:pt x="9400" y="17631"/>
                    <a:pt x="9936" y="17333"/>
                  </a:cubicBezTo>
                  <a:cubicBezTo>
                    <a:pt x="10749" y="16837"/>
                    <a:pt x="11582" y="16381"/>
                    <a:pt x="12434" y="15905"/>
                  </a:cubicBezTo>
                  <a:cubicBezTo>
                    <a:pt x="13803" y="15211"/>
                    <a:pt x="15112" y="14418"/>
                    <a:pt x="16361" y="13545"/>
                  </a:cubicBezTo>
                  <a:cubicBezTo>
                    <a:pt x="17075" y="13010"/>
                    <a:pt x="17809" y="12514"/>
                    <a:pt x="18384" y="11880"/>
                  </a:cubicBezTo>
                  <a:cubicBezTo>
                    <a:pt x="19078" y="11086"/>
                    <a:pt x="19237" y="10293"/>
                    <a:pt x="18562" y="9421"/>
                  </a:cubicBezTo>
                  <a:cubicBezTo>
                    <a:pt x="18245" y="9044"/>
                    <a:pt x="17789" y="8845"/>
                    <a:pt x="17293" y="8845"/>
                  </a:cubicBezTo>
                  <a:cubicBezTo>
                    <a:pt x="17267" y="8844"/>
                    <a:pt x="17240" y="8844"/>
                    <a:pt x="17214" y="8844"/>
                  </a:cubicBezTo>
                  <a:cubicBezTo>
                    <a:pt x="16765" y="8844"/>
                    <a:pt x="16321" y="9003"/>
                    <a:pt x="15984" y="9321"/>
                  </a:cubicBezTo>
                  <a:cubicBezTo>
                    <a:pt x="15746" y="9559"/>
                    <a:pt x="15488" y="9857"/>
                    <a:pt x="15707" y="10194"/>
                  </a:cubicBezTo>
                  <a:cubicBezTo>
                    <a:pt x="15865" y="10472"/>
                    <a:pt x="16103" y="10670"/>
                    <a:pt x="16401" y="10789"/>
                  </a:cubicBezTo>
                  <a:cubicBezTo>
                    <a:pt x="16619" y="10888"/>
                    <a:pt x="16817" y="11027"/>
                    <a:pt x="16996" y="11186"/>
                  </a:cubicBezTo>
                  <a:cubicBezTo>
                    <a:pt x="17293" y="11404"/>
                    <a:pt x="17313" y="11543"/>
                    <a:pt x="16837" y="11681"/>
                  </a:cubicBezTo>
                  <a:cubicBezTo>
                    <a:pt x="16520" y="11761"/>
                    <a:pt x="16202" y="11820"/>
                    <a:pt x="15865" y="11820"/>
                  </a:cubicBezTo>
                  <a:cubicBezTo>
                    <a:pt x="15833" y="11822"/>
                    <a:pt x="15801" y="11822"/>
                    <a:pt x="15769" y="11822"/>
                  </a:cubicBezTo>
                  <a:cubicBezTo>
                    <a:pt x="14973" y="11822"/>
                    <a:pt x="14245" y="11354"/>
                    <a:pt x="13902" y="10610"/>
                  </a:cubicBezTo>
                  <a:cubicBezTo>
                    <a:pt x="13723" y="10174"/>
                    <a:pt x="13823" y="9678"/>
                    <a:pt x="14120" y="9321"/>
                  </a:cubicBezTo>
                  <a:cubicBezTo>
                    <a:pt x="14695" y="8528"/>
                    <a:pt x="15826" y="8052"/>
                    <a:pt x="16996" y="8052"/>
                  </a:cubicBezTo>
                  <a:cubicBezTo>
                    <a:pt x="17039" y="8051"/>
                    <a:pt x="17083" y="8050"/>
                    <a:pt x="17126" y="8050"/>
                  </a:cubicBezTo>
                  <a:cubicBezTo>
                    <a:pt x="17595" y="8050"/>
                    <a:pt x="18047" y="8147"/>
                    <a:pt x="18483" y="8310"/>
                  </a:cubicBezTo>
                  <a:cubicBezTo>
                    <a:pt x="18800" y="8429"/>
                    <a:pt x="19098" y="8588"/>
                    <a:pt x="19356" y="8806"/>
                  </a:cubicBezTo>
                  <a:cubicBezTo>
                    <a:pt x="19911" y="9262"/>
                    <a:pt x="20109" y="9817"/>
                    <a:pt x="20307" y="10392"/>
                  </a:cubicBezTo>
                  <a:lnTo>
                    <a:pt x="20307" y="11285"/>
                  </a:lnTo>
                  <a:cubicBezTo>
                    <a:pt x="20089" y="12078"/>
                    <a:pt x="19712" y="12792"/>
                    <a:pt x="19157" y="13407"/>
                  </a:cubicBezTo>
                  <a:cubicBezTo>
                    <a:pt x="18225" y="14319"/>
                    <a:pt x="17214" y="15112"/>
                    <a:pt x="16103" y="15786"/>
                  </a:cubicBezTo>
                  <a:cubicBezTo>
                    <a:pt x="14913" y="16540"/>
                    <a:pt x="13644" y="17234"/>
                    <a:pt x="12375" y="17948"/>
                  </a:cubicBezTo>
                  <a:cubicBezTo>
                    <a:pt x="11304" y="18563"/>
                    <a:pt x="10213" y="19178"/>
                    <a:pt x="9202" y="19852"/>
                  </a:cubicBezTo>
                  <a:cubicBezTo>
                    <a:pt x="8151" y="20526"/>
                    <a:pt x="7199" y="21319"/>
                    <a:pt x="6346" y="22251"/>
                  </a:cubicBezTo>
                  <a:cubicBezTo>
                    <a:pt x="5771" y="22846"/>
                    <a:pt x="5374" y="23580"/>
                    <a:pt x="5156" y="24373"/>
                  </a:cubicBezTo>
                  <a:cubicBezTo>
                    <a:pt x="4779" y="26099"/>
                    <a:pt x="4839" y="27804"/>
                    <a:pt x="5771" y="29450"/>
                  </a:cubicBezTo>
                  <a:cubicBezTo>
                    <a:pt x="6108" y="30065"/>
                    <a:pt x="6544" y="30640"/>
                    <a:pt x="7060" y="31136"/>
                  </a:cubicBezTo>
                  <a:cubicBezTo>
                    <a:pt x="7100" y="31195"/>
                    <a:pt x="7159" y="31235"/>
                    <a:pt x="7239" y="31255"/>
                  </a:cubicBezTo>
                  <a:cubicBezTo>
                    <a:pt x="7298" y="31255"/>
                    <a:pt x="7338" y="31215"/>
                    <a:pt x="7417" y="31136"/>
                  </a:cubicBezTo>
                  <a:cubicBezTo>
                    <a:pt x="7655" y="30838"/>
                    <a:pt x="7913" y="30561"/>
                    <a:pt x="8190" y="30283"/>
                  </a:cubicBezTo>
                  <a:cubicBezTo>
                    <a:pt x="8766" y="29668"/>
                    <a:pt x="9321" y="29034"/>
                    <a:pt x="9817" y="28340"/>
                  </a:cubicBezTo>
                  <a:cubicBezTo>
                    <a:pt x="10213" y="27784"/>
                    <a:pt x="10550" y="27189"/>
                    <a:pt x="10907" y="26614"/>
                  </a:cubicBezTo>
                  <a:cubicBezTo>
                    <a:pt x="11304" y="25900"/>
                    <a:pt x="11522" y="25107"/>
                    <a:pt x="11522" y="24294"/>
                  </a:cubicBezTo>
                  <a:cubicBezTo>
                    <a:pt x="11562" y="23461"/>
                    <a:pt x="11244" y="22668"/>
                    <a:pt x="10927" y="21855"/>
                  </a:cubicBezTo>
                  <a:cubicBezTo>
                    <a:pt x="10888" y="21775"/>
                    <a:pt x="10868" y="21676"/>
                    <a:pt x="10987" y="21597"/>
                  </a:cubicBezTo>
                  <a:cubicBezTo>
                    <a:pt x="11026" y="21577"/>
                    <a:pt x="11086" y="21557"/>
                    <a:pt x="11126" y="21557"/>
                  </a:cubicBezTo>
                  <a:cubicBezTo>
                    <a:pt x="11205" y="21557"/>
                    <a:pt x="11284" y="21577"/>
                    <a:pt x="11344" y="21637"/>
                  </a:cubicBezTo>
                  <a:cubicBezTo>
                    <a:pt x="11502" y="21696"/>
                    <a:pt x="11661" y="21795"/>
                    <a:pt x="11800" y="21894"/>
                  </a:cubicBezTo>
                  <a:cubicBezTo>
                    <a:pt x="12375" y="22370"/>
                    <a:pt x="12811" y="22985"/>
                    <a:pt x="13069" y="23679"/>
                  </a:cubicBezTo>
                  <a:cubicBezTo>
                    <a:pt x="13327" y="24353"/>
                    <a:pt x="13386" y="25067"/>
                    <a:pt x="13228" y="25762"/>
                  </a:cubicBezTo>
                  <a:cubicBezTo>
                    <a:pt x="13109" y="26456"/>
                    <a:pt x="12672" y="27031"/>
                    <a:pt x="12236" y="27606"/>
                  </a:cubicBezTo>
                  <a:cubicBezTo>
                    <a:pt x="11641" y="28340"/>
                    <a:pt x="11007" y="29034"/>
                    <a:pt x="10293" y="29688"/>
                  </a:cubicBezTo>
                  <a:cubicBezTo>
                    <a:pt x="9678" y="30283"/>
                    <a:pt x="9043" y="30858"/>
                    <a:pt x="8409" y="31453"/>
                  </a:cubicBezTo>
                  <a:cubicBezTo>
                    <a:pt x="8250" y="31612"/>
                    <a:pt x="7952" y="31731"/>
                    <a:pt x="7952" y="31909"/>
                  </a:cubicBezTo>
                  <a:cubicBezTo>
                    <a:pt x="7972" y="32088"/>
                    <a:pt x="8290" y="32207"/>
                    <a:pt x="8448" y="32345"/>
                  </a:cubicBezTo>
                  <a:cubicBezTo>
                    <a:pt x="8567" y="32464"/>
                    <a:pt x="8726" y="32544"/>
                    <a:pt x="8885" y="32564"/>
                  </a:cubicBezTo>
                  <a:cubicBezTo>
                    <a:pt x="9023" y="32544"/>
                    <a:pt x="9162" y="32484"/>
                    <a:pt x="9281" y="32385"/>
                  </a:cubicBezTo>
                  <a:cubicBezTo>
                    <a:pt x="9836" y="32068"/>
                    <a:pt x="10392" y="31790"/>
                    <a:pt x="10967" y="31532"/>
                  </a:cubicBezTo>
                  <a:cubicBezTo>
                    <a:pt x="11939" y="31116"/>
                    <a:pt x="12930" y="30799"/>
                    <a:pt x="13942" y="30581"/>
                  </a:cubicBezTo>
                  <a:cubicBezTo>
                    <a:pt x="14021" y="30561"/>
                    <a:pt x="14100" y="30561"/>
                    <a:pt x="14160" y="30561"/>
                  </a:cubicBezTo>
                  <a:cubicBezTo>
                    <a:pt x="14173" y="30559"/>
                    <a:pt x="14186" y="30559"/>
                    <a:pt x="14198" y="30559"/>
                  </a:cubicBezTo>
                  <a:cubicBezTo>
                    <a:pt x="14358" y="30559"/>
                    <a:pt x="14478" y="30673"/>
                    <a:pt x="14497" y="30838"/>
                  </a:cubicBezTo>
                  <a:cubicBezTo>
                    <a:pt x="14576" y="31275"/>
                    <a:pt x="14279" y="31572"/>
                    <a:pt x="13842" y="31810"/>
                  </a:cubicBezTo>
                  <a:cubicBezTo>
                    <a:pt x="13109" y="32187"/>
                    <a:pt x="12335" y="32425"/>
                    <a:pt x="11522" y="32544"/>
                  </a:cubicBezTo>
                  <a:cubicBezTo>
                    <a:pt x="10987" y="32603"/>
                    <a:pt x="10491" y="32742"/>
                    <a:pt x="9995" y="32921"/>
                  </a:cubicBezTo>
                  <a:cubicBezTo>
                    <a:pt x="9757" y="33020"/>
                    <a:pt x="9856" y="33099"/>
                    <a:pt x="10035" y="33139"/>
                  </a:cubicBezTo>
                  <a:cubicBezTo>
                    <a:pt x="10491" y="33258"/>
                    <a:pt x="10947" y="33397"/>
                    <a:pt x="11423" y="33476"/>
                  </a:cubicBezTo>
                  <a:cubicBezTo>
                    <a:pt x="12296" y="33575"/>
                    <a:pt x="13128" y="33833"/>
                    <a:pt x="13902" y="34249"/>
                  </a:cubicBezTo>
                  <a:cubicBezTo>
                    <a:pt x="14318" y="34487"/>
                    <a:pt x="14596" y="34785"/>
                    <a:pt x="14497" y="35201"/>
                  </a:cubicBezTo>
                  <a:cubicBezTo>
                    <a:pt x="14457" y="35380"/>
                    <a:pt x="14358" y="35479"/>
                    <a:pt x="14180" y="35479"/>
                  </a:cubicBezTo>
                  <a:cubicBezTo>
                    <a:pt x="14120" y="35479"/>
                    <a:pt x="14041" y="35459"/>
                    <a:pt x="13961" y="35439"/>
                  </a:cubicBezTo>
                  <a:cubicBezTo>
                    <a:pt x="13704" y="35360"/>
                    <a:pt x="13426" y="35320"/>
                    <a:pt x="13148" y="35241"/>
                  </a:cubicBezTo>
                  <a:cubicBezTo>
                    <a:pt x="11879" y="34904"/>
                    <a:pt x="10650" y="34408"/>
                    <a:pt x="9499" y="33754"/>
                  </a:cubicBezTo>
                  <a:cubicBezTo>
                    <a:pt x="9202" y="33575"/>
                    <a:pt x="9063" y="33476"/>
                    <a:pt x="8904" y="33476"/>
                  </a:cubicBezTo>
                  <a:cubicBezTo>
                    <a:pt x="8766" y="33476"/>
                    <a:pt x="8607" y="33595"/>
                    <a:pt x="8270" y="33833"/>
                  </a:cubicBezTo>
                  <a:cubicBezTo>
                    <a:pt x="7913" y="34071"/>
                    <a:pt x="7893" y="34091"/>
                    <a:pt x="8171" y="34388"/>
                  </a:cubicBezTo>
                  <a:cubicBezTo>
                    <a:pt x="8309" y="34527"/>
                    <a:pt x="8468" y="34666"/>
                    <a:pt x="8627" y="34805"/>
                  </a:cubicBezTo>
                  <a:cubicBezTo>
                    <a:pt x="9023" y="35142"/>
                    <a:pt x="9440" y="35479"/>
                    <a:pt x="9797" y="35836"/>
                  </a:cubicBezTo>
                  <a:cubicBezTo>
                    <a:pt x="10312" y="36351"/>
                    <a:pt x="10868" y="36867"/>
                    <a:pt x="11363" y="37402"/>
                  </a:cubicBezTo>
                  <a:cubicBezTo>
                    <a:pt x="12177" y="38255"/>
                    <a:pt x="13029" y="39207"/>
                    <a:pt x="13247" y="40417"/>
                  </a:cubicBezTo>
                  <a:cubicBezTo>
                    <a:pt x="13485" y="41825"/>
                    <a:pt x="12653" y="43550"/>
                    <a:pt x="11482" y="44363"/>
                  </a:cubicBezTo>
                  <a:cubicBezTo>
                    <a:pt x="11383" y="44423"/>
                    <a:pt x="11284" y="44462"/>
                    <a:pt x="11165" y="44482"/>
                  </a:cubicBezTo>
                  <a:lnTo>
                    <a:pt x="11145" y="44482"/>
                  </a:lnTo>
                  <a:cubicBezTo>
                    <a:pt x="11106" y="44482"/>
                    <a:pt x="11066" y="44462"/>
                    <a:pt x="11026" y="44443"/>
                  </a:cubicBezTo>
                  <a:cubicBezTo>
                    <a:pt x="10987" y="44383"/>
                    <a:pt x="10967" y="44324"/>
                    <a:pt x="10967" y="44244"/>
                  </a:cubicBezTo>
                  <a:cubicBezTo>
                    <a:pt x="10987" y="44026"/>
                    <a:pt x="11046" y="43828"/>
                    <a:pt x="11126" y="43629"/>
                  </a:cubicBezTo>
                  <a:cubicBezTo>
                    <a:pt x="11482" y="42816"/>
                    <a:pt x="11621" y="41904"/>
                    <a:pt x="11502" y="41012"/>
                  </a:cubicBezTo>
                  <a:cubicBezTo>
                    <a:pt x="11383" y="40119"/>
                    <a:pt x="10947" y="39386"/>
                    <a:pt x="10471" y="38632"/>
                  </a:cubicBezTo>
                  <a:cubicBezTo>
                    <a:pt x="10134" y="38057"/>
                    <a:pt x="9737" y="37521"/>
                    <a:pt x="9321" y="37026"/>
                  </a:cubicBezTo>
                  <a:cubicBezTo>
                    <a:pt x="8726" y="36272"/>
                    <a:pt x="8032" y="35578"/>
                    <a:pt x="7397" y="34864"/>
                  </a:cubicBezTo>
                  <a:cubicBezTo>
                    <a:pt x="7338" y="34785"/>
                    <a:pt x="7278" y="34745"/>
                    <a:pt x="7239" y="34745"/>
                  </a:cubicBezTo>
                  <a:cubicBezTo>
                    <a:pt x="7179" y="34745"/>
                    <a:pt x="7120" y="34785"/>
                    <a:pt x="7060" y="34864"/>
                  </a:cubicBezTo>
                  <a:cubicBezTo>
                    <a:pt x="6188" y="35717"/>
                    <a:pt x="5533" y="36768"/>
                    <a:pt x="5196" y="37938"/>
                  </a:cubicBezTo>
                  <a:cubicBezTo>
                    <a:pt x="4938" y="38870"/>
                    <a:pt x="4879" y="39842"/>
                    <a:pt x="5017" y="40794"/>
                  </a:cubicBezTo>
                  <a:cubicBezTo>
                    <a:pt x="5017" y="41151"/>
                    <a:pt x="5097" y="41527"/>
                    <a:pt x="5216" y="41864"/>
                  </a:cubicBezTo>
                  <a:cubicBezTo>
                    <a:pt x="5434" y="42380"/>
                    <a:pt x="5692" y="42876"/>
                    <a:pt x="6009" y="43352"/>
                  </a:cubicBezTo>
                  <a:cubicBezTo>
                    <a:pt x="6485" y="43967"/>
                    <a:pt x="7020" y="44522"/>
                    <a:pt x="7635" y="44998"/>
                  </a:cubicBezTo>
                  <a:cubicBezTo>
                    <a:pt x="8210" y="45474"/>
                    <a:pt x="8825" y="45910"/>
                    <a:pt x="9460" y="46307"/>
                  </a:cubicBezTo>
                  <a:cubicBezTo>
                    <a:pt x="10193" y="46802"/>
                    <a:pt x="10967" y="47239"/>
                    <a:pt x="11740" y="47695"/>
                  </a:cubicBezTo>
                  <a:cubicBezTo>
                    <a:pt x="12811" y="48329"/>
                    <a:pt x="13922" y="48944"/>
                    <a:pt x="14993" y="49559"/>
                  </a:cubicBezTo>
                  <a:cubicBezTo>
                    <a:pt x="16242" y="50293"/>
                    <a:pt x="17452" y="51046"/>
                    <a:pt x="18443" y="51959"/>
                  </a:cubicBezTo>
                  <a:cubicBezTo>
                    <a:pt x="19435" y="52871"/>
                    <a:pt x="20466" y="54219"/>
                    <a:pt x="20228" y="55608"/>
                  </a:cubicBezTo>
                  <a:cubicBezTo>
                    <a:pt x="20169" y="55945"/>
                    <a:pt x="20050" y="56262"/>
                    <a:pt x="19871" y="56540"/>
                  </a:cubicBezTo>
                  <a:cubicBezTo>
                    <a:pt x="19296" y="57472"/>
                    <a:pt x="18245" y="57849"/>
                    <a:pt x="17194" y="57967"/>
                  </a:cubicBezTo>
                  <a:lnTo>
                    <a:pt x="16956" y="57967"/>
                  </a:lnTo>
                  <a:cubicBezTo>
                    <a:pt x="16539" y="57948"/>
                    <a:pt x="16143" y="57868"/>
                    <a:pt x="15766" y="57769"/>
                  </a:cubicBezTo>
                  <a:cubicBezTo>
                    <a:pt x="14814" y="57511"/>
                    <a:pt x="14199" y="56996"/>
                    <a:pt x="13902" y="56321"/>
                  </a:cubicBezTo>
                  <a:cubicBezTo>
                    <a:pt x="13604" y="55627"/>
                    <a:pt x="13902" y="55013"/>
                    <a:pt x="14596" y="54537"/>
                  </a:cubicBezTo>
                  <a:cubicBezTo>
                    <a:pt x="15012" y="54279"/>
                    <a:pt x="15488" y="54160"/>
                    <a:pt x="15964" y="54160"/>
                  </a:cubicBezTo>
                  <a:cubicBezTo>
                    <a:pt x="16321" y="54160"/>
                    <a:pt x="16698" y="54239"/>
                    <a:pt x="17015" y="54398"/>
                  </a:cubicBezTo>
                  <a:cubicBezTo>
                    <a:pt x="17234" y="54517"/>
                    <a:pt x="17234" y="54596"/>
                    <a:pt x="17075" y="54735"/>
                  </a:cubicBezTo>
                  <a:cubicBezTo>
                    <a:pt x="16797" y="54973"/>
                    <a:pt x="16500" y="55171"/>
                    <a:pt x="16163" y="55330"/>
                  </a:cubicBezTo>
                  <a:cubicBezTo>
                    <a:pt x="15746" y="55528"/>
                    <a:pt x="15449" y="56064"/>
                    <a:pt x="15746" y="56421"/>
                  </a:cubicBezTo>
                  <a:cubicBezTo>
                    <a:pt x="15885" y="56599"/>
                    <a:pt x="16064" y="56778"/>
                    <a:pt x="16282" y="56916"/>
                  </a:cubicBezTo>
                  <a:cubicBezTo>
                    <a:pt x="16549" y="57059"/>
                    <a:pt x="16849" y="57138"/>
                    <a:pt x="17166" y="57138"/>
                  </a:cubicBezTo>
                  <a:cubicBezTo>
                    <a:pt x="17201" y="57138"/>
                    <a:pt x="17237" y="57137"/>
                    <a:pt x="17273" y="57135"/>
                  </a:cubicBezTo>
                  <a:cubicBezTo>
                    <a:pt x="17305" y="57137"/>
                    <a:pt x="17337" y="57138"/>
                    <a:pt x="17368" y="57138"/>
                  </a:cubicBezTo>
                  <a:cubicBezTo>
                    <a:pt x="17654" y="57138"/>
                    <a:pt x="17936" y="57057"/>
                    <a:pt x="18185" y="56897"/>
                  </a:cubicBezTo>
                  <a:cubicBezTo>
                    <a:pt x="19316" y="56044"/>
                    <a:pt x="19137" y="55092"/>
                    <a:pt x="18503" y="54259"/>
                  </a:cubicBezTo>
                  <a:cubicBezTo>
                    <a:pt x="18066" y="53664"/>
                    <a:pt x="17392" y="53188"/>
                    <a:pt x="16738" y="52732"/>
                  </a:cubicBezTo>
                  <a:cubicBezTo>
                    <a:pt x="15945" y="52157"/>
                    <a:pt x="15092" y="51661"/>
                    <a:pt x="14239" y="51126"/>
                  </a:cubicBezTo>
                  <a:cubicBezTo>
                    <a:pt x="13208" y="50491"/>
                    <a:pt x="12058" y="49956"/>
                    <a:pt x="11026" y="49321"/>
                  </a:cubicBezTo>
                  <a:cubicBezTo>
                    <a:pt x="10372" y="48924"/>
                    <a:pt x="9737" y="48528"/>
                    <a:pt x="9103" y="48111"/>
                  </a:cubicBezTo>
                  <a:cubicBezTo>
                    <a:pt x="8766" y="47854"/>
                    <a:pt x="8428" y="47635"/>
                    <a:pt x="8071" y="47437"/>
                  </a:cubicBezTo>
                  <a:lnTo>
                    <a:pt x="8071" y="47437"/>
                  </a:lnTo>
                  <a:cubicBezTo>
                    <a:pt x="8428" y="47973"/>
                    <a:pt x="8726" y="48548"/>
                    <a:pt x="8984" y="49162"/>
                  </a:cubicBezTo>
                  <a:cubicBezTo>
                    <a:pt x="9103" y="49480"/>
                    <a:pt x="9123" y="49797"/>
                    <a:pt x="9261" y="50094"/>
                  </a:cubicBezTo>
                  <a:cubicBezTo>
                    <a:pt x="9559" y="50670"/>
                    <a:pt x="9936" y="51245"/>
                    <a:pt x="10253" y="51820"/>
                  </a:cubicBezTo>
                  <a:cubicBezTo>
                    <a:pt x="10749" y="52692"/>
                    <a:pt x="11145" y="53605"/>
                    <a:pt x="11463" y="54576"/>
                  </a:cubicBezTo>
                  <a:cubicBezTo>
                    <a:pt x="11502" y="54695"/>
                    <a:pt x="11562" y="54755"/>
                    <a:pt x="11641" y="54755"/>
                  </a:cubicBezTo>
                  <a:cubicBezTo>
                    <a:pt x="11720" y="54755"/>
                    <a:pt x="11780" y="54735"/>
                    <a:pt x="11839" y="54695"/>
                  </a:cubicBezTo>
                  <a:cubicBezTo>
                    <a:pt x="12196" y="54537"/>
                    <a:pt x="12454" y="54219"/>
                    <a:pt x="12514" y="53843"/>
                  </a:cubicBezTo>
                  <a:cubicBezTo>
                    <a:pt x="12553" y="53585"/>
                    <a:pt x="12514" y="53367"/>
                    <a:pt x="12514" y="53129"/>
                  </a:cubicBezTo>
                  <a:cubicBezTo>
                    <a:pt x="12514" y="52990"/>
                    <a:pt x="12454" y="52831"/>
                    <a:pt x="12672" y="52732"/>
                  </a:cubicBezTo>
                  <a:cubicBezTo>
                    <a:pt x="12732" y="52712"/>
                    <a:pt x="12811" y="52692"/>
                    <a:pt x="12891" y="52692"/>
                  </a:cubicBezTo>
                  <a:cubicBezTo>
                    <a:pt x="13029" y="52692"/>
                    <a:pt x="13148" y="52732"/>
                    <a:pt x="13267" y="52792"/>
                  </a:cubicBezTo>
                  <a:cubicBezTo>
                    <a:pt x="13862" y="53089"/>
                    <a:pt x="14140" y="53545"/>
                    <a:pt x="14080" y="54041"/>
                  </a:cubicBezTo>
                  <a:cubicBezTo>
                    <a:pt x="14021" y="54517"/>
                    <a:pt x="13664" y="54993"/>
                    <a:pt x="13029" y="55290"/>
                  </a:cubicBezTo>
                  <a:cubicBezTo>
                    <a:pt x="12672" y="55469"/>
                    <a:pt x="12276" y="55588"/>
                    <a:pt x="11879" y="55667"/>
                  </a:cubicBezTo>
                  <a:cubicBezTo>
                    <a:pt x="11760" y="55687"/>
                    <a:pt x="11661" y="55707"/>
                    <a:pt x="11701" y="55826"/>
                  </a:cubicBezTo>
                  <a:cubicBezTo>
                    <a:pt x="11859" y="56678"/>
                    <a:pt x="11780" y="57551"/>
                    <a:pt x="12038" y="58404"/>
                  </a:cubicBezTo>
                  <a:cubicBezTo>
                    <a:pt x="12137" y="58900"/>
                    <a:pt x="12315" y="59376"/>
                    <a:pt x="12553" y="59832"/>
                  </a:cubicBezTo>
                  <a:cubicBezTo>
                    <a:pt x="12811" y="60248"/>
                    <a:pt x="13208" y="60546"/>
                    <a:pt x="13684" y="60684"/>
                  </a:cubicBezTo>
                  <a:cubicBezTo>
                    <a:pt x="13922" y="60744"/>
                    <a:pt x="14180" y="60764"/>
                    <a:pt x="14437" y="60764"/>
                  </a:cubicBezTo>
                  <a:cubicBezTo>
                    <a:pt x="15131" y="60764"/>
                    <a:pt x="15865" y="60526"/>
                    <a:pt x="16163" y="59951"/>
                  </a:cubicBezTo>
                  <a:cubicBezTo>
                    <a:pt x="16381" y="59574"/>
                    <a:pt x="16619" y="59177"/>
                    <a:pt x="16341" y="58741"/>
                  </a:cubicBezTo>
                  <a:cubicBezTo>
                    <a:pt x="16282" y="58622"/>
                    <a:pt x="16262" y="58503"/>
                    <a:pt x="16282" y="58384"/>
                  </a:cubicBezTo>
                  <a:cubicBezTo>
                    <a:pt x="16300" y="58178"/>
                    <a:pt x="16478" y="58025"/>
                    <a:pt x="16681" y="58025"/>
                  </a:cubicBezTo>
                  <a:cubicBezTo>
                    <a:pt x="16693" y="58025"/>
                    <a:pt x="16706" y="58026"/>
                    <a:pt x="16718" y="58027"/>
                  </a:cubicBezTo>
                  <a:cubicBezTo>
                    <a:pt x="16777" y="58027"/>
                    <a:pt x="16817" y="58027"/>
                    <a:pt x="16877" y="58047"/>
                  </a:cubicBezTo>
                  <a:cubicBezTo>
                    <a:pt x="17571" y="58245"/>
                    <a:pt x="18007" y="58642"/>
                    <a:pt x="18205" y="59177"/>
                  </a:cubicBezTo>
                  <a:cubicBezTo>
                    <a:pt x="18562" y="60189"/>
                    <a:pt x="17491" y="61140"/>
                    <a:pt x="16381" y="61517"/>
                  </a:cubicBezTo>
                  <a:cubicBezTo>
                    <a:pt x="15905" y="61656"/>
                    <a:pt x="15409" y="61755"/>
                    <a:pt x="14893" y="61755"/>
                  </a:cubicBezTo>
                  <a:cubicBezTo>
                    <a:pt x="14774" y="61755"/>
                    <a:pt x="14655" y="61775"/>
                    <a:pt x="14616" y="61874"/>
                  </a:cubicBezTo>
                  <a:cubicBezTo>
                    <a:pt x="14556" y="61993"/>
                    <a:pt x="14636" y="62013"/>
                    <a:pt x="14715" y="62092"/>
                  </a:cubicBezTo>
                  <a:cubicBezTo>
                    <a:pt x="14953" y="62330"/>
                    <a:pt x="15211" y="62549"/>
                    <a:pt x="15409" y="62786"/>
                  </a:cubicBezTo>
                  <a:cubicBezTo>
                    <a:pt x="16123" y="63560"/>
                    <a:pt x="15984" y="64770"/>
                    <a:pt x="15151" y="65365"/>
                  </a:cubicBezTo>
                  <a:cubicBezTo>
                    <a:pt x="14854" y="65563"/>
                    <a:pt x="14497" y="65662"/>
                    <a:pt x="14160" y="65662"/>
                  </a:cubicBezTo>
                  <a:cubicBezTo>
                    <a:pt x="14123" y="65665"/>
                    <a:pt x="14086" y="65667"/>
                    <a:pt x="14049" y="65667"/>
                  </a:cubicBezTo>
                  <a:cubicBezTo>
                    <a:pt x="13617" y="65667"/>
                    <a:pt x="13229" y="65453"/>
                    <a:pt x="13009" y="65087"/>
                  </a:cubicBezTo>
                  <a:cubicBezTo>
                    <a:pt x="12891" y="64829"/>
                    <a:pt x="12910" y="64532"/>
                    <a:pt x="13109" y="64313"/>
                  </a:cubicBezTo>
                  <a:cubicBezTo>
                    <a:pt x="13307" y="63976"/>
                    <a:pt x="13684" y="63778"/>
                    <a:pt x="14100" y="63778"/>
                  </a:cubicBezTo>
                  <a:cubicBezTo>
                    <a:pt x="14239" y="63778"/>
                    <a:pt x="14398" y="63798"/>
                    <a:pt x="14537" y="63838"/>
                  </a:cubicBezTo>
                  <a:cubicBezTo>
                    <a:pt x="14576" y="63857"/>
                    <a:pt x="14636" y="63877"/>
                    <a:pt x="14695" y="63877"/>
                  </a:cubicBezTo>
                  <a:cubicBezTo>
                    <a:pt x="14794" y="63877"/>
                    <a:pt x="14814" y="63818"/>
                    <a:pt x="14814" y="63719"/>
                  </a:cubicBezTo>
                  <a:cubicBezTo>
                    <a:pt x="14814" y="63322"/>
                    <a:pt x="14636" y="62945"/>
                    <a:pt x="14338" y="62687"/>
                  </a:cubicBezTo>
                  <a:cubicBezTo>
                    <a:pt x="13783" y="62251"/>
                    <a:pt x="13109" y="62013"/>
                    <a:pt x="12415" y="62013"/>
                  </a:cubicBezTo>
                  <a:lnTo>
                    <a:pt x="12137" y="62013"/>
                  </a:lnTo>
                  <a:cubicBezTo>
                    <a:pt x="12119" y="62016"/>
                    <a:pt x="12101" y="62017"/>
                    <a:pt x="12083" y="62017"/>
                  </a:cubicBezTo>
                  <a:cubicBezTo>
                    <a:pt x="11959" y="62017"/>
                    <a:pt x="11832" y="61958"/>
                    <a:pt x="11780" y="61854"/>
                  </a:cubicBezTo>
                  <a:cubicBezTo>
                    <a:pt x="11661" y="61636"/>
                    <a:pt x="11800" y="61418"/>
                    <a:pt x="11958" y="61220"/>
                  </a:cubicBezTo>
                  <a:cubicBezTo>
                    <a:pt x="11978" y="61180"/>
                    <a:pt x="12038" y="61121"/>
                    <a:pt x="12077" y="61081"/>
                  </a:cubicBezTo>
                  <a:cubicBezTo>
                    <a:pt x="12216" y="60962"/>
                    <a:pt x="12196" y="60863"/>
                    <a:pt x="12077" y="60764"/>
                  </a:cubicBezTo>
                  <a:cubicBezTo>
                    <a:pt x="11443" y="60169"/>
                    <a:pt x="11383" y="59415"/>
                    <a:pt x="11264" y="58721"/>
                  </a:cubicBezTo>
                  <a:cubicBezTo>
                    <a:pt x="11126" y="57829"/>
                    <a:pt x="11046" y="56916"/>
                    <a:pt x="11026" y="56024"/>
                  </a:cubicBezTo>
                  <a:cubicBezTo>
                    <a:pt x="11026" y="55786"/>
                    <a:pt x="10907" y="55707"/>
                    <a:pt x="10610" y="55647"/>
                  </a:cubicBezTo>
                  <a:cubicBezTo>
                    <a:pt x="9757" y="55508"/>
                    <a:pt x="9083" y="55191"/>
                    <a:pt x="8766" y="54557"/>
                  </a:cubicBezTo>
                  <a:cubicBezTo>
                    <a:pt x="8567" y="54120"/>
                    <a:pt x="8448" y="53644"/>
                    <a:pt x="8448" y="53168"/>
                  </a:cubicBezTo>
                  <a:cubicBezTo>
                    <a:pt x="8409" y="52355"/>
                    <a:pt x="8488" y="51562"/>
                    <a:pt x="8468" y="50749"/>
                  </a:cubicBezTo>
                  <a:cubicBezTo>
                    <a:pt x="8428" y="50075"/>
                    <a:pt x="8151" y="49420"/>
                    <a:pt x="7675" y="48924"/>
                  </a:cubicBezTo>
                  <a:cubicBezTo>
                    <a:pt x="6901" y="48032"/>
                    <a:pt x="6029" y="47239"/>
                    <a:pt x="5077" y="46525"/>
                  </a:cubicBezTo>
                  <a:cubicBezTo>
                    <a:pt x="4522" y="46108"/>
                    <a:pt x="3907" y="45791"/>
                    <a:pt x="3252" y="45533"/>
                  </a:cubicBezTo>
                  <a:cubicBezTo>
                    <a:pt x="3021" y="45452"/>
                    <a:pt x="2776" y="45412"/>
                    <a:pt x="2530" y="45412"/>
                  </a:cubicBezTo>
                  <a:cubicBezTo>
                    <a:pt x="2354" y="45412"/>
                    <a:pt x="2177" y="45432"/>
                    <a:pt x="2003" y="45474"/>
                  </a:cubicBezTo>
                  <a:cubicBezTo>
                    <a:pt x="1785" y="45513"/>
                    <a:pt x="1706" y="45593"/>
                    <a:pt x="1825" y="45751"/>
                  </a:cubicBezTo>
                  <a:cubicBezTo>
                    <a:pt x="2082" y="46069"/>
                    <a:pt x="1884" y="46426"/>
                    <a:pt x="1448" y="46545"/>
                  </a:cubicBezTo>
                  <a:cubicBezTo>
                    <a:pt x="1349" y="46584"/>
                    <a:pt x="1230" y="46584"/>
                    <a:pt x="1111" y="46584"/>
                  </a:cubicBezTo>
                  <a:cubicBezTo>
                    <a:pt x="1087" y="46586"/>
                    <a:pt x="1063" y="46587"/>
                    <a:pt x="1039" y="46587"/>
                  </a:cubicBezTo>
                  <a:cubicBezTo>
                    <a:pt x="825" y="46587"/>
                    <a:pt x="615" y="46509"/>
                    <a:pt x="436" y="46366"/>
                  </a:cubicBezTo>
                  <a:cubicBezTo>
                    <a:pt x="258" y="46089"/>
                    <a:pt x="317" y="45732"/>
                    <a:pt x="575" y="45513"/>
                  </a:cubicBezTo>
                  <a:cubicBezTo>
                    <a:pt x="1067" y="45154"/>
                    <a:pt x="1650" y="44957"/>
                    <a:pt x="2271" y="44957"/>
                  </a:cubicBezTo>
                  <a:cubicBezTo>
                    <a:pt x="2300" y="44957"/>
                    <a:pt x="2330" y="44957"/>
                    <a:pt x="2360" y="44958"/>
                  </a:cubicBezTo>
                  <a:cubicBezTo>
                    <a:pt x="2638" y="44958"/>
                    <a:pt x="2915" y="44998"/>
                    <a:pt x="3213" y="45057"/>
                  </a:cubicBezTo>
                  <a:cubicBezTo>
                    <a:pt x="4165" y="45315"/>
                    <a:pt x="5057" y="45771"/>
                    <a:pt x="5831" y="46406"/>
                  </a:cubicBezTo>
                  <a:cubicBezTo>
                    <a:pt x="6247" y="46723"/>
                    <a:pt x="6604" y="47100"/>
                    <a:pt x="7060" y="47397"/>
                  </a:cubicBezTo>
                  <a:cubicBezTo>
                    <a:pt x="6822" y="47080"/>
                    <a:pt x="6544" y="46802"/>
                    <a:pt x="6247" y="46545"/>
                  </a:cubicBezTo>
                  <a:cubicBezTo>
                    <a:pt x="5751" y="46049"/>
                    <a:pt x="5196" y="45573"/>
                    <a:pt x="4760" y="45057"/>
                  </a:cubicBezTo>
                  <a:cubicBezTo>
                    <a:pt x="4125" y="44244"/>
                    <a:pt x="3629" y="43332"/>
                    <a:pt x="3292" y="42340"/>
                  </a:cubicBezTo>
                  <a:cubicBezTo>
                    <a:pt x="3014" y="41508"/>
                    <a:pt x="2856" y="40635"/>
                    <a:pt x="2796" y="39762"/>
                  </a:cubicBezTo>
                  <a:cubicBezTo>
                    <a:pt x="2796" y="39167"/>
                    <a:pt x="2876" y="38573"/>
                    <a:pt x="3034" y="37997"/>
                  </a:cubicBezTo>
                  <a:cubicBezTo>
                    <a:pt x="3193" y="37402"/>
                    <a:pt x="3391" y="36808"/>
                    <a:pt x="3649" y="36232"/>
                  </a:cubicBezTo>
                  <a:cubicBezTo>
                    <a:pt x="3788" y="35895"/>
                    <a:pt x="3947" y="35558"/>
                    <a:pt x="4145" y="35241"/>
                  </a:cubicBezTo>
                  <a:cubicBezTo>
                    <a:pt x="4561" y="34487"/>
                    <a:pt x="5057" y="33793"/>
                    <a:pt x="5632" y="33119"/>
                  </a:cubicBezTo>
                  <a:cubicBezTo>
                    <a:pt x="5731" y="33020"/>
                    <a:pt x="5672" y="32901"/>
                    <a:pt x="5573" y="32802"/>
                  </a:cubicBezTo>
                  <a:cubicBezTo>
                    <a:pt x="5017" y="32127"/>
                    <a:pt x="4522" y="31413"/>
                    <a:pt x="4085" y="30660"/>
                  </a:cubicBezTo>
                  <a:cubicBezTo>
                    <a:pt x="3609" y="29886"/>
                    <a:pt x="3252" y="29034"/>
                    <a:pt x="3054" y="28121"/>
                  </a:cubicBezTo>
                  <a:cubicBezTo>
                    <a:pt x="2895" y="27289"/>
                    <a:pt x="2638" y="26436"/>
                    <a:pt x="2856" y="25563"/>
                  </a:cubicBezTo>
                  <a:cubicBezTo>
                    <a:pt x="2995" y="25067"/>
                    <a:pt x="2995" y="24532"/>
                    <a:pt x="3153" y="24016"/>
                  </a:cubicBezTo>
                  <a:cubicBezTo>
                    <a:pt x="3371" y="23382"/>
                    <a:pt x="3629" y="22767"/>
                    <a:pt x="3927" y="22172"/>
                  </a:cubicBezTo>
                  <a:cubicBezTo>
                    <a:pt x="4423" y="21121"/>
                    <a:pt x="5335" y="20308"/>
                    <a:pt x="6227" y="19455"/>
                  </a:cubicBezTo>
                  <a:cubicBezTo>
                    <a:pt x="6485" y="19237"/>
                    <a:pt x="6703" y="18979"/>
                    <a:pt x="6882" y="18702"/>
                  </a:cubicBezTo>
                  <a:cubicBezTo>
                    <a:pt x="6802" y="18702"/>
                    <a:pt x="6723" y="18741"/>
                    <a:pt x="6683" y="18801"/>
                  </a:cubicBezTo>
                  <a:cubicBezTo>
                    <a:pt x="5751" y="19653"/>
                    <a:pt x="4760" y="20467"/>
                    <a:pt x="3312" y="20863"/>
                  </a:cubicBezTo>
                  <a:cubicBezTo>
                    <a:pt x="2975" y="20962"/>
                    <a:pt x="2638" y="21002"/>
                    <a:pt x="2301" y="21002"/>
                  </a:cubicBezTo>
                  <a:cubicBezTo>
                    <a:pt x="1785" y="21002"/>
                    <a:pt x="1269" y="20883"/>
                    <a:pt x="813" y="20665"/>
                  </a:cubicBezTo>
                  <a:cubicBezTo>
                    <a:pt x="595" y="20566"/>
                    <a:pt x="417" y="20387"/>
                    <a:pt x="337" y="20169"/>
                  </a:cubicBezTo>
                  <a:cubicBezTo>
                    <a:pt x="278" y="19872"/>
                    <a:pt x="417" y="19594"/>
                    <a:pt x="694" y="19495"/>
                  </a:cubicBezTo>
                  <a:cubicBezTo>
                    <a:pt x="833" y="19435"/>
                    <a:pt x="992" y="19416"/>
                    <a:pt x="1131" y="19416"/>
                  </a:cubicBezTo>
                  <a:cubicBezTo>
                    <a:pt x="1329" y="19416"/>
                    <a:pt x="1507" y="19455"/>
                    <a:pt x="1666" y="19554"/>
                  </a:cubicBezTo>
                  <a:cubicBezTo>
                    <a:pt x="2003" y="19792"/>
                    <a:pt x="2043" y="19971"/>
                    <a:pt x="1825" y="20288"/>
                  </a:cubicBezTo>
                  <a:cubicBezTo>
                    <a:pt x="1725" y="20427"/>
                    <a:pt x="1785" y="20486"/>
                    <a:pt x="1983" y="20526"/>
                  </a:cubicBezTo>
                  <a:cubicBezTo>
                    <a:pt x="2142" y="20566"/>
                    <a:pt x="2320" y="20586"/>
                    <a:pt x="2499" y="20586"/>
                  </a:cubicBezTo>
                  <a:cubicBezTo>
                    <a:pt x="2757" y="20586"/>
                    <a:pt x="3014" y="20546"/>
                    <a:pt x="3272" y="20447"/>
                  </a:cubicBezTo>
                  <a:cubicBezTo>
                    <a:pt x="4561" y="19951"/>
                    <a:pt x="5533" y="19158"/>
                    <a:pt x="6445" y="18345"/>
                  </a:cubicBezTo>
                  <a:cubicBezTo>
                    <a:pt x="6842" y="17968"/>
                    <a:pt x="7239" y="17571"/>
                    <a:pt x="7596" y="17155"/>
                  </a:cubicBezTo>
                  <a:cubicBezTo>
                    <a:pt x="7873" y="16818"/>
                    <a:pt x="8250" y="16480"/>
                    <a:pt x="8349" y="16104"/>
                  </a:cubicBezTo>
                  <a:cubicBezTo>
                    <a:pt x="8488" y="15469"/>
                    <a:pt x="8547" y="14834"/>
                    <a:pt x="8488" y="14200"/>
                  </a:cubicBezTo>
                  <a:cubicBezTo>
                    <a:pt x="8468" y="13367"/>
                    <a:pt x="8389" y="12554"/>
                    <a:pt x="8666" y="11721"/>
                  </a:cubicBezTo>
                  <a:cubicBezTo>
                    <a:pt x="8944" y="10888"/>
                    <a:pt x="9618" y="10511"/>
                    <a:pt x="10630" y="10333"/>
                  </a:cubicBezTo>
                  <a:cubicBezTo>
                    <a:pt x="10927" y="10273"/>
                    <a:pt x="11026" y="10194"/>
                    <a:pt x="11046" y="9976"/>
                  </a:cubicBezTo>
                  <a:cubicBezTo>
                    <a:pt x="11185" y="8687"/>
                    <a:pt x="11145" y="7418"/>
                    <a:pt x="11522" y="6148"/>
                  </a:cubicBezTo>
                  <a:cubicBezTo>
                    <a:pt x="11562" y="5990"/>
                    <a:pt x="11562" y="5752"/>
                    <a:pt x="11641" y="5692"/>
                  </a:cubicBezTo>
                  <a:cubicBezTo>
                    <a:pt x="11879" y="5573"/>
                    <a:pt x="11899" y="5355"/>
                    <a:pt x="12097" y="5216"/>
                  </a:cubicBezTo>
                  <a:cubicBezTo>
                    <a:pt x="12216" y="5157"/>
                    <a:pt x="12216" y="4978"/>
                    <a:pt x="12097" y="4919"/>
                  </a:cubicBezTo>
                  <a:cubicBezTo>
                    <a:pt x="11760" y="4661"/>
                    <a:pt x="11760" y="4304"/>
                    <a:pt x="11681" y="4007"/>
                  </a:cubicBezTo>
                  <a:lnTo>
                    <a:pt x="11681" y="4007"/>
                  </a:lnTo>
                  <a:cubicBezTo>
                    <a:pt x="11743" y="4009"/>
                    <a:pt x="11805" y="4010"/>
                    <a:pt x="11867" y="4010"/>
                  </a:cubicBezTo>
                  <a:cubicBezTo>
                    <a:pt x="12420" y="4010"/>
                    <a:pt x="12970" y="3931"/>
                    <a:pt x="13505" y="3788"/>
                  </a:cubicBezTo>
                  <a:cubicBezTo>
                    <a:pt x="14259" y="3551"/>
                    <a:pt x="14854" y="2876"/>
                    <a:pt x="14814" y="2261"/>
                  </a:cubicBezTo>
                  <a:cubicBezTo>
                    <a:pt x="14814" y="2162"/>
                    <a:pt x="14794" y="2103"/>
                    <a:pt x="14715" y="2103"/>
                  </a:cubicBezTo>
                  <a:cubicBezTo>
                    <a:pt x="14655" y="2103"/>
                    <a:pt x="14616" y="2123"/>
                    <a:pt x="14556" y="2142"/>
                  </a:cubicBezTo>
                  <a:cubicBezTo>
                    <a:pt x="14437" y="2202"/>
                    <a:pt x="14299" y="2222"/>
                    <a:pt x="14140" y="2222"/>
                  </a:cubicBezTo>
                  <a:cubicBezTo>
                    <a:pt x="13922" y="2222"/>
                    <a:pt x="13723" y="2162"/>
                    <a:pt x="13525" y="2063"/>
                  </a:cubicBezTo>
                  <a:cubicBezTo>
                    <a:pt x="13247" y="1924"/>
                    <a:pt x="13188" y="1667"/>
                    <a:pt x="12970" y="1528"/>
                  </a:cubicBezTo>
                  <a:cubicBezTo>
                    <a:pt x="12692" y="1369"/>
                    <a:pt x="12772" y="1230"/>
                    <a:pt x="12891" y="1072"/>
                  </a:cubicBezTo>
                  <a:cubicBezTo>
                    <a:pt x="12950" y="972"/>
                    <a:pt x="13029" y="893"/>
                    <a:pt x="13089" y="794"/>
                  </a:cubicBezTo>
                  <a:cubicBezTo>
                    <a:pt x="13315" y="493"/>
                    <a:pt x="13684" y="317"/>
                    <a:pt x="14060" y="317"/>
                  </a:cubicBezTo>
                  <a:close/>
                  <a:moveTo>
                    <a:pt x="14120" y="1"/>
                  </a:moveTo>
                  <a:lnTo>
                    <a:pt x="14160" y="40"/>
                  </a:lnTo>
                  <a:cubicBezTo>
                    <a:pt x="14139" y="40"/>
                    <a:pt x="14118" y="39"/>
                    <a:pt x="14098" y="39"/>
                  </a:cubicBezTo>
                  <a:cubicBezTo>
                    <a:pt x="13624" y="39"/>
                    <a:pt x="13176" y="255"/>
                    <a:pt x="12891" y="635"/>
                  </a:cubicBezTo>
                  <a:cubicBezTo>
                    <a:pt x="12851" y="695"/>
                    <a:pt x="12811" y="754"/>
                    <a:pt x="12772" y="814"/>
                  </a:cubicBezTo>
                  <a:lnTo>
                    <a:pt x="12712" y="913"/>
                  </a:lnTo>
                  <a:cubicBezTo>
                    <a:pt x="12474" y="1151"/>
                    <a:pt x="12534" y="1567"/>
                    <a:pt x="12871" y="1706"/>
                  </a:cubicBezTo>
                  <a:cubicBezTo>
                    <a:pt x="12930" y="1766"/>
                    <a:pt x="12990" y="1825"/>
                    <a:pt x="13029" y="1885"/>
                  </a:cubicBezTo>
                  <a:cubicBezTo>
                    <a:pt x="13128" y="2043"/>
                    <a:pt x="13267" y="2162"/>
                    <a:pt x="13446" y="2261"/>
                  </a:cubicBezTo>
                  <a:cubicBezTo>
                    <a:pt x="13664" y="2380"/>
                    <a:pt x="13922" y="2440"/>
                    <a:pt x="14180" y="2440"/>
                  </a:cubicBezTo>
                  <a:cubicBezTo>
                    <a:pt x="14318" y="2440"/>
                    <a:pt x="14457" y="2420"/>
                    <a:pt x="14596" y="2380"/>
                  </a:cubicBezTo>
                  <a:lnTo>
                    <a:pt x="14596" y="2380"/>
                  </a:lnTo>
                  <a:cubicBezTo>
                    <a:pt x="14556" y="2837"/>
                    <a:pt x="14061" y="3332"/>
                    <a:pt x="13466" y="3531"/>
                  </a:cubicBezTo>
                  <a:cubicBezTo>
                    <a:pt x="13003" y="3655"/>
                    <a:pt x="12524" y="3732"/>
                    <a:pt x="12043" y="3732"/>
                  </a:cubicBezTo>
                  <a:cubicBezTo>
                    <a:pt x="11988" y="3732"/>
                    <a:pt x="11934" y="3731"/>
                    <a:pt x="11879" y="3729"/>
                  </a:cubicBezTo>
                  <a:lnTo>
                    <a:pt x="11403" y="3729"/>
                  </a:lnTo>
                  <a:lnTo>
                    <a:pt x="11482" y="4026"/>
                  </a:lnTo>
                  <a:cubicBezTo>
                    <a:pt x="11502" y="4086"/>
                    <a:pt x="11502" y="4165"/>
                    <a:pt x="11522" y="4225"/>
                  </a:cubicBezTo>
                  <a:cubicBezTo>
                    <a:pt x="11562" y="4522"/>
                    <a:pt x="11701" y="4800"/>
                    <a:pt x="11919" y="5038"/>
                  </a:cubicBezTo>
                  <a:cubicBezTo>
                    <a:pt x="11839" y="5097"/>
                    <a:pt x="11780" y="5177"/>
                    <a:pt x="11720" y="5256"/>
                  </a:cubicBezTo>
                  <a:cubicBezTo>
                    <a:pt x="11681" y="5335"/>
                    <a:pt x="11621" y="5395"/>
                    <a:pt x="11542" y="5434"/>
                  </a:cubicBezTo>
                  <a:cubicBezTo>
                    <a:pt x="11403" y="5553"/>
                    <a:pt x="11324" y="5712"/>
                    <a:pt x="11344" y="5891"/>
                  </a:cubicBezTo>
                  <a:cubicBezTo>
                    <a:pt x="11324" y="5930"/>
                    <a:pt x="11324" y="5990"/>
                    <a:pt x="11304" y="6049"/>
                  </a:cubicBezTo>
                  <a:cubicBezTo>
                    <a:pt x="11066" y="6942"/>
                    <a:pt x="10947" y="7854"/>
                    <a:pt x="10907" y="8766"/>
                  </a:cubicBezTo>
                  <a:cubicBezTo>
                    <a:pt x="10888" y="9143"/>
                    <a:pt x="10868" y="9520"/>
                    <a:pt x="10828" y="9897"/>
                  </a:cubicBezTo>
                  <a:cubicBezTo>
                    <a:pt x="10828" y="9996"/>
                    <a:pt x="10828" y="9996"/>
                    <a:pt x="10610" y="10035"/>
                  </a:cubicBezTo>
                  <a:cubicBezTo>
                    <a:pt x="9440" y="10234"/>
                    <a:pt x="8746" y="10749"/>
                    <a:pt x="8468" y="11582"/>
                  </a:cubicBezTo>
                  <a:cubicBezTo>
                    <a:pt x="8250" y="12296"/>
                    <a:pt x="8190" y="13050"/>
                    <a:pt x="8270" y="13803"/>
                  </a:cubicBezTo>
                  <a:cubicBezTo>
                    <a:pt x="8270" y="13922"/>
                    <a:pt x="8270" y="14021"/>
                    <a:pt x="8270" y="14140"/>
                  </a:cubicBezTo>
                  <a:cubicBezTo>
                    <a:pt x="8329" y="14755"/>
                    <a:pt x="8270" y="15370"/>
                    <a:pt x="8151" y="15985"/>
                  </a:cubicBezTo>
                  <a:cubicBezTo>
                    <a:pt x="8012" y="16262"/>
                    <a:pt x="7834" y="16520"/>
                    <a:pt x="7615" y="16738"/>
                  </a:cubicBezTo>
                  <a:lnTo>
                    <a:pt x="7437" y="16937"/>
                  </a:lnTo>
                  <a:cubicBezTo>
                    <a:pt x="7080" y="17353"/>
                    <a:pt x="6703" y="17730"/>
                    <a:pt x="6306" y="18107"/>
                  </a:cubicBezTo>
                  <a:cubicBezTo>
                    <a:pt x="5414" y="18979"/>
                    <a:pt x="4363" y="19673"/>
                    <a:pt x="3213" y="20149"/>
                  </a:cubicBezTo>
                  <a:cubicBezTo>
                    <a:pt x="2995" y="20248"/>
                    <a:pt x="2757" y="20288"/>
                    <a:pt x="2519" y="20288"/>
                  </a:cubicBezTo>
                  <a:cubicBezTo>
                    <a:pt x="2400" y="20288"/>
                    <a:pt x="2261" y="20268"/>
                    <a:pt x="2122" y="20248"/>
                  </a:cubicBezTo>
                  <a:cubicBezTo>
                    <a:pt x="2340" y="19872"/>
                    <a:pt x="2241" y="19574"/>
                    <a:pt x="1844" y="19297"/>
                  </a:cubicBezTo>
                  <a:cubicBezTo>
                    <a:pt x="1681" y="19207"/>
                    <a:pt x="1506" y="19163"/>
                    <a:pt x="1320" y="19163"/>
                  </a:cubicBezTo>
                  <a:cubicBezTo>
                    <a:pt x="1258" y="19163"/>
                    <a:pt x="1195" y="19168"/>
                    <a:pt x="1131" y="19178"/>
                  </a:cubicBezTo>
                  <a:cubicBezTo>
                    <a:pt x="1099" y="19174"/>
                    <a:pt x="1067" y="19172"/>
                    <a:pt x="1036" y="19172"/>
                  </a:cubicBezTo>
                  <a:cubicBezTo>
                    <a:pt x="889" y="19172"/>
                    <a:pt x="745" y="19208"/>
                    <a:pt x="615" y="19257"/>
                  </a:cubicBezTo>
                  <a:cubicBezTo>
                    <a:pt x="218" y="19416"/>
                    <a:pt x="0" y="19812"/>
                    <a:pt x="119" y="20209"/>
                  </a:cubicBezTo>
                  <a:cubicBezTo>
                    <a:pt x="198" y="20526"/>
                    <a:pt x="417" y="20764"/>
                    <a:pt x="714" y="20903"/>
                  </a:cubicBezTo>
                  <a:cubicBezTo>
                    <a:pt x="1210" y="21141"/>
                    <a:pt x="1785" y="21280"/>
                    <a:pt x="2340" y="21280"/>
                  </a:cubicBezTo>
                  <a:cubicBezTo>
                    <a:pt x="2717" y="21280"/>
                    <a:pt x="3074" y="21220"/>
                    <a:pt x="3431" y="21141"/>
                  </a:cubicBezTo>
                  <a:cubicBezTo>
                    <a:pt x="3907" y="21002"/>
                    <a:pt x="4383" y="20804"/>
                    <a:pt x="4819" y="20586"/>
                  </a:cubicBezTo>
                  <a:lnTo>
                    <a:pt x="4819" y="20586"/>
                  </a:lnTo>
                  <a:cubicBezTo>
                    <a:pt x="4383" y="21022"/>
                    <a:pt x="4026" y="21537"/>
                    <a:pt x="3748" y="22093"/>
                  </a:cubicBezTo>
                  <a:cubicBezTo>
                    <a:pt x="3451" y="22708"/>
                    <a:pt x="3193" y="23322"/>
                    <a:pt x="2975" y="23957"/>
                  </a:cubicBezTo>
                  <a:cubicBezTo>
                    <a:pt x="2895" y="24254"/>
                    <a:pt x="2836" y="24552"/>
                    <a:pt x="2796" y="24869"/>
                  </a:cubicBezTo>
                  <a:cubicBezTo>
                    <a:pt x="2777" y="25087"/>
                    <a:pt x="2737" y="25305"/>
                    <a:pt x="2677" y="25524"/>
                  </a:cubicBezTo>
                  <a:cubicBezTo>
                    <a:pt x="2479" y="26317"/>
                    <a:pt x="2638" y="27070"/>
                    <a:pt x="2796" y="27804"/>
                  </a:cubicBezTo>
                  <a:cubicBezTo>
                    <a:pt x="2816" y="27943"/>
                    <a:pt x="2856" y="28062"/>
                    <a:pt x="2876" y="28201"/>
                  </a:cubicBezTo>
                  <a:cubicBezTo>
                    <a:pt x="3074" y="29133"/>
                    <a:pt x="3431" y="30005"/>
                    <a:pt x="3927" y="30818"/>
                  </a:cubicBezTo>
                  <a:cubicBezTo>
                    <a:pt x="4363" y="31572"/>
                    <a:pt x="4879" y="32306"/>
                    <a:pt x="5434" y="32980"/>
                  </a:cubicBezTo>
                  <a:lnTo>
                    <a:pt x="5454" y="33000"/>
                  </a:lnTo>
                  <a:cubicBezTo>
                    <a:pt x="4938" y="33615"/>
                    <a:pt x="4462" y="34269"/>
                    <a:pt x="4066" y="34963"/>
                  </a:cubicBezTo>
                  <a:lnTo>
                    <a:pt x="3966" y="35142"/>
                  </a:lnTo>
                  <a:cubicBezTo>
                    <a:pt x="3768" y="35459"/>
                    <a:pt x="3590" y="35796"/>
                    <a:pt x="3451" y="36153"/>
                  </a:cubicBezTo>
                  <a:cubicBezTo>
                    <a:pt x="3193" y="36748"/>
                    <a:pt x="2995" y="37343"/>
                    <a:pt x="2816" y="37958"/>
                  </a:cubicBezTo>
                  <a:cubicBezTo>
                    <a:pt x="2658" y="38553"/>
                    <a:pt x="2578" y="39167"/>
                    <a:pt x="2578" y="39782"/>
                  </a:cubicBezTo>
                  <a:cubicBezTo>
                    <a:pt x="2618" y="40694"/>
                    <a:pt x="2777" y="41587"/>
                    <a:pt x="3074" y="42440"/>
                  </a:cubicBezTo>
                  <a:cubicBezTo>
                    <a:pt x="3411" y="43451"/>
                    <a:pt x="3907" y="44383"/>
                    <a:pt x="4581" y="45216"/>
                  </a:cubicBezTo>
                  <a:cubicBezTo>
                    <a:pt x="4621" y="45275"/>
                    <a:pt x="4680" y="45335"/>
                    <a:pt x="4720" y="45394"/>
                  </a:cubicBezTo>
                  <a:cubicBezTo>
                    <a:pt x="4264" y="45137"/>
                    <a:pt x="3768" y="44958"/>
                    <a:pt x="3252" y="44839"/>
                  </a:cubicBezTo>
                  <a:cubicBezTo>
                    <a:pt x="2955" y="44760"/>
                    <a:pt x="2658" y="44720"/>
                    <a:pt x="2360" y="44720"/>
                  </a:cubicBezTo>
                  <a:cubicBezTo>
                    <a:pt x="2330" y="44719"/>
                    <a:pt x="2300" y="44719"/>
                    <a:pt x="2271" y="44719"/>
                  </a:cubicBezTo>
                  <a:cubicBezTo>
                    <a:pt x="1590" y="44719"/>
                    <a:pt x="948" y="44936"/>
                    <a:pt x="397" y="45335"/>
                  </a:cubicBezTo>
                  <a:cubicBezTo>
                    <a:pt x="218" y="45494"/>
                    <a:pt x="99" y="45732"/>
                    <a:pt x="79" y="45970"/>
                  </a:cubicBezTo>
                  <a:cubicBezTo>
                    <a:pt x="60" y="46168"/>
                    <a:pt x="119" y="46386"/>
                    <a:pt x="258" y="46525"/>
                  </a:cubicBezTo>
                  <a:cubicBezTo>
                    <a:pt x="479" y="46727"/>
                    <a:pt x="751" y="46844"/>
                    <a:pt x="1042" y="46844"/>
                  </a:cubicBezTo>
                  <a:cubicBezTo>
                    <a:pt x="1065" y="46844"/>
                    <a:pt x="1088" y="46844"/>
                    <a:pt x="1111" y="46842"/>
                  </a:cubicBezTo>
                  <a:cubicBezTo>
                    <a:pt x="1249" y="46842"/>
                    <a:pt x="1388" y="46822"/>
                    <a:pt x="1507" y="46783"/>
                  </a:cubicBezTo>
                  <a:cubicBezTo>
                    <a:pt x="1805" y="46723"/>
                    <a:pt x="2043" y="46525"/>
                    <a:pt x="2162" y="46247"/>
                  </a:cubicBezTo>
                  <a:cubicBezTo>
                    <a:pt x="2221" y="46069"/>
                    <a:pt x="2201" y="45870"/>
                    <a:pt x="2102" y="45712"/>
                  </a:cubicBezTo>
                  <a:cubicBezTo>
                    <a:pt x="2229" y="45684"/>
                    <a:pt x="2358" y="45670"/>
                    <a:pt x="2486" y="45670"/>
                  </a:cubicBezTo>
                  <a:cubicBezTo>
                    <a:pt x="2721" y="45670"/>
                    <a:pt x="2955" y="45714"/>
                    <a:pt x="3173" y="45791"/>
                  </a:cubicBezTo>
                  <a:cubicBezTo>
                    <a:pt x="3808" y="46029"/>
                    <a:pt x="4403" y="46366"/>
                    <a:pt x="4938" y="46763"/>
                  </a:cubicBezTo>
                  <a:cubicBezTo>
                    <a:pt x="5870" y="47457"/>
                    <a:pt x="6723" y="48250"/>
                    <a:pt x="7496" y="49123"/>
                  </a:cubicBezTo>
                  <a:cubicBezTo>
                    <a:pt x="7992" y="49698"/>
                    <a:pt x="8230" y="50213"/>
                    <a:pt x="8230" y="50789"/>
                  </a:cubicBezTo>
                  <a:cubicBezTo>
                    <a:pt x="8230" y="51146"/>
                    <a:pt x="8230" y="51502"/>
                    <a:pt x="8210" y="51859"/>
                  </a:cubicBezTo>
                  <a:cubicBezTo>
                    <a:pt x="8210" y="52296"/>
                    <a:pt x="8190" y="52752"/>
                    <a:pt x="8210" y="53208"/>
                  </a:cubicBezTo>
                  <a:cubicBezTo>
                    <a:pt x="8230" y="53724"/>
                    <a:pt x="8349" y="54239"/>
                    <a:pt x="8567" y="54715"/>
                  </a:cubicBezTo>
                  <a:cubicBezTo>
                    <a:pt x="8904" y="55350"/>
                    <a:pt x="9579" y="55766"/>
                    <a:pt x="10590" y="55925"/>
                  </a:cubicBezTo>
                  <a:cubicBezTo>
                    <a:pt x="10788" y="55965"/>
                    <a:pt x="10788" y="55984"/>
                    <a:pt x="10808" y="56064"/>
                  </a:cubicBezTo>
                  <a:cubicBezTo>
                    <a:pt x="10808" y="56222"/>
                    <a:pt x="10808" y="56401"/>
                    <a:pt x="10828" y="56579"/>
                  </a:cubicBezTo>
                  <a:cubicBezTo>
                    <a:pt x="10848" y="57313"/>
                    <a:pt x="10927" y="58047"/>
                    <a:pt x="11026" y="58781"/>
                  </a:cubicBezTo>
                  <a:lnTo>
                    <a:pt x="11066" y="58999"/>
                  </a:lnTo>
                  <a:cubicBezTo>
                    <a:pt x="11165" y="59633"/>
                    <a:pt x="11284" y="60347"/>
                    <a:pt x="11899" y="60942"/>
                  </a:cubicBezTo>
                  <a:cubicBezTo>
                    <a:pt x="11859" y="60982"/>
                    <a:pt x="11820" y="61022"/>
                    <a:pt x="11780" y="61081"/>
                  </a:cubicBezTo>
                  <a:lnTo>
                    <a:pt x="11780" y="61101"/>
                  </a:lnTo>
                  <a:cubicBezTo>
                    <a:pt x="11641" y="61259"/>
                    <a:pt x="11383" y="61597"/>
                    <a:pt x="11562" y="61993"/>
                  </a:cubicBezTo>
                  <a:cubicBezTo>
                    <a:pt x="11672" y="62177"/>
                    <a:pt x="11868" y="62293"/>
                    <a:pt x="12085" y="62293"/>
                  </a:cubicBezTo>
                  <a:cubicBezTo>
                    <a:pt x="12102" y="62293"/>
                    <a:pt x="12120" y="62292"/>
                    <a:pt x="12137" y="62291"/>
                  </a:cubicBezTo>
                  <a:lnTo>
                    <a:pt x="12434" y="62291"/>
                  </a:lnTo>
                  <a:cubicBezTo>
                    <a:pt x="13069" y="62291"/>
                    <a:pt x="13684" y="62509"/>
                    <a:pt x="14180" y="62905"/>
                  </a:cubicBezTo>
                  <a:cubicBezTo>
                    <a:pt x="14418" y="63084"/>
                    <a:pt x="14556" y="63342"/>
                    <a:pt x="14576" y="63619"/>
                  </a:cubicBezTo>
                  <a:cubicBezTo>
                    <a:pt x="14418" y="63580"/>
                    <a:pt x="14279" y="63560"/>
                    <a:pt x="14120" y="63560"/>
                  </a:cubicBezTo>
                  <a:cubicBezTo>
                    <a:pt x="14102" y="63559"/>
                    <a:pt x="14084" y="63559"/>
                    <a:pt x="14067" y="63559"/>
                  </a:cubicBezTo>
                  <a:cubicBezTo>
                    <a:pt x="13592" y="63559"/>
                    <a:pt x="13158" y="63812"/>
                    <a:pt x="12891" y="64195"/>
                  </a:cubicBezTo>
                  <a:cubicBezTo>
                    <a:pt x="12672" y="64492"/>
                    <a:pt x="12633" y="64889"/>
                    <a:pt x="12791" y="65226"/>
                  </a:cubicBezTo>
                  <a:cubicBezTo>
                    <a:pt x="13051" y="65672"/>
                    <a:pt x="13538" y="65943"/>
                    <a:pt x="14055" y="65943"/>
                  </a:cubicBezTo>
                  <a:cubicBezTo>
                    <a:pt x="14090" y="65943"/>
                    <a:pt x="14125" y="65942"/>
                    <a:pt x="14160" y="65940"/>
                  </a:cubicBezTo>
                  <a:cubicBezTo>
                    <a:pt x="14556" y="65940"/>
                    <a:pt x="14953" y="65821"/>
                    <a:pt x="15290" y="65603"/>
                  </a:cubicBezTo>
                  <a:cubicBezTo>
                    <a:pt x="15746" y="65285"/>
                    <a:pt x="16044" y="64789"/>
                    <a:pt x="16103" y="64254"/>
                  </a:cubicBezTo>
                  <a:cubicBezTo>
                    <a:pt x="16183" y="63679"/>
                    <a:pt x="16004" y="63104"/>
                    <a:pt x="15607" y="62667"/>
                  </a:cubicBezTo>
                  <a:cubicBezTo>
                    <a:pt x="15449" y="62469"/>
                    <a:pt x="15270" y="62291"/>
                    <a:pt x="15092" y="62132"/>
                  </a:cubicBezTo>
                  <a:lnTo>
                    <a:pt x="14993" y="62033"/>
                  </a:lnTo>
                  <a:cubicBezTo>
                    <a:pt x="15488" y="62013"/>
                    <a:pt x="16004" y="61934"/>
                    <a:pt x="16480" y="61775"/>
                  </a:cubicBezTo>
                  <a:cubicBezTo>
                    <a:pt x="17333" y="61497"/>
                    <a:pt x="18066" y="60942"/>
                    <a:pt x="18364" y="60308"/>
                  </a:cubicBezTo>
                  <a:cubicBezTo>
                    <a:pt x="18542" y="59951"/>
                    <a:pt x="18582" y="59514"/>
                    <a:pt x="18443" y="59118"/>
                  </a:cubicBezTo>
                  <a:cubicBezTo>
                    <a:pt x="18304" y="58721"/>
                    <a:pt x="18047" y="58384"/>
                    <a:pt x="17690" y="58166"/>
                  </a:cubicBezTo>
                  <a:cubicBezTo>
                    <a:pt x="18523" y="58007"/>
                    <a:pt x="19514" y="57630"/>
                    <a:pt x="20089" y="56698"/>
                  </a:cubicBezTo>
                  <a:cubicBezTo>
                    <a:pt x="20288" y="56381"/>
                    <a:pt x="20426" y="56024"/>
                    <a:pt x="20486" y="55667"/>
                  </a:cubicBezTo>
                  <a:cubicBezTo>
                    <a:pt x="20704" y="54457"/>
                    <a:pt x="20050" y="53109"/>
                    <a:pt x="18622" y="51800"/>
                  </a:cubicBezTo>
                  <a:cubicBezTo>
                    <a:pt x="17630" y="50868"/>
                    <a:pt x="16401" y="50114"/>
                    <a:pt x="15131" y="49381"/>
                  </a:cubicBezTo>
                  <a:cubicBezTo>
                    <a:pt x="14596" y="49063"/>
                    <a:pt x="14061" y="48746"/>
                    <a:pt x="13525" y="48448"/>
                  </a:cubicBezTo>
                  <a:cubicBezTo>
                    <a:pt x="12990" y="48151"/>
                    <a:pt x="12415" y="47814"/>
                    <a:pt x="11879" y="47497"/>
                  </a:cubicBezTo>
                  <a:lnTo>
                    <a:pt x="11463" y="47259"/>
                  </a:lnTo>
                  <a:cubicBezTo>
                    <a:pt x="10848" y="46902"/>
                    <a:pt x="10213" y="46505"/>
                    <a:pt x="9618" y="46128"/>
                  </a:cubicBezTo>
                  <a:lnTo>
                    <a:pt x="9598" y="46128"/>
                  </a:lnTo>
                  <a:cubicBezTo>
                    <a:pt x="8984" y="45712"/>
                    <a:pt x="8349" y="45295"/>
                    <a:pt x="7794" y="44839"/>
                  </a:cubicBezTo>
                  <a:cubicBezTo>
                    <a:pt x="7199" y="44363"/>
                    <a:pt x="6663" y="43808"/>
                    <a:pt x="6227" y="43193"/>
                  </a:cubicBezTo>
                  <a:cubicBezTo>
                    <a:pt x="5910" y="42757"/>
                    <a:pt x="5652" y="42261"/>
                    <a:pt x="5454" y="41765"/>
                  </a:cubicBezTo>
                  <a:cubicBezTo>
                    <a:pt x="5335" y="41468"/>
                    <a:pt x="5275" y="41190"/>
                    <a:pt x="5275" y="40893"/>
                  </a:cubicBezTo>
                  <a:lnTo>
                    <a:pt x="5255" y="40754"/>
                  </a:lnTo>
                  <a:cubicBezTo>
                    <a:pt x="5136" y="39842"/>
                    <a:pt x="5176" y="38910"/>
                    <a:pt x="5414" y="38017"/>
                  </a:cubicBezTo>
                  <a:cubicBezTo>
                    <a:pt x="5771" y="36887"/>
                    <a:pt x="6386" y="35856"/>
                    <a:pt x="7219" y="35043"/>
                  </a:cubicBezTo>
                  <a:cubicBezTo>
                    <a:pt x="7477" y="35300"/>
                    <a:pt x="7715" y="35578"/>
                    <a:pt x="7972" y="35856"/>
                  </a:cubicBezTo>
                  <a:cubicBezTo>
                    <a:pt x="8369" y="36292"/>
                    <a:pt x="8766" y="36728"/>
                    <a:pt x="9142" y="37184"/>
                  </a:cubicBezTo>
                  <a:cubicBezTo>
                    <a:pt x="9539" y="37680"/>
                    <a:pt x="9916" y="38196"/>
                    <a:pt x="10253" y="38751"/>
                  </a:cubicBezTo>
                  <a:cubicBezTo>
                    <a:pt x="10729" y="39505"/>
                    <a:pt x="11126" y="40199"/>
                    <a:pt x="11244" y="41051"/>
                  </a:cubicBezTo>
                  <a:cubicBezTo>
                    <a:pt x="11344" y="41884"/>
                    <a:pt x="11225" y="42737"/>
                    <a:pt x="10888" y="43530"/>
                  </a:cubicBezTo>
                  <a:cubicBezTo>
                    <a:pt x="10788" y="43748"/>
                    <a:pt x="10729" y="43986"/>
                    <a:pt x="10709" y="44244"/>
                  </a:cubicBezTo>
                  <a:cubicBezTo>
                    <a:pt x="10709" y="44383"/>
                    <a:pt x="10749" y="44522"/>
                    <a:pt x="10868" y="44621"/>
                  </a:cubicBezTo>
                  <a:cubicBezTo>
                    <a:pt x="10947" y="44681"/>
                    <a:pt x="11046" y="44720"/>
                    <a:pt x="11145" y="44720"/>
                  </a:cubicBezTo>
                  <a:lnTo>
                    <a:pt x="11165" y="44720"/>
                  </a:lnTo>
                  <a:cubicBezTo>
                    <a:pt x="11324" y="44700"/>
                    <a:pt x="11482" y="44641"/>
                    <a:pt x="11601" y="44542"/>
                  </a:cubicBezTo>
                  <a:cubicBezTo>
                    <a:pt x="12930" y="43649"/>
                    <a:pt x="13743" y="41825"/>
                    <a:pt x="13485" y="40357"/>
                  </a:cubicBezTo>
                  <a:cubicBezTo>
                    <a:pt x="13228" y="39029"/>
                    <a:pt x="12256" y="37978"/>
                    <a:pt x="11542" y="37204"/>
                  </a:cubicBezTo>
                  <a:cubicBezTo>
                    <a:pt x="11185" y="36827"/>
                    <a:pt x="10808" y="36470"/>
                    <a:pt x="10431" y="36113"/>
                  </a:cubicBezTo>
                  <a:lnTo>
                    <a:pt x="9955" y="35637"/>
                  </a:lnTo>
                  <a:cubicBezTo>
                    <a:pt x="9717" y="35400"/>
                    <a:pt x="9440" y="35162"/>
                    <a:pt x="9162" y="34943"/>
                  </a:cubicBezTo>
                  <a:cubicBezTo>
                    <a:pt x="9043" y="34824"/>
                    <a:pt x="8904" y="34725"/>
                    <a:pt x="8785" y="34606"/>
                  </a:cubicBezTo>
                  <a:lnTo>
                    <a:pt x="8706" y="34547"/>
                  </a:lnTo>
                  <a:cubicBezTo>
                    <a:pt x="8567" y="34428"/>
                    <a:pt x="8448" y="34309"/>
                    <a:pt x="8329" y="34210"/>
                  </a:cubicBezTo>
                  <a:lnTo>
                    <a:pt x="8250" y="34110"/>
                  </a:lnTo>
                  <a:lnTo>
                    <a:pt x="8389" y="34011"/>
                  </a:lnTo>
                  <a:lnTo>
                    <a:pt x="8468" y="33952"/>
                  </a:lnTo>
                  <a:cubicBezTo>
                    <a:pt x="8587" y="33853"/>
                    <a:pt x="8726" y="33754"/>
                    <a:pt x="8885" y="33714"/>
                  </a:cubicBezTo>
                  <a:cubicBezTo>
                    <a:pt x="9004" y="33734"/>
                    <a:pt x="9123" y="33793"/>
                    <a:pt x="9242" y="33873"/>
                  </a:cubicBezTo>
                  <a:lnTo>
                    <a:pt x="9361" y="33952"/>
                  </a:lnTo>
                  <a:cubicBezTo>
                    <a:pt x="10531" y="34626"/>
                    <a:pt x="11780" y="35122"/>
                    <a:pt x="13069" y="35479"/>
                  </a:cubicBezTo>
                  <a:cubicBezTo>
                    <a:pt x="13188" y="35499"/>
                    <a:pt x="13327" y="35538"/>
                    <a:pt x="13426" y="35558"/>
                  </a:cubicBezTo>
                  <a:cubicBezTo>
                    <a:pt x="13585" y="35578"/>
                    <a:pt x="13723" y="35618"/>
                    <a:pt x="13882" y="35657"/>
                  </a:cubicBezTo>
                  <a:cubicBezTo>
                    <a:pt x="13961" y="35697"/>
                    <a:pt x="14061" y="35697"/>
                    <a:pt x="14160" y="35717"/>
                  </a:cubicBezTo>
                  <a:cubicBezTo>
                    <a:pt x="14437" y="35717"/>
                    <a:pt x="14675" y="35518"/>
                    <a:pt x="14715" y="35241"/>
                  </a:cubicBezTo>
                  <a:cubicBezTo>
                    <a:pt x="14834" y="34765"/>
                    <a:pt x="14596" y="34348"/>
                    <a:pt x="14021" y="34011"/>
                  </a:cubicBezTo>
                  <a:cubicBezTo>
                    <a:pt x="13208" y="33575"/>
                    <a:pt x="12355" y="33297"/>
                    <a:pt x="11463" y="33198"/>
                  </a:cubicBezTo>
                  <a:cubicBezTo>
                    <a:pt x="11145" y="33159"/>
                    <a:pt x="10848" y="33079"/>
                    <a:pt x="10550" y="33000"/>
                  </a:cubicBezTo>
                  <a:lnTo>
                    <a:pt x="10491" y="32980"/>
                  </a:lnTo>
                  <a:cubicBezTo>
                    <a:pt x="10828" y="32881"/>
                    <a:pt x="11185" y="32802"/>
                    <a:pt x="11542" y="32762"/>
                  </a:cubicBezTo>
                  <a:cubicBezTo>
                    <a:pt x="12375" y="32643"/>
                    <a:pt x="13188" y="32385"/>
                    <a:pt x="13961" y="31989"/>
                  </a:cubicBezTo>
                  <a:cubicBezTo>
                    <a:pt x="14180" y="31870"/>
                    <a:pt x="14874" y="31493"/>
                    <a:pt x="14735" y="30739"/>
                  </a:cubicBezTo>
                  <a:cubicBezTo>
                    <a:pt x="14695" y="30462"/>
                    <a:pt x="14437" y="30243"/>
                    <a:pt x="14160" y="30243"/>
                  </a:cubicBezTo>
                  <a:cubicBezTo>
                    <a:pt x="14061" y="30263"/>
                    <a:pt x="13961" y="30263"/>
                    <a:pt x="13882" y="30283"/>
                  </a:cubicBezTo>
                  <a:cubicBezTo>
                    <a:pt x="12851" y="30501"/>
                    <a:pt x="11839" y="30838"/>
                    <a:pt x="10868" y="31255"/>
                  </a:cubicBezTo>
                  <a:lnTo>
                    <a:pt x="10630" y="31374"/>
                  </a:lnTo>
                  <a:cubicBezTo>
                    <a:pt x="10114" y="31592"/>
                    <a:pt x="9618" y="31850"/>
                    <a:pt x="9142" y="32127"/>
                  </a:cubicBezTo>
                  <a:cubicBezTo>
                    <a:pt x="9063" y="32207"/>
                    <a:pt x="8964" y="32246"/>
                    <a:pt x="8865" y="32246"/>
                  </a:cubicBezTo>
                  <a:cubicBezTo>
                    <a:pt x="8805" y="32246"/>
                    <a:pt x="8726" y="32207"/>
                    <a:pt x="8607" y="32108"/>
                  </a:cubicBezTo>
                  <a:cubicBezTo>
                    <a:pt x="8528" y="32048"/>
                    <a:pt x="8448" y="31989"/>
                    <a:pt x="8369" y="31949"/>
                  </a:cubicBezTo>
                  <a:cubicBezTo>
                    <a:pt x="8329" y="31929"/>
                    <a:pt x="8250" y="31889"/>
                    <a:pt x="8210" y="31850"/>
                  </a:cubicBezTo>
                  <a:cubicBezTo>
                    <a:pt x="8250" y="31810"/>
                    <a:pt x="8329" y="31770"/>
                    <a:pt x="8369" y="31731"/>
                  </a:cubicBezTo>
                  <a:cubicBezTo>
                    <a:pt x="8428" y="31691"/>
                    <a:pt x="8488" y="31632"/>
                    <a:pt x="8547" y="31592"/>
                  </a:cubicBezTo>
                  <a:lnTo>
                    <a:pt x="9103" y="31076"/>
                  </a:lnTo>
                  <a:cubicBezTo>
                    <a:pt x="9559" y="30660"/>
                    <a:pt x="10015" y="30243"/>
                    <a:pt x="10451" y="29807"/>
                  </a:cubicBezTo>
                  <a:cubicBezTo>
                    <a:pt x="11165" y="29172"/>
                    <a:pt x="11820" y="28459"/>
                    <a:pt x="12415" y="27705"/>
                  </a:cubicBezTo>
                  <a:cubicBezTo>
                    <a:pt x="12871" y="27110"/>
                    <a:pt x="13327" y="26495"/>
                    <a:pt x="13446" y="25742"/>
                  </a:cubicBezTo>
                  <a:cubicBezTo>
                    <a:pt x="13604" y="24849"/>
                    <a:pt x="13545" y="24135"/>
                    <a:pt x="13287" y="23521"/>
                  </a:cubicBezTo>
                  <a:cubicBezTo>
                    <a:pt x="13009" y="22787"/>
                    <a:pt x="12534" y="22132"/>
                    <a:pt x="11939" y="21637"/>
                  </a:cubicBezTo>
                  <a:cubicBezTo>
                    <a:pt x="11800" y="21557"/>
                    <a:pt x="11661" y="21458"/>
                    <a:pt x="11522" y="21399"/>
                  </a:cubicBezTo>
                  <a:lnTo>
                    <a:pt x="11463" y="21359"/>
                  </a:lnTo>
                  <a:cubicBezTo>
                    <a:pt x="11344" y="21299"/>
                    <a:pt x="11225" y="21260"/>
                    <a:pt x="11106" y="21260"/>
                  </a:cubicBezTo>
                  <a:cubicBezTo>
                    <a:pt x="11026" y="21260"/>
                    <a:pt x="10947" y="21280"/>
                    <a:pt x="10868" y="21319"/>
                  </a:cubicBezTo>
                  <a:cubicBezTo>
                    <a:pt x="10650" y="21438"/>
                    <a:pt x="10570" y="21696"/>
                    <a:pt x="10709" y="21894"/>
                  </a:cubicBezTo>
                  <a:cubicBezTo>
                    <a:pt x="11007" y="22688"/>
                    <a:pt x="11304" y="23441"/>
                    <a:pt x="11264" y="24235"/>
                  </a:cubicBezTo>
                  <a:cubicBezTo>
                    <a:pt x="11264" y="25008"/>
                    <a:pt x="11066" y="25762"/>
                    <a:pt x="10689" y="26436"/>
                  </a:cubicBezTo>
                  <a:lnTo>
                    <a:pt x="10610" y="26575"/>
                  </a:lnTo>
                  <a:cubicBezTo>
                    <a:pt x="10293" y="27110"/>
                    <a:pt x="9975" y="27645"/>
                    <a:pt x="9618" y="28161"/>
                  </a:cubicBezTo>
                  <a:cubicBezTo>
                    <a:pt x="9123" y="28835"/>
                    <a:pt x="8587" y="29470"/>
                    <a:pt x="8012" y="30065"/>
                  </a:cubicBezTo>
                  <a:cubicBezTo>
                    <a:pt x="7734" y="30343"/>
                    <a:pt x="7477" y="30620"/>
                    <a:pt x="7219" y="30937"/>
                  </a:cubicBezTo>
                  <a:cubicBezTo>
                    <a:pt x="6723" y="30462"/>
                    <a:pt x="6306" y="29906"/>
                    <a:pt x="5989" y="29291"/>
                  </a:cubicBezTo>
                  <a:cubicBezTo>
                    <a:pt x="5176" y="27883"/>
                    <a:pt x="4978" y="26297"/>
                    <a:pt x="5394" y="24393"/>
                  </a:cubicBezTo>
                  <a:cubicBezTo>
                    <a:pt x="5593" y="23640"/>
                    <a:pt x="5969" y="22945"/>
                    <a:pt x="6505" y="22370"/>
                  </a:cubicBezTo>
                  <a:cubicBezTo>
                    <a:pt x="7338" y="21478"/>
                    <a:pt x="8290" y="20685"/>
                    <a:pt x="9321" y="20030"/>
                  </a:cubicBezTo>
                  <a:cubicBezTo>
                    <a:pt x="10213" y="19435"/>
                    <a:pt x="11185" y="18880"/>
                    <a:pt x="12137" y="18325"/>
                  </a:cubicBezTo>
                  <a:lnTo>
                    <a:pt x="12474" y="18126"/>
                  </a:lnTo>
                  <a:lnTo>
                    <a:pt x="13406" y="17611"/>
                  </a:lnTo>
                  <a:cubicBezTo>
                    <a:pt x="14338" y="17095"/>
                    <a:pt x="15290" y="16540"/>
                    <a:pt x="16202" y="15965"/>
                  </a:cubicBezTo>
                  <a:cubicBezTo>
                    <a:pt x="17333" y="15291"/>
                    <a:pt x="18364" y="14478"/>
                    <a:pt x="19296" y="13545"/>
                  </a:cubicBezTo>
                  <a:cubicBezTo>
                    <a:pt x="19891" y="12911"/>
                    <a:pt x="20288" y="12137"/>
                    <a:pt x="20506" y="11305"/>
                  </a:cubicBezTo>
                  <a:lnTo>
                    <a:pt x="20506" y="11285"/>
                  </a:lnTo>
                  <a:lnTo>
                    <a:pt x="20506" y="10293"/>
                  </a:lnTo>
                  <a:lnTo>
                    <a:pt x="20486" y="10253"/>
                  </a:lnTo>
                  <a:lnTo>
                    <a:pt x="20466" y="10194"/>
                  </a:lnTo>
                  <a:cubicBezTo>
                    <a:pt x="20268" y="9619"/>
                    <a:pt x="20069" y="9044"/>
                    <a:pt x="19475" y="8568"/>
                  </a:cubicBezTo>
                  <a:cubicBezTo>
                    <a:pt x="19197" y="8330"/>
                    <a:pt x="18880" y="8151"/>
                    <a:pt x="18542" y="8032"/>
                  </a:cubicBezTo>
                  <a:cubicBezTo>
                    <a:pt x="18245" y="7913"/>
                    <a:pt x="17947" y="7834"/>
                    <a:pt x="17630" y="7794"/>
                  </a:cubicBezTo>
                  <a:cubicBezTo>
                    <a:pt x="17987" y="7576"/>
                    <a:pt x="18245" y="7259"/>
                    <a:pt x="18404" y="6862"/>
                  </a:cubicBezTo>
                  <a:cubicBezTo>
                    <a:pt x="18562" y="6406"/>
                    <a:pt x="18483" y="5871"/>
                    <a:pt x="18205" y="5474"/>
                  </a:cubicBezTo>
                  <a:cubicBezTo>
                    <a:pt x="17769" y="4760"/>
                    <a:pt x="17015" y="4423"/>
                    <a:pt x="16361" y="4165"/>
                  </a:cubicBezTo>
                  <a:cubicBezTo>
                    <a:pt x="15905" y="4007"/>
                    <a:pt x="15429" y="3927"/>
                    <a:pt x="14933" y="3927"/>
                  </a:cubicBezTo>
                  <a:cubicBezTo>
                    <a:pt x="15151" y="3749"/>
                    <a:pt x="15369" y="3551"/>
                    <a:pt x="15548" y="3332"/>
                  </a:cubicBezTo>
                  <a:cubicBezTo>
                    <a:pt x="16183" y="2658"/>
                    <a:pt x="16282" y="1905"/>
                    <a:pt x="15845" y="1012"/>
                  </a:cubicBezTo>
                  <a:cubicBezTo>
                    <a:pt x="15588" y="536"/>
                    <a:pt x="15112" y="179"/>
                    <a:pt x="14576" y="60"/>
                  </a:cubicBezTo>
                  <a:cubicBezTo>
                    <a:pt x="14418" y="21"/>
                    <a:pt x="14259" y="1"/>
                    <a:pt x="14120"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567800" y="2487375"/>
              <a:ext cx="80850" cy="66750"/>
            </a:xfrm>
            <a:custGeom>
              <a:avLst/>
              <a:gdLst/>
              <a:ahLst/>
              <a:cxnLst/>
              <a:rect l="l" t="t" r="r" b="b"/>
              <a:pathLst>
                <a:path w="3234" h="2670" extrusionOk="0">
                  <a:moveTo>
                    <a:pt x="1786" y="238"/>
                  </a:moveTo>
                  <a:cubicBezTo>
                    <a:pt x="2757" y="238"/>
                    <a:pt x="3233" y="1408"/>
                    <a:pt x="2559" y="2103"/>
                  </a:cubicBezTo>
                  <a:cubicBezTo>
                    <a:pt x="2335" y="2327"/>
                    <a:pt x="2061" y="2427"/>
                    <a:pt x="1793" y="2427"/>
                  </a:cubicBezTo>
                  <a:cubicBezTo>
                    <a:pt x="1231" y="2427"/>
                    <a:pt x="695" y="1987"/>
                    <a:pt x="695" y="1329"/>
                  </a:cubicBezTo>
                  <a:cubicBezTo>
                    <a:pt x="695" y="734"/>
                    <a:pt x="1171" y="238"/>
                    <a:pt x="1786" y="238"/>
                  </a:cubicBezTo>
                  <a:close/>
                  <a:moveTo>
                    <a:pt x="1786" y="0"/>
                  </a:moveTo>
                  <a:cubicBezTo>
                    <a:pt x="596" y="0"/>
                    <a:pt x="1" y="1428"/>
                    <a:pt x="834" y="2281"/>
                  </a:cubicBezTo>
                  <a:cubicBezTo>
                    <a:pt x="1108" y="2549"/>
                    <a:pt x="1442" y="2669"/>
                    <a:pt x="1769" y="2669"/>
                  </a:cubicBezTo>
                  <a:cubicBezTo>
                    <a:pt x="2458" y="2669"/>
                    <a:pt x="3114" y="2136"/>
                    <a:pt x="3114" y="1329"/>
                  </a:cubicBezTo>
                  <a:cubicBezTo>
                    <a:pt x="3114" y="595"/>
                    <a:pt x="2519" y="0"/>
                    <a:pt x="1786" y="0"/>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567800" y="3158650"/>
              <a:ext cx="81350" cy="67100"/>
            </a:xfrm>
            <a:custGeom>
              <a:avLst/>
              <a:gdLst/>
              <a:ahLst/>
              <a:cxnLst/>
              <a:rect l="l" t="t" r="r" b="b"/>
              <a:pathLst>
                <a:path w="3254" h="2684" extrusionOk="0">
                  <a:moveTo>
                    <a:pt x="1786" y="259"/>
                  </a:moveTo>
                  <a:cubicBezTo>
                    <a:pt x="2757" y="259"/>
                    <a:pt x="3253" y="1429"/>
                    <a:pt x="2559" y="2123"/>
                  </a:cubicBezTo>
                  <a:cubicBezTo>
                    <a:pt x="2335" y="2347"/>
                    <a:pt x="2061" y="2447"/>
                    <a:pt x="1793" y="2447"/>
                  </a:cubicBezTo>
                  <a:cubicBezTo>
                    <a:pt x="1231" y="2447"/>
                    <a:pt x="695" y="2007"/>
                    <a:pt x="695" y="1350"/>
                  </a:cubicBezTo>
                  <a:cubicBezTo>
                    <a:pt x="695" y="735"/>
                    <a:pt x="1191" y="259"/>
                    <a:pt x="1786" y="259"/>
                  </a:cubicBezTo>
                  <a:close/>
                  <a:moveTo>
                    <a:pt x="1786" y="1"/>
                  </a:moveTo>
                  <a:cubicBezTo>
                    <a:pt x="596" y="1"/>
                    <a:pt x="1" y="1449"/>
                    <a:pt x="834" y="2282"/>
                  </a:cubicBezTo>
                  <a:cubicBezTo>
                    <a:pt x="1112" y="2559"/>
                    <a:pt x="1453" y="2684"/>
                    <a:pt x="1786" y="2684"/>
                  </a:cubicBezTo>
                  <a:cubicBezTo>
                    <a:pt x="2476" y="2684"/>
                    <a:pt x="3134" y="2152"/>
                    <a:pt x="3134" y="1350"/>
                  </a:cubicBezTo>
                  <a:cubicBezTo>
                    <a:pt x="3134" y="596"/>
                    <a:pt x="2519" y="1"/>
                    <a:pt x="1786" y="1"/>
                  </a:cubicBez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12"/>
          <p:cNvSpPr txBox="1">
            <a:spLocks noGrp="1"/>
          </p:cNvSpPr>
          <p:nvPr>
            <p:ph type="title"/>
          </p:nvPr>
        </p:nvSpPr>
        <p:spPr>
          <a:xfrm>
            <a:off x="2266950" y="1400288"/>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535B34"/>
              </a:buClr>
              <a:buSzPts val="3600"/>
              <a:buNone/>
              <a:defRPr sz="8000" b="0">
                <a:solidFill>
                  <a:srgbClr val="535B3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9" name="Google Shape;559;p12"/>
          <p:cNvSpPr txBox="1">
            <a:spLocks noGrp="1"/>
          </p:cNvSpPr>
          <p:nvPr>
            <p:ph type="subTitle" idx="1"/>
          </p:nvPr>
        </p:nvSpPr>
        <p:spPr>
          <a:xfrm flipH="1">
            <a:off x="2266950" y="2510100"/>
            <a:ext cx="46101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Catamaran"/>
              <a:buNone/>
              <a:defRPr>
                <a:latin typeface="Catamaran"/>
                <a:ea typeface="Catamaran"/>
                <a:cs typeface="Catamaran"/>
                <a:sym typeface="Catamaran"/>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560"/>
        <p:cNvGrpSpPr/>
        <p:nvPr/>
      </p:nvGrpSpPr>
      <p:grpSpPr>
        <a:xfrm>
          <a:off x="0" y="0"/>
          <a:ext cx="0" cy="0"/>
          <a:chOff x="0" y="0"/>
          <a:chExt cx="0" cy="0"/>
        </a:xfrm>
      </p:grpSpPr>
      <p:sp>
        <p:nvSpPr>
          <p:cNvPr id="561" name="Google Shape;561;p13"/>
          <p:cNvSpPr/>
          <p:nvPr/>
        </p:nvSpPr>
        <p:spPr>
          <a:xfrm>
            <a:off x="136925" y="244800"/>
            <a:ext cx="8857583" cy="4676202"/>
          </a:xfrm>
          <a:custGeom>
            <a:avLst/>
            <a:gdLst/>
            <a:ahLst/>
            <a:cxnLst/>
            <a:rect l="l" t="t" r="r" b="b"/>
            <a:pathLst>
              <a:path w="276886" h="146177" extrusionOk="0">
                <a:moveTo>
                  <a:pt x="140981" y="1429"/>
                </a:moveTo>
                <a:cubicBezTo>
                  <a:pt x="142449" y="1766"/>
                  <a:pt x="143936" y="2023"/>
                  <a:pt x="145424" y="2202"/>
                </a:cubicBezTo>
                <a:lnTo>
                  <a:pt x="140981" y="3194"/>
                </a:lnTo>
                <a:lnTo>
                  <a:pt x="136539" y="2202"/>
                </a:lnTo>
                <a:cubicBezTo>
                  <a:pt x="138026" y="2023"/>
                  <a:pt x="139514" y="1766"/>
                  <a:pt x="140981" y="1429"/>
                </a:cubicBezTo>
                <a:close/>
                <a:moveTo>
                  <a:pt x="140981" y="1171"/>
                </a:moveTo>
                <a:cubicBezTo>
                  <a:pt x="139018" y="1627"/>
                  <a:pt x="137055" y="1944"/>
                  <a:pt x="135052" y="2142"/>
                </a:cubicBezTo>
                <a:lnTo>
                  <a:pt x="140981" y="3451"/>
                </a:lnTo>
                <a:lnTo>
                  <a:pt x="146911" y="2142"/>
                </a:lnTo>
                <a:cubicBezTo>
                  <a:pt x="144908" y="1944"/>
                  <a:pt x="142925" y="1627"/>
                  <a:pt x="140981" y="1171"/>
                </a:cubicBezTo>
                <a:close/>
                <a:moveTo>
                  <a:pt x="3193" y="51324"/>
                </a:moveTo>
                <a:cubicBezTo>
                  <a:pt x="3510" y="51344"/>
                  <a:pt x="3808" y="51443"/>
                  <a:pt x="4066" y="51621"/>
                </a:cubicBezTo>
                <a:cubicBezTo>
                  <a:pt x="4185" y="51681"/>
                  <a:pt x="4304" y="51760"/>
                  <a:pt x="4403" y="51859"/>
                </a:cubicBezTo>
                <a:cubicBezTo>
                  <a:pt x="4442" y="51959"/>
                  <a:pt x="4482" y="52078"/>
                  <a:pt x="4522" y="52177"/>
                </a:cubicBezTo>
                <a:cubicBezTo>
                  <a:pt x="4403" y="52415"/>
                  <a:pt x="4244" y="52653"/>
                  <a:pt x="4046" y="52831"/>
                </a:cubicBezTo>
                <a:lnTo>
                  <a:pt x="3272" y="53248"/>
                </a:lnTo>
                <a:cubicBezTo>
                  <a:pt x="2182" y="53069"/>
                  <a:pt x="1964" y="52792"/>
                  <a:pt x="1924" y="52692"/>
                </a:cubicBezTo>
                <a:cubicBezTo>
                  <a:pt x="1864" y="52494"/>
                  <a:pt x="2083" y="52216"/>
                  <a:pt x="2221" y="52078"/>
                </a:cubicBezTo>
                <a:lnTo>
                  <a:pt x="2241" y="52038"/>
                </a:lnTo>
                <a:lnTo>
                  <a:pt x="2261" y="52018"/>
                </a:lnTo>
                <a:cubicBezTo>
                  <a:pt x="2499" y="51562"/>
                  <a:pt x="2816" y="51324"/>
                  <a:pt x="3193" y="51324"/>
                </a:cubicBezTo>
                <a:close/>
                <a:moveTo>
                  <a:pt x="273693" y="51344"/>
                </a:moveTo>
                <a:cubicBezTo>
                  <a:pt x="274070" y="51344"/>
                  <a:pt x="274367" y="51562"/>
                  <a:pt x="274625" y="52038"/>
                </a:cubicBezTo>
                <a:lnTo>
                  <a:pt x="274645" y="52058"/>
                </a:lnTo>
                <a:lnTo>
                  <a:pt x="274664" y="52078"/>
                </a:lnTo>
                <a:cubicBezTo>
                  <a:pt x="274803" y="52236"/>
                  <a:pt x="275021" y="52514"/>
                  <a:pt x="274962" y="52692"/>
                </a:cubicBezTo>
                <a:cubicBezTo>
                  <a:pt x="274922" y="52811"/>
                  <a:pt x="274704" y="53089"/>
                  <a:pt x="273613" y="53267"/>
                </a:cubicBezTo>
                <a:lnTo>
                  <a:pt x="272860" y="52851"/>
                </a:lnTo>
                <a:cubicBezTo>
                  <a:pt x="272662" y="52653"/>
                  <a:pt x="272483" y="52435"/>
                  <a:pt x="272384" y="52197"/>
                </a:cubicBezTo>
                <a:cubicBezTo>
                  <a:pt x="272404" y="52078"/>
                  <a:pt x="272443" y="51978"/>
                  <a:pt x="272483" y="51879"/>
                </a:cubicBezTo>
                <a:cubicBezTo>
                  <a:pt x="272582" y="51780"/>
                  <a:pt x="272701" y="51701"/>
                  <a:pt x="272820" y="51621"/>
                </a:cubicBezTo>
                <a:cubicBezTo>
                  <a:pt x="273078" y="51463"/>
                  <a:pt x="273375" y="51364"/>
                  <a:pt x="273693" y="51344"/>
                </a:cubicBezTo>
                <a:close/>
                <a:moveTo>
                  <a:pt x="3193" y="51086"/>
                </a:moveTo>
                <a:cubicBezTo>
                  <a:pt x="2737" y="51086"/>
                  <a:pt x="2340" y="51344"/>
                  <a:pt x="2043" y="51899"/>
                </a:cubicBezTo>
                <a:cubicBezTo>
                  <a:pt x="1269" y="52732"/>
                  <a:pt x="1706" y="53267"/>
                  <a:pt x="3332" y="53505"/>
                </a:cubicBezTo>
                <a:lnTo>
                  <a:pt x="4185" y="53049"/>
                </a:lnTo>
                <a:cubicBezTo>
                  <a:pt x="4442" y="52811"/>
                  <a:pt x="4641" y="52514"/>
                  <a:pt x="4780" y="52197"/>
                </a:cubicBezTo>
                <a:cubicBezTo>
                  <a:pt x="4740" y="52038"/>
                  <a:pt x="4680" y="51899"/>
                  <a:pt x="4621" y="51740"/>
                </a:cubicBezTo>
                <a:cubicBezTo>
                  <a:pt x="4502" y="51602"/>
                  <a:pt x="4343" y="51483"/>
                  <a:pt x="4185" y="51403"/>
                </a:cubicBezTo>
                <a:cubicBezTo>
                  <a:pt x="3907" y="51205"/>
                  <a:pt x="3550" y="51106"/>
                  <a:pt x="3193" y="51086"/>
                </a:cubicBezTo>
                <a:close/>
                <a:moveTo>
                  <a:pt x="273713" y="51086"/>
                </a:moveTo>
                <a:cubicBezTo>
                  <a:pt x="273356" y="51106"/>
                  <a:pt x="272999" y="51205"/>
                  <a:pt x="272721" y="51403"/>
                </a:cubicBezTo>
                <a:cubicBezTo>
                  <a:pt x="272562" y="51483"/>
                  <a:pt x="272404" y="51602"/>
                  <a:pt x="272285" y="51740"/>
                </a:cubicBezTo>
                <a:cubicBezTo>
                  <a:pt x="272225" y="51899"/>
                  <a:pt x="272166" y="52038"/>
                  <a:pt x="272106" y="52197"/>
                </a:cubicBezTo>
                <a:cubicBezTo>
                  <a:pt x="272265" y="52514"/>
                  <a:pt x="272463" y="52811"/>
                  <a:pt x="272721" y="53049"/>
                </a:cubicBezTo>
                <a:lnTo>
                  <a:pt x="273574" y="53505"/>
                </a:lnTo>
                <a:cubicBezTo>
                  <a:pt x="275200" y="53267"/>
                  <a:pt x="275636" y="52732"/>
                  <a:pt x="274863" y="51899"/>
                </a:cubicBezTo>
                <a:cubicBezTo>
                  <a:pt x="274565" y="51344"/>
                  <a:pt x="274169" y="51086"/>
                  <a:pt x="273713" y="51086"/>
                </a:cubicBezTo>
                <a:close/>
                <a:moveTo>
                  <a:pt x="5156" y="71433"/>
                </a:moveTo>
                <a:cubicBezTo>
                  <a:pt x="6465" y="71433"/>
                  <a:pt x="7576" y="72087"/>
                  <a:pt x="8032" y="73099"/>
                </a:cubicBezTo>
                <a:cubicBezTo>
                  <a:pt x="7596" y="74110"/>
                  <a:pt x="6465" y="74765"/>
                  <a:pt x="5156" y="74765"/>
                </a:cubicBezTo>
                <a:lnTo>
                  <a:pt x="5057" y="74765"/>
                </a:lnTo>
                <a:cubicBezTo>
                  <a:pt x="5256" y="74229"/>
                  <a:pt x="5414" y="73694"/>
                  <a:pt x="5513" y="73138"/>
                </a:cubicBezTo>
                <a:lnTo>
                  <a:pt x="5513" y="73099"/>
                </a:lnTo>
                <a:lnTo>
                  <a:pt x="5513" y="73059"/>
                </a:lnTo>
                <a:cubicBezTo>
                  <a:pt x="5414" y="72504"/>
                  <a:pt x="5256" y="71968"/>
                  <a:pt x="5057" y="71433"/>
                </a:cubicBezTo>
                <a:close/>
                <a:moveTo>
                  <a:pt x="271829" y="71433"/>
                </a:moveTo>
                <a:cubicBezTo>
                  <a:pt x="271630" y="71968"/>
                  <a:pt x="271491" y="72504"/>
                  <a:pt x="271392" y="73059"/>
                </a:cubicBezTo>
                <a:lnTo>
                  <a:pt x="271392" y="73099"/>
                </a:lnTo>
                <a:lnTo>
                  <a:pt x="271392" y="73138"/>
                </a:lnTo>
                <a:cubicBezTo>
                  <a:pt x="271491" y="73694"/>
                  <a:pt x="271630" y="74229"/>
                  <a:pt x="271829" y="74765"/>
                </a:cubicBezTo>
                <a:lnTo>
                  <a:pt x="271749" y="74765"/>
                </a:lnTo>
                <a:cubicBezTo>
                  <a:pt x="270440" y="74765"/>
                  <a:pt x="269310" y="74110"/>
                  <a:pt x="268874" y="73099"/>
                </a:cubicBezTo>
                <a:cubicBezTo>
                  <a:pt x="269330" y="72087"/>
                  <a:pt x="270440" y="71433"/>
                  <a:pt x="271749" y="71433"/>
                </a:cubicBezTo>
                <a:close/>
                <a:moveTo>
                  <a:pt x="5156" y="71195"/>
                </a:moveTo>
                <a:cubicBezTo>
                  <a:pt x="5018" y="71195"/>
                  <a:pt x="4859" y="71195"/>
                  <a:pt x="4720" y="71215"/>
                </a:cubicBezTo>
                <a:lnTo>
                  <a:pt x="4740" y="71274"/>
                </a:lnTo>
                <a:cubicBezTo>
                  <a:pt x="4978" y="71849"/>
                  <a:pt x="5156" y="72464"/>
                  <a:pt x="5256" y="73099"/>
                </a:cubicBezTo>
                <a:cubicBezTo>
                  <a:pt x="5156" y="73713"/>
                  <a:pt x="4978" y="74328"/>
                  <a:pt x="4740" y="74923"/>
                </a:cubicBezTo>
                <a:lnTo>
                  <a:pt x="4720" y="74983"/>
                </a:lnTo>
                <a:cubicBezTo>
                  <a:pt x="4859" y="75003"/>
                  <a:pt x="5018" y="75003"/>
                  <a:pt x="5156" y="75003"/>
                </a:cubicBezTo>
                <a:cubicBezTo>
                  <a:pt x="6604" y="75003"/>
                  <a:pt x="7834" y="74249"/>
                  <a:pt x="8310" y="73099"/>
                </a:cubicBezTo>
                <a:cubicBezTo>
                  <a:pt x="7834" y="71949"/>
                  <a:pt x="6604" y="71195"/>
                  <a:pt x="5156" y="71195"/>
                </a:cubicBezTo>
                <a:close/>
                <a:moveTo>
                  <a:pt x="271729" y="71195"/>
                </a:moveTo>
                <a:cubicBezTo>
                  <a:pt x="270282" y="71195"/>
                  <a:pt x="269052" y="71949"/>
                  <a:pt x="268576" y="73099"/>
                </a:cubicBezTo>
                <a:cubicBezTo>
                  <a:pt x="269052" y="74249"/>
                  <a:pt x="270282" y="75003"/>
                  <a:pt x="271729" y="75003"/>
                </a:cubicBezTo>
                <a:cubicBezTo>
                  <a:pt x="271868" y="75003"/>
                  <a:pt x="272027" y="75003"/>
                  <a:pt x="272166" y="74983"/>
                </a:cubicBezTo>
                <a:lnTo>
                  <a:pt x="272146" y="74923"/>
                </a:lnTo>
                <a:cubicBezTo>
                  <a:pt x="271908" y="74328"/>
                  <a:pt x="271729" y="73713"/>
                  <a:pt x="271630" y="73099"/>
                </a:cubicBezTo>
                <a:cubicBezTo>
                  <a:pt x="271729" y="72464"/>
                  <a:pt x="271908" y="71849"/>
                  <a:pt x="272146" y="71274"/>
                </a:cubicBezTo>
                <a:cubicBezTo>
                  <a:pt x="272146" y="71254"/>
                  <a:pt x="272146" y="71235"/>
                  <a:pt x="272166" y="71215"/>
                </a:cubicBezTo>
                <a:cubicBezTo>
                  <a:pt x="272027" y="71195"/>
                  <a:pt x="271868" y="71195"/>
                  <a:pt x="271729" y="71195"/>
                </a:cubicBezTo>
                <a:close/>
                <a:moveTo>
                  <a:pt x="271789" y="69192"/>
                </a:moveTo>
                <a:cubicBezTo>
                  <a:pt x="272007" y="69212"/>
                  <a:pt x="272205" y="69212"/>
                  <a:pt x="272424" y="69232"/>
                </a:cubicBezTo>
                <a:cubicBezTo>
                  <a:pt x="272364" y="69529"/>
                  <a:pt x="272305" y="69807"/>
                  <a:pt x="272245" y="70065"/>
                </a:cubicBezTo>
                <a:cubicBezTo>
                  <a:pt x="272067" y="70045"/>
                  <a:pt x="271908" y="70045"/>
                  <a:pt x="271729" y="70045"/>
                </a:cubicBezTo>
                <a:cubicBezTo>
                  <a:pt x="269627" y="70045"/>
                  <a:pt x="267783" y="71274"/>
                  <a:pt x="267267" y="73019"/>
                </a:cubicBezTo>
                <a:lnTo>
                  <a:pt x="267248" y="73099"/>
                </a:lnTo>
                <a:lnTo>
                  <a:pt x="267267" y="73158"/>
                </a:lnTo>
                <a:cubicBezTo>
                  <a:pt x="267803" y="74923"/>
                  <a:pt x="269627" y="76133"/>
                  <a:pt x="271729" y="76133"/>
                </a:cubicBezTo>
                <a:cubicBezTo>
                  <a:pt x="271908" y="76133"/>
                  <a:pt x="272067" y="76133"/>
                  <a:pt x="272245" y="76113"/>
                </a:cubicBezTo>
                <a:cubicBezTo>
                  <a:pt x="272305" y="76371"/>
                  <a:pt x="272364" y="76649"/>
                  <a:pt x="272424" y="76946"/>
                </a:cubicBezTo>
                <a:cubicBezTo>
                  <a:pt x="272205" y="76966"/>
                  <a:pt x="272007" y="76986"/>
                  <a:pt x="271789" y="76986"/>
                </a:cubicBezTo>
                <a:cubicBezTo>
                  <a:pt x="270639" y="76986"/>
                  <a:pt x="269528" y="76629"/>
                  <a:pt x="268636" y="75935"/>
                </a:cubicBezTo>
                <a:cubicBezTo>
                  <a:pt x="267825" y="75302"/>
                  <a:pt x="267349" y="74412"/>
                  <a:pt x="267130" y="73089"/>
                </a:cubicBezTo>
                <a:lnTo>
                  <a:pt x="267130" y="73089"/>
                </a:lnTo>
                <a:cubicBezTo>
                  <a:pt x="267369" y="71766"/>
                  <a:pt x="267825" y="70896"/>
                  <a:pt x="268636" y="70243"/>
                </a:cubicBezTo>
                <a:cubicBezTo>
                  <a:pt x="269548" y="69549"/>
                  <a:pt x="270659" y="69192"/>
                  <a:pt x="271789" y="69192"/>
                </a:cubicBezTo>
                <a:close/>
                <a:moveTo>
                  <a:pt x="5168" y="69211"/>
                </a:moveTo>
                <a:cubicBezTo>
                  <a:pt x="6286" y="69211"/>
                  <a:pt x="7362" y="69567"/>
                  <a:pt x="8250" y="70243"/>
                </a:cubicBezTo>
                <a:cubicBezTo>
                  <a:pt x="9043" y="70897"/>
                  <a:pt x="9519" y="71770"/>
                  <a:pt x="9737" y="73099"/>
                </a:cubicBezTo>
                <a:cubicBezTo>
                  <a:pt x="9519" y="74427"/>
                  <a:pt x="9043" y="75300"/>
                  <a:pt x="8250" y="75954"/>
                </a:cubicBezTo>
                <a:cubicBezTo>
                  <a:pt x="7361" y="76612"/>
                  <a:pt x="6283" y="76986"/>
                  <a:pt x="5164" y="76986"/>
                </a:cubicBezTo>
                <a:cubicBezTo>
                  <a:pt x="5135" y="76986"/>
                  <a:pt x="5106" y="76986"/>
                  <a:pt x="5077" y="76986"/>
                </a:cubicBezTo>
                <a:cubicBezTo>
                  <a:pt x="4879" y="76986"/>
                  <a:pt x="4661" y="76966"/>
                  <a:pt x="4462" y="76946"/>
                </a:cubicBezTo>
                <a:cubicBezTo>
                  <a:pt x="4502" y="76668"/>
                  <a:pt x="4561" y="76391"/>
                  <a:pt x="4641" y="76113"/>
                </a:cubicBezTo>
                <a:cubicBezTo>
                  <a:pt x="4799" y="76133"/>
                  <a:pt x="4978" y="76153"/>
                  <a:pt x="5137" y="76153"/>
                </a:cubicBezTo>
                <a:cubicBezTo>
                  <a:pt x="7239" y="76153"/>
                  <a:pt x="9083" y="74923"/>
                  <a:pt x="9599" y="73158"/>
                </a:cubicBezTo>
                <a:lnTo>
                  <a:pt x="9618" y="73099"/>
                </a:lnTo>
                <a:lnTo>
                  <a:pt x="9599" y="73019"/>
                </a:lnTo>
                <a:cubicBezTo>
                  <a:pt x="9083" y="71274"/>
                  <a:pt x="7239" y="70045"/>
                  <a:pt x="5137" y="70045"/>
                </a:cubicBezTo>
                <a:cubicBezTo>
                  <a:pt x="4978" y="70045"/>
                  <a:pt x="4799" y="70045"/>
                  <a:pt x="4641" y="70065"/>
                </a:cubicBezTo>
                <a:cubicBezTo>
                  <a:pt x="4561" y="69807"/>
                  <a:pt x="4502" y="69529"/>
                  <a:pt x="4462" y="69232"/>
                </a:cubicBezTo>
                <a:cubicBezTo>
                  <a:pt x="4661" y="69212"/>
                  <a:pt x="4879" y="69212"/>
                  <a:pt x="5077" y="69212"/>
                </a:cubicBezTo>
                <a:cubicBezTo>
                  <a:pt x="5107" y="69211"/>
                  <a:pt x="5138" y="69211"/>
                  <a:pt x="5168" y="69211"/>
                </a:cubicBezTo>
                <a:close/>
                <a:moveTo>
                  <a:pt x="271973" y="68949"/>
                </a:moveTo>
                <a:cubicBezTo>
                  <a:pt x="271918" y="68949"/>
                  <a:pt x="271863" y="68950"/>
                  <a:pt x="271809" y="68954"/>
                </a:cubicBezTo>
                <a:cubicBezTo>
                  <a:pt x="271779" y="68953"/>
                  <a:pt x="271748" y="68953"/>
                  <a:pt x="271718" y="68953"/>
                </a:cubicBezTo>
                <a:cubicBezTo>
                  <a:pt x="270542" y="68953"/>
                  <a:pt x="269425" y="69329"/>
                  <a:pt x="268497" y="70045"/>
                </a:cubicBezTo>
                <a:cubicBezTo>
                  <a:pt x="267486" y="70838"/>
                  <a:pt x="267089" y="71949"/>
                  <a:pt x="266891" y="73079"/>
                </a:cubicBezTo>
                <a:cubicBezTo>
                  <a:pt x="267089" y="74229"/>
                  <a:pt x="267486" y="75320"/>
                  <a:pt x="268497" y="76133"/>
                </a:cubicBezTo>
                <a:cubicBezTo>
                  <a:pt x="269426" y="76830"/>
                  <a:pt x="270544" y="77224"/>
                  <a:pt x="271722" y="77224"/>
                </a:cubicBezTo>
                <a:cubicBezTo>
                  <a:pt x="271751" y="77224"/>
                  <a:pt x="271780" y="77224"/>
                  <a:pt x="271809" y="77224"/>
                </a:cubicBezTo>
                <a:lnTo>
                  <a:pt x="271809" y="77243"/>
                </a:lnTo>
                <a:cubicBezTo>
                  <a:pt x="272106" y="77243"/>
                  <a:pt x="272404" y="77204"/>
                  <a:pt x="272721" y="77164"/>
                </a:cubicBezTo>
                <a:cubicBezTo>
                  <a:pt x="272642" y="76728"/>
                  <a:pt x="272543" y="76292"/>
                  <a:pt x="272424" y="75855"/>
                </a:cubicBezTo>
                <a:cubicBezTo>
                  <a:pt x="272205" y="75875"/>
                  <a:pt x="271967" y="75895"/>
                  <a:pt x="271729" y="75895"/>
                </a:cubicBezTo>
                <a:cubicBezTo>
                  <a:pt x="269726" y="75895"/>
                  <a:pt x="268001" y="74765"/>
                  <a:pt x="267505" y="73099"/>
                </a:cubicBezTo>
                <a:cubicBezTo>
                  <a:pt x="268001" y="71433"/>
                  <a:pt x="269746" y="70283"/>
                  <a:pt x="271729" y="70283"/>
                </a:cubicBezTo>
                <a:cubicBezTo>
                  <a:pt x="271967" y="70283"/>
                  <a:pt x="272205" y="70303"/>
                  <a:pt x="272424" y="70322"/>
                </a:cubicBezTo>
                <a:cubicBezTo>
                  <a:pt x="272543" y="69886"/>
                  <a:pt x="272642" y="69450"/>
                  <a:pt x="272721" y="69013"/>
                </a:cubicBezTo>
                <a:cubicBezTo>
                  <a:pt x="272462" y="68981"/>
                  <a:pt x="272216" y="68949"/>
                  <a:pt x="271973" y="68949"/>
                </a:cubicBezTo>
                <a:close/>
                <a:moveTo>
                  <a:pt x="5164" y="68953"/>
                </a:moveTo>
                <a:cubicBezTo>
                  <a:pt x="5135" y="68953"/>
                  <a:pt x="5106" y="68954"/>
                  <a:pt x="5077" y="68954"/>
                </a:cubicBezTo>
                <a:cubicBezTo>
                  <a:pt x="4780" y="68954"/>
                  <a:pt x="4462" y="68974"/>
                  <a:pt x="4165" y="69033"/>
                </a:cubicBezTo>
                <a:cubicBezTo>
                  <a:pt x="4244" y="69470"/>
                  <a:pt x="4323" y="69906"/>
                  <a:pt x="4442" y="70342"/>
                </a:cubicBezTo>
                <a:cubicBezTo>
                  <a:pt x="4617" y="70313"/>
                  <a:pt x="4791" y="70295"/>
                  <a:pt x="4957" y="70295"/>
                </a:cubicBezTo>
                <a:cubicBezTo>
                  <a:pt x="5018" y="70295"/>
                  <a:pt x="5078" y="70297"/>
                  <a:pt x="5137" y="70303"/>
                </a:cubicBezTo>
                <a:cubicBezTo>
                  <a:pt x="7159" y="70303"/>
                  <a:pt x="8885" y="71433"/>
                  <a:pt x="9380" y="73099"/>
                </a:cubicBezTo>
                <a:cubicBezTo>
                  <a:pt x="8885" y="74765"/>
                  <a:pt x="7140" y="75915"/>
                  <a:pt x="5137" y="75915"/>
                </a:cubicBezTo>
                <a:cubicBezTo>
                  <a:pt x="4918" y="75915"/>
                  <a:pt x="4680" y="75895"/>
                  <a:pt x="4442" y="75855"/>
                </a:cubicBezTo>
                <a:cubicBezTo>
                  <a:pt x="4323" y="76292"/>
                  <a:pt x="4244" y="76728"/>
                  <a:pt x="4165" y="77184"/>
                </a:cubicBezTo>
                <a:cubicBezTo>
                  <a:pt x="4462" y="77224"/>
                  <a:pt x="4780" y="77243"/>
                  <a:pt x="5077" y="77243"/>
                </a:cubicBezTo>
                <a:cubicBezTo>
                  <a:pt x="5106" y="77244"/>
                  <a:pt x="5135" y="77244"/>
                  <a:pt x="5164" y="77244"/>
                </a:cubicBezTo>
                <a:cubicBezTo>
                  <a:pt x="6342" y="77244"/>
                  <a:pt x="7460" y="76850"/>
                  <a:pt x="8389" y="76153"/>
                </a:cubicBezTo>
                <a:cubicBezTo>
                  <a:pt x="9400" y="75340"/>
                  <a:pt x="9817" y="74229"/>
                  <a:pt x="9995" y="73099"/>
                </a:cubicBezTo>
                <a:cubicBezTo>
                  <a:pt x="9797" y="71968"/>
                  <a:pt x="9400" y="70878"/>
                  <a:pt x="8389" y="70065"/>
                </a:cubicBezTo>
                <a:cubicBezTo>
                  <a:pt x="7460" y="69348"/>
                  <a:pt x="6342" y="68953"/>
                  <a:pt x="5164" y="68953"/>
                </a:cubicBezTo>
                <a:close/>
                <a:moveTo>
                  <a:pt x="273613" y="92930"/>
                </a:moveTo>
                <a:cubicBezTo>
                  <a:pt x="274704" y="93108"/>
                  <a:pt x="274922" y="93386"/>
                  <a:pt x="274962" y="93505"/>
                </a:cubicBezTo>
                <a:cubicBezTo>
                  <a:pt x="275021" y="93684"/>
                  <a:pt x="274803" y="93961"/>
                  <a:pt x="274664" y="94120"/>
                </a:cubicBezTo>
                <a:lnTo>
                  <a:pt x="274645" y="94140"/>
                </a:lnTo>
                <a:lnTo>
                  <a:pt x="274625" y="94160"/>
                </a:lnTo>
                <a:cubicBezTo>
                  <a:pt x="274387" y="94635"/>
                  <a:pt x="274070" y="94854"/>
                  <a:pt x="273693" y="94854"/>
                </a:cubicBezTo>
                <a:cubicBezTo>
                  <a:pt x="273395" y="94834"/>
                  <a:pt x="273098" y="94754"/>
                  <a:pt x="272840" y="94596"/>
                </a:cubicBezTo>
                <a:cubicBezTo>
                  <a:pt x="272701" y="94516"/>
                  <a:pt x="272602" y="94437"/>
                  <a:pt x="272503" y="94338"/>
                </a:cubicBezTo>
                <a:cubicBezTo>
                  <a:pt x="272443" y="94239"/>
                  <a:pt x="272424" y="94140"/>
                  <a:pt x="272384" y="94021"/>
                </a:cubicBezTo>
                <a:cubicBezTo>
                  <a:pt x="272503" y="93783"/>
                  <a:pt x="272662" y="93565"/>
                  <a:pt x="272860" y="93386"/>
                </a:cubicBezTo>
                <a:lnTo>
                  <a:pt x="272860" y="93346"/>
                </a:lnTo>
                <a:lnTo>
                  <a:pt x="273613" y="92930"/>
                </a:lnTo>
                <a:close/>
                <a:moveTo>
                  <a:pt x="3272" y="92950"/>
                </a:moveTo>
                <a:lnTo>
                  <a:pt x="4026" y="93346"/>
                </a:lnTo>
                <a:cubicBezTo>
                  <a:pt x="4224" y="93525"/>
                  <a:pt x="4403" y="93743"/>
                  <a:pt x="4522" y="94001"/>
                </a:cubicBezTo>
                <a:cubicBezTo>
                  <a:pt x="4482" y="94100"/>
                  <a:pt x="4442" y="94199"/>
                  <a:pt x="4403" y="94318"/>
                </a:cubicBezTo>
                <a:cubicBezTo>
                  <a:pt x="4304" y="94397"/>
                  <a:pt x="4185" y="94497"/>
                  <a:pt x="4066" y="94556"/>
                </a:cubicBezTo>
                <a:cubicBezTo>
                  <a:pt x="3808" y="94735"/>
                  <a:pt x="3510" y="94834"/>
                  <a:pt x="3193" y="94854"/>
                </a:cubicBezTo>
                <a:lnTo>
                  <a:pt x="3193" y="94873"/>
                </a:lnTo>
                <a:cubicBezTo>
                  <a:pt x="2816" y="94873"/>
                  <a:pt x="2519" y="94635"/>
                  <a:pt x="2261" y="94179"/>
                </a:cubicBezTo>
                <a:lnTo>
                  <a:pt x="2241" y="94160"/>
                </a:lnTo>
                <a:lnTo>
                  <a:pt x="2221" y="94120"/>
                </a:lnTo>
                <a:cubicBezTo>
                  <a:pt x="2083" y="93981"/>
                  <a:pt x="1864" y="93703"/>
                  <a:pt x="1924" y="93505"/>
                </a:cubicBezTo>
                <a:cubicBezTo>
                  <a:pt x="1964" y="93406"/>
                  <a:pt x="2182" y="93128"/>
                  <a:pt x="3272" y="92950"/>
                </a:cubicBezTo>
                <a:close/>
                <a:moveTo>
                  <a:pt x="3332" y="92692"/>
                </a:moveTo>
                <a:cubicBezTo>
                  <a:pt x="1686" y="92930"/>
                  <a:pt x="1269" y="93465"/>
                  <a:pt x="2043" y="94298"/>
                </a:cubicBezTo>
                <a:cubicBezTo>
                  <a:pt x="2340" y="94854"/>
                  <a:pt x="2717" y="95111"/>
                  <a:pt x="3193" y="95111"/>
                </a:cubicBezTo>
                <a:cubicBezTo>
                  <a:pt x="3550" y="95092"/>
                  <a:pt x="3887" y="94973"/>
                  <a:pt x="4185" y="94794"/>
                </a:cubicBezTo>
                <a:cubicBezTo>
                  <a:pt x="4343" y="94695"/>
                  <a:pt x="4482" y="94596"/>
                  <a:pt x="4621" y="94457"/>
                </a:cubicBezTo>
                <a:cubicBezTo>
                  <a:pt x="4680" y="94298"/>
                  <a:pt x="4720" y="94160"/>
                  <a:pt x="4780" y="94001"/>
                </a:cubicBezTo>
                <a:cubicBezTo>
                  <a:pt x="4641" y="93684"/>
                  <a:pt x="4442" y="93386"/>
                  <a:pt x="4185" y="93148"/>
                </a:cubicBezTo>
                <a:lnTo>
                  <a:pt x="3332" y="92692"/>
                </a:lnTo>
                <a:close/>
                <a:moveTo>
                  <a:pt x="273574" y="92672"/>
                </a:moveTo>
                <a:lnTo>
                  <a:pt x="272721" y="93148"/>
                </a:lnTo>
                <a:cubicBezTo>
                  <a:pt x="272443" y="93386"/>
                  <a:pt x="272245" y="93664"/>
                  <a:pt x="272106" y="94001"/>
                </a:cubicBezTo>
                <a:cubicBezTo>
                  <a:pt x="272166" y="94140"/>
                  <a:pt x="272205" y="94298"/>
                  <a:pt x="272285" y="94457"/>
                </a:cubicBezTo>
                <a:cubicBezTo>
                  <a:pt x="272404" y="94596"/>
                  <a:pt x="272543" y="94695"/>
                  <a:pt x="272701" y="94794"/>
                </a:cubicBezTo>
                <a:cubicBezTo>
                  <a:pt x="272999" y="94973"/>
                  <a:pt x="273336" y="95092"/>
                  <a:pt x="273693" y="95111"/>
                </a:cubicBezTo>
                <a:cubicBezTo>
                  <a:pt x="274169" y="95111"/>
                  <a:pt x="274546" y="94834"/>
                  <a:pt x="274843" y="94298"/>
                </a:cubicBezTo>
                <a:cubicBezTo>
                  <a:pt x="275616" y="93465"/>
                  <a:pt x="275200" y="92930"/>
                  <a:pt x="273574" y="92672"/>
                </a:cubicBezTo>
                <a:close/>
                <a:moveTo>
                  <a:pt x="192166" y="2182"/>
                </a:moveTo>
                <a:cubicBezTo>
                  <a:pt x="218839" y="2182"/>
                  <a:pt x="245830" y="2876"/>
                  <a:pt x="256281" y="3174"/>
                </a:cubicBezTo>
                <a:cubicBezTo>
                  <a:pt x="260624" y="6486"/>
                  <a:pt x="265483" y="9064"/>
                  <a:pt x="270678" y="10769"/>
                </a:cubicBezTo>
                <a:lnTo>
                  <a:pt x="270579" y="19396"/>
                </a:lnTo>
                <a:lnTo>
                  <a:pt x="270282" y="46426"/>
                </a:lnTo>
                <a:cubicBezTo>
                  <a:pt x="270242" y="46505"/>
                  <a:pt x="270222" y="46584"/>
                  <a:pt x="270222" y="46683"/>
                </a:cubicBezTo>
                <a:lnTo>
                  <a:pt x="270222" y="47834"/>
                </a:lnTo>
                <a:cubicBezTo>
                  <a:pt x="270202" y="49242"/>
                  <a:pt x="270183" y="50828"/>
                  <a:pt x="270718" y="52177"/>
                </a:cubicBezTo>
                <a:cubicBezTo>
                  <a:pt x="270698" y="52296"/>
                  <a:pt x="270678" y="52415"/>
                  <a:pt x="270659" y="52534"/>
                </a:cubicBezTo>
                <a:cubicBezTo>
                  <a:pt x="270222" y="54081"/>
                  <a:pt x="270183" y="55727"/>
                  <a:pt x="270559" y="57293"/>
                </a:cubicBezTo>
                <a:cubicBezTo>
                  <a:pt x="270718" y="57948"/>
                  <a:pt x="270916" y="58582"/>
                  <a:pt x="271095" y="59197"/>
                </a:cubicBezTo>
                <a:cubicBezTo>
                  <a:pt x="271234" y="59673"/>
                  <a:pt x="271392" y="60149"/>
                  <a:pt x="271511" y="60625"/>
                </a:cubicBezTo>
                <a:cubicBezTo>
                  <a:pt x="271551" y="60784"/>
                  <a:pt x="271610" y="60962"/>
                  <a:pt x="271670" y="61160"/>
                </a:cubicBezTo>
                <a:cubicBezTo>
                  <a:pt x="271829" y="61656"/>
                  <a:pt x="272007" y="62231"/>
                  <a:pt x="271948" y="62628"/>
                </a:cubicBezTo>
                <a:lnTo>
                  <a:pt x="271948" y="62687"/>
                </a:lnTo>
                <a:lnTo>
                  <a:pt x="271967" y="62747"/>
                </a:lnTo>
                <a:cubicBezTo>
                  <a:pt x="272106" y="63084"/>
                  <a:pt x="271967" y="63481"/>
                  <a:pt x="271630" y="63619"/>
                </a:cubicBezTo>
                <a:cubicBezTo>
                  <a:pt x="271135" y="62509"/>
                  <a:pt x="270222" y="61478"/>
                  <a:pt x="269112" y="61478"/>
                </a:cubicBezTo>
                <a:cubicBezTo>
                  <a:pt x="268596" y="61497"/>
                  <a:pt x="268120" y="61676"/>
                  <a:pt x="267724" y="62013"/>
                </a:cubicBezTo>
                <a:cubicBezTo>
                  <a:pt x="267089" y="62469"/>
                  <a:pt x="266791" y="63262"/>
                  <a:pt x="266970" y="64016"/>
                </a:cubicBezTo>
                <a:cubicBezTo>
                  <a:pt x="267168" y="65047"/>
                  <a:pt x="268100" y="65979"/>
                  <a:pt x="269231" y="66277"/>
                </a:cubicBezTo>
                <a:cubicBezTo>
                  <a:pt x="269548" y="66356"/>
                  <a:pt x="269885" y="66416"/>
                  <a:pt x="270222" y="66416"/>
                </a:cubicBezTo>
                <a:cubicBezTo>
                  <a:pt x="271115" y="66416"/>
                  <a:pt x="271967" y="66059"/>
                  <a:pt x="272602" y="65424"/>
                </a:cubicBezTo>
                <a:cubicBezTo>
                  <a:pt x="272662" y="66237"/>
                  <a:pt x="272662" y="67050"/>
                  <a:pt x="272602" y="67863"/>
                </a:cubicBezTo>
                <a:cubicBezTo>
                  <a:pt x="272344" y="67843"/>
                  <a:pt x="272086" y="67824"/>
                  <a:pt x="271829" y="67824"/>
                </a:cubicBezTo>
                <a:cubicBezTo>
                  <a:pt x="270440" y="67824"/>
                  <a:pt x="269092" y="68240"/>
                  <a:pt x="267942" y="69013"/>
                </a:cubicBezTo>
                <a:cubicBezTo>
                  <a:pt x="266296" y="70164"/>
                  <a:pt x="265840" y="71869"/>
                  <a:pt x="265641" y="73059"/>
                </a:cubicBezTo>
                <a:lnTo>
                  <a:pt x="265641" y="73099"/>
                </a:lnTo>
                <a:lnTo>
                  <a:pt x="265641" y="73138"/>
                </a:lnTo>
                <a:cubicBezTo>
                  <a:pt x="265840" y="74328"/>
                  <a:pt x="266296" y="76034"/>
                  <a:pt x="267942" y="77184"/>
                </a:cubicBezTo>
                <a:cubicBezTo>
                  <a:pt x="269066" y="77959"/>
                  <a:pt x="270379" y="78375"/>
                  <a:pt x="271734" y="78375"/>
                </a:cubicBezTo>
                <a:cubicBezTo>
                  <a:pt x="271765" y="78375"/>
                  <a:pt x="271797" y="78374"/>
                  <a:pt x="271829" y="78374"/>
                </a:cubicBezTo>
                <a:cubicBezTo>
                  <a:pt x="272086" y="78374"/>
                  <a:pt x="272344" y="78354"/>
                  <a:pt x="272602" y="78334"/>
                </a:cubicBezTo>
                <a:cubicBezTo>
                  <a:pt x="272662" y="79147"/>
                  <a:pt x="272662" y="79960"/>
                  <a:pt x="272602" y="80793"/>
                </a:cubicBezTo>
                <a:cubicBezTo>
                  <a:pt x="271984" y="80156"/>
                  <a:pt x="271160" y="79801"/>
                  <a:pt x="270293" y="79801"/>
                </a:cubicBezTo>
                <a:cubicBezTo>
                  <a:pt x="270269" y="79801"/>
                  <a:pt x="270246" y="79801"/>
                  <a:pt x="270222" y="79802"/>
                </a:cubicBezTo>
                <a:cubicBezTo>
                  <a:pt x="269885" y="79802"/>
                  <a:pt x="269548" y="79841"/>
                  <a:pt x="269231" y="79921"/>
                </a:cubicBezTo>
                <a:cubicBezTo>
                  <a:pt x="268100" y="80238"/>
                  <a:pt x="267168" y="81170"/>
                  <a:pt x="266970" y="82181"/>
                </a:cubicBezTo>
                <a:cubicBezTo>
                  <a:pt x="266791" y="82935"/>
                  <a:pt x="267089" y="83728"/>
                  <a:pt x="267724" y="84184"/>
                </a:cubicBezTo>
                <a:cubicBezTo>
                  <a:pt x="268120" y="84522"/>
                  <a:pt x="268596" y="84720"/>
                  <a:pt x="269112" y="84740"/>
                </a:cubicBezTo>
                <a:cubicBezTo>
                  <a:pt x="270222" y="84740"/>
                  <a:pt x="271135" y="83689"/>
                  <a:pt x="271630" y="82578"/>
                </a:cubicBezTo>
                <a:cubicBezTo>
                  <a:pt x="271967" y="82737"/>
                  <a:pt x="272106" y="83133"/>
                  <a:pt x="271967" y="83470"/>
                </a:cubicBezTo>
                <a:lnTo>
                  <a:pt x="271948" y="83510"/>
                </a:lnTo>
                <a:lnTo>
                  <a:pt x="271948" y="83570"/>
                </a:lnTo>
                <a:cubicBezTo>
                  <a:pt x="272007" y="83986"/>
                  <a:pt x="271829" y="84541"/>
                  <a:pt x="271670" y="85057"/>
                </a:cubicBezTo>
                <a:cubicBezTo>
                  <a:pt x="271610" y="85235"/>
                  <a:pt x="271551" y="85414"/>
                  <a:pt x="271511" y="85592"/>
                </a:cubicBezTo>
                <a:cubicBezTo>
                  <a:pt x="271392" y="86068"/>
                  <a:pt x="271234" y="86544"/>
                  <a:pt x="271095" y="87000"/>
                </a:cubicBezTo>
                <a:cubicBezTo>
                  <a:pt x="270916" y="87615"/>
                  <a:pt x="270718" y="88250"/>
                  <a:pt x="270559" y="88904"/>
                </a:cubicBezTo>
                <a:cubicBezTo>
                  <a:pt x="270183" y="90471"/>
                  <a:pt x="270222" y="92117"/>
                  <a:pt x="270659" y="93664"/>
                </a:cubicBezTo>
                <a:cubicBezTo>
                  <a:pt x="270678" y="93783"/>
                  <a:pt x="270698" y="93902"/>
                  <a:pt x="270718" y="94021"/>
                </a:cubicBezTo>
                <a:cubicBezTo>
                  <a:pt x="270183" y="95369"/>
                  <a:pt x="270202" y="96976"/>
                  <a:pt x="270222" y="98384"/>
                </a:cubicBezTo>
                <a:lnTo>
                  <a:pt x="270222" y="99514"/>
                </a:lnTo>
                <a:cubicBezTo>
                  <a:pt x="270222" y="99613"/>
                  <a:pt x="270242" y="99692"/>
                  <a:pt x="270282" y="99792"/>
                </a:cubicBezTo>
                <a:lnTo>
                  <a:pt x="270579" y="126980"/>
                </a:lnTo>
                <a:lnTo>
                  <a:pt x="270678" y="135448"/>
                </a:lnTo>
                <a:cubicBezTo>
                  <a:pt x="265483" y="137154"/>
                  <a:pt x="260624" y="139712"/>
                  <a:pt x="256281" y="143044"/>
                </a:cubicBezTo>
                <a:cubicBezTo>
                  <a:pt x="245830" y="143341"/>
                  <a:pt x="218839" y="144035"/>
                  <a:pt x="192166" y="144035"/>
                </a:cubicBezTo>
                <a:cubicBezTo>
                  <a:pt x="173663" y="144035"/>
                  <a:pt x="159127" y="143698"/>
                  <a:pt x="148934" y="143044"/>
                </a:cubicBezTo>
                <a:lnTo>
                  <a:pt x="148894" y="143044"/>
                </a:lnTo>
                <a:cubicBezTo>
                  <a:pt x="148696" y="143044"/>
                  <a:pt x="148517" y="143103"/>
                  <a:pt x="148398" y="143222"/>
                </a:cubicBezTo>
                <a:lnTo>
                  <a:pt x="144511" y="142369"/>
                </a:lnTo>
                <a:lnTo>
                  <a:pt x="141041" y="141596"/>
                </a:lnTo>
                <a:lnTo>
                  <a:pt x="140922" y="141596"/>
                </a:lnTo>
                <a:lnTo>
                  <a:pt x="136896" y="142488"/>
                </a:lnTo>
                <a:lnTo>
                  <a:pt x="133584" y="143242"/>
                </a:lnTo>
                <a:cubicBezTo>
                  <a:pt x="133445" y="143103"/>
                  <a:pt x="133267" y="143044"/>
                  <a:pt x="133088" y="143044"/>
                </a:cubicBezTo>
                <a:lnTo>
                  <a:pt x="133029" y="143044"/>
                </a:lnTo>
                <a:cubicBezTo>
                  <a:pt x="122855" y="143718"/>
                  <a:pt x="107665" y="144035"/>
                  <a:pt x="87913" y="144035"/>
                </a:cubicBezTo>
                <a:cubicBezTo>
                  <a:pt x="63758" y="144035"/>
                  <a:pt x="37303" y="143520"/>
                  <a:pt x="20605" y="143044"/>
                </a:cubicBezTo>
                <a:cubicBezTo>
                  <a:pt x="16262" y="139732"/>
                  <a:pt x="11383" y="137154"/>
                  <a:pt x="6207" y="135448"/>
                </a:cubicBezTo>
                <a:lnTo>
                  <a:pt x="6604" y="99772"/>
                </a:lnTo>
                <a:cubicBezTo>
                  <a:pt x="6644" y="99692"/>
                  <a:pt x="6664" y="99593"/>
                  <a:pt x="6664" y="99494"/>
                </a:cubicBezTo>
                <a:lnTo>
                  <a:pt x="6664" y="98364"/>
                </a:lnTo>
                <a:cubicBezTo>
                  <a:pt x="6683" y="96956"/>
                  <a:pt x="6703" y="95369"/>
                  <a:pt x="6168" y="94001"/>
                </a:cubicBezTo>
                <a:cubicBezTo>
                  <a:pt x="6188" y="93882"/>
                  <a:pt x="6207" y="93783"/>
                  <a:pt x="6207" y="93664"/>
                </a:cubicBezTo>
                <a:cubicBezTo>
                  <a:pt x="6664" y="92097"/>
                  <a:pt x="6703" y="90451"/>
                  <a:pt x="6326" y="88884"/>
                </a:cubicBezTo>
                <a:cubicBezTo>
                  <a:pt x="6188" y="88250"/>
                  <a:pt x="5989" y="87595"/>
                  <a:pt x="5791" y="86981"/>
                </a:cubicBezTo>
                <a:cubicBezTo>
                  <a:pt x="5652" y="86524"/>
                  <a:pt x="5493" y="86049"/>
                  <a:pt x="5375" y="85573"/>
                </a:cubicBezTo>
                <a:cubicBezTo>
                  <a:pt x="5335" y="85394"/>
                  <a:pt x="5275" y="85216"/>
                  <a:pt x="5216" y="85037"/>
                </a:cubicBezTo>
                <a:cubicBezTo>
                  <a:pt x="5057" y="84541"/>
                  <a:pt x="4879" y="83966"/>
                  <a:pt x="4938" y="83550"/>
                </a:cubicBezTo>
                <a:lnTo>
                  <a:pt x="4938" y="83490"/>
                </a:lnTo>
                <a:lnTo>
                  <a:pt x="4918" y="83451"/>
                </a:lnTo>
                <a:cubicBezTo>
                  <a:pt x="4780" y="83114"/>
                  <a:pt x="4938" y="82717"/>
                  <a:pt x="5275" y="82558"/>
                </a:cubicBezTo>
                <a:cubicBezTo>
                  <a:pt x="5751" y="83669"/>
                  <a:pt x="6683" y="84720"/>
                  <a:pt x="7774" y="84720"/>
                </a:cubicBezTo>
                <a:cubicBezTo>
                  <a:pt x="8290" y="84700"/>
                  <a:pt x="8786" y="84502"/>
                  <a:pt x="9162" y="84165"/>
                </a:cubicBezTo>
                <a:cubicBezTo>
                  <a:pt x="9797" y="83708"/>
                  <a:pt x="10094" y="82935"/>
                  <a:pt x="9936" y="82162"/>
                </a:cubicBezTo>
                <a:cubicBezTo>
                  <a:pt x="9718" y="81150"/>
                  <a:pt x="8786" y="80218"/>
                  <a:pt x="7675" y="79901"/>
                </a:cubicBezTo>
                <a:cubicBezTo>
                  <a:pt x="7338" y="79822"/>
                  <a:pt x="7021" y="79782"/>
                  <a:pt x="6683" y="79782"/>
                </a:cubicBezTo>
                <a:cubicBezTo>
                  <a:pt x="6660" y="79781"/>
                  <a:pt x="6636" y="79781"/>
                  <a:pt x="6613" y="79781"/>
                </a:cubicBezTo>
                <a:cubicBezTo>
                  <a:pt x="5745" y="79781"/>
                  <a:pt x="4902" y="80136"/>
                  <a:pt x="4284" y="80773"/>
                </a:cubicBezTo>
                <a:cubicBezTo>
                  <a:pt x="4224" y="79960"/>
                  <a:pt x="4224" y="79127"/>
                  <a:pt x="4284" y="78314"/>
                </a:cubicBezTo>
                <a:cubicBezTo>
                  <a:pt x="4542" y="78354"/>
                  <a:pt x="4799" y="78354"/>
                  <a:pt x="5057" y="78354"/>
                </a:cubicBezTo>
                <a:cubicBezTo>
                  <a:pt x="5089" y="78354"/>
                  <a:pt x="5120" y="78355"/>
                  <a:pt x="5152" y="78355"/>
                </a:cubicBezTo>
                <a:cubicBezTo>
                  <a:pt x="6508" y="78355"/>
                  <a:pt x="7840" y="77939"/>
                  <a:pt x="8964" y="77164"/>
                </a:cubicBezTo>
                <a:cubicBezTo>
                  <a:pt x="10610" y="76014"/>
                  <a:pt x="11066" y="74308"/>
                  <a:pt x="11264" y="73119"/>
                </a:cubicBezTo>
                <a:lnTo>
                  <a:pt x="11264" y="73079"/>
                </a:lnTo>
                <a:lnTo>
                  <a:pt x="11264" y="73039"/>
                </a:lnTo>
                <a:cubicBezTo>
                  <a:pt x="11066" y="71849"/>
                  <a:pt x="10610" y="70144"/>
                  <a:pt x="8964" y="68994"/>
                </a:cubicBezTo>
                <a:cubicBezTo>
                  <a:pt x="7840" y="68238"/>
                  <a:pt x="6527" y="67823"/>
                  <a:pt x="5172" y="67823"/>
                </a:cubicBezTo>
                <a:cubicBezTo>
                  <a:pt x="5140" y="67823"/>
                  <a:pt x="5109" y="67823"/>
                  <a:pt x="5077" y="67824"/>
                </a:cubicBezTo>
                <a:cubicBezTo>
                  <a:pt x="4819" y="67824"/>
                  <a:pt x="4561" y="67824"/>
                  <a:pt x="4304" y="67863"/>
                </a:cubicBezTo>
                <a:cubicBezTo>
                  <a:pt x="4244" y="67030"/>
                  <a:pt x="4244" y="66217"/>
                  <a:pt x="4304" y="65404"/>
                </a:cubicBezTo>
                <a:cubicBezTo>
                  <a:pt x="4938" y="66039"/>
                  <a:pt x="5791" y="66396"/>
                  <a:pt x="6683" y="66396"/>
                </a:cubicBezTo>
                <a:cubicBezTo>
                  <a:pt x="7021" y="66396"/>
                  <a:pt x="7358" y="66356"/>
                  <a:pt x="7675" y="66257"/>
                </a:cubicBezTo>
                <a:cubicBezTo>
                  <a:pt x="8805" y="65959"/>
                  <a:pt x="9737" y="65027"/>
                  <a:pt x="9936" y="64016"/>
                </a:cubicBezTo>
                <a:cubicBezTo>
                  <a:pt x="10114" y="63243"/>
                  <a:pt x="9817" y="62469"/>
                  <a:pt x="9182" y="62013"/>
                </a:cubicBezTo>
                <a:cubicBezTo>
                  <a:pt x="8786" y="61676"/>
                  <a:pt x="8310" y="61478"/>
                  <a:pt x="7794" y="61458"/>
                </a:cubicBezTo>
                <a:cubicBezTo>
                  <a:pt x="6683" y="61458"/>
                  <a:pt x="5751" y="62509"/>
                  <a:pt x="5275" y="63619"/>
                </a:cubicBezTo>
                <a:cubicBezTo>
                  <a:pt x="4938" y="63461"/>
                  <a:pt x="4780" y="63064"/>
                  <a:pt x="4938" y="62727"/>
                </a:cubicBezTo>
                <a:lnTo>
                  <a:pt x="4958" y="62667"/>
                </a:lnTo>
                <a:lnTo>
                  <a:pt x="4958" y="62608"/>
                </a:lnTo>
                <a:cubicBezTo>
                  <a:pt x="4879" y="62211"/>
                  <a:pt x="5077" y="61636"/>
                  <a:pt x="5236" y="61140"/>
                </a:cubicBezTo>
                <a:cubicBezTo>
                  <a:pt x="5295" y="60962"/>
                  <a:pt x="5335" y="60764"/>
                  <a:pt x="5394" y="60605"/>
                </a:cubicBezTo>
                <a:cubicBezTo>
                  <a:pt x="5513" y="60129"/>
                  <a:pt x="5652" y="59653"/>
                  <a:pt x="5811" y="59177"/>
                </a:cubicBezTo>
                <a:cubicBezTo>
                  <a:pt x="5989" y="58562"/>
                  <a:pt x="6188" y="57928"/>
                  <a:pt x="6346" y="57293"/>
                </a:cubicBezTo>
                <a:cubicBezTo>
                  <a:pt x="6723" y="55707"/>
                  <a:pt x="6683" y="54081"/>
                  <a:pt x="6247" y="52514"/>
                </a:cubicBezTo>
                <a:cubicBezTo>
                  <a:pt x="6227" y="52395"/>
                  <a:pt x="6207" y="52296"/>
                  <a:pt x="6188" y="52177"/>
                </a:cubicBezTo>
                <a:cubicBezTo>
                  <a:pt x="6723" y="50808"/>
                  <a:pt x="6703" y="49222"/>
                  <a:pt x="6683" y="47814"/>
                </a:cubicBezTo>
                <a:lnTo>
                  <a:pt x="6683" y="46683"/>
                </a:lnTo>
                <a:cubicBezTo>
                  <a:pt x="6683" y="46584"/>
                  <a:pt x="6664" y="46485"/>
                  <a:pt x="6624" y="46406"/>
                </a:cubicBezTo>
                <a:lnTo>
                  <a:pt x="6207" y="10769"/>
                </a:lnTo>
                <a:cubicBezTo>
                  <a:pt x="11403" y="9064"/>
                  <a:pt x="16262" y="6486"/>
                  <a:pt x="20605" y="3174"/>
                </a:cubicBezTo>
                <a:cubicBezTo>
                  <a:pt x="37323" y="2678"/>
                  <a:pt x="63758" y="2182"/>
                  <a:pt x="87932" y="2182"/>
                </a:cubicBezTo>
                <a:cubicBezTo>
                  <a:pt x="107684" y="2182"/>
                  <a:pt x="122855" y="2519"/>
                  <a:pt x="133029" y="3174"/>
                </a:cubicBezTo>
                <a:lnTo>
                  <a:pt x="133088" y="3174"/>
                </a:lnTo>
                <a:cubicBezTo>
                  <a:pt x="133287" y="3174"/>
                  <a:pt x="133465" y="3114"/>
                  <a:pt x="133584" y="2975"/>
                </a:cubicBezTo>
                <a:lnTo>
                  <a:pt x="136400" y="3610"/>
                </a:lnTo>
                <a:lnTo>
                  <a:pt x="140922" y="4602"/>
                </a:lnTo>
                <a:lnTo>
                  <a:pt x="141041" y="4602"/>
                </a:lnTo>
                <a:lnTo>
                  <a:pt x="145285" y="3669"/>
                </a:lnTo>
                <a:lnTo>
                  <a:pt x="148398" y="2975"/>
                </a:lnTo>
                <a:cubicBezTo>
                  <a:pt x="148517" y="3114"/>
                  <a:pt x="148696" y="3174"/>
                  <a:pt x="148894" y="3174"/>
                </a:cubicBezTo>
                <a:lnTo>
                  <a:pt x="148954" y="3174"/>
                </a:lnTo>
                <a:cubicBezTo>
                  <a:pt x="159107" y="2499"/>
                  <a:pt x="173663" y="2182"/>
                  <a:pt x="192166" y="2182"/>
                </a:cubicBezTo>
                <a:close/>
                <a:moveTo>
                  <a:pt x="87932" y="1924"/>
                </a:moveTo>
                <a:cubicBezTo>
                  <a:pt x="63203" y="1924"/>
                  <a:pt x="36609" y="2460"/>
                  <a:pt x="20526" y="2916"/>
                </a:cubicBezTo>
                <a:cubicBezTo>
                  <a:pt x="16143" y="6267"/>
                  <a:pt x="11245" y="8865"/>
                  <a:pt x="6009" y="10571"/>
                </a:cubicBezTo>
                <a:lnTo>
                  <a:pt x="5969" y="10571"/>
                </a:lnTo>
                <a:cubicBezTo>
                  <a:pt x="6088" y="22549"/>
                  <a:pt x="6227" y="34507"/>
                  <a:pt x="6346" y="46505"/>
                </a:cubicBezTo>
                <a:cubicBezTo>
                  <a:pt x="6386" y="46564"/>
                  <a:pt x="6406" y="46624"/>
                  <a:pt x="6406" y="46703"/>
                </a:cubicBezTo>
                <a:cubicBezTo>
                  <a:pt x="6366" y="48389"/>
                  <a:pt x="6604" y="50491"/>
                  <a:pt x="5910" y="52177"/>
                </a:cubicBezTo>
                <a:cubicBezTo>
                  <a:pt x="5950" y="52316"/>
                  <a:pt x="5969" y="52454"/>
                  <a:pt x="5989" y="52593"/>
                </a:cubicBezTo>
                <a:cubicBezTo>
                  <a:pt x="6406" y="54120"/>
                  <a:pt x="6445" y="55727"/>
                  <a:pt x="6069" y="57273"/>
                </a:cubicBezTo>
                <a:cubicBezTo>
                  <a:pt x="5831" y="58384"/>
                  <a:pt x="5414" y="59455"/>
                  <a:pt x="5137" y="60565"/>
                </a:cubicBezTo>
                <a:cubicBezTo>
                  <a:pt x="4978" y="61200"/>
                  <a:pt x="4581" y="62053"/>
                  <a:pt x="4700" y="62687"/>
                </a:cubicBezTo>
                <a:cubicBezTo>
                  <a:pt x="4522" y="63302"/>
                  <a:pt x="4740" y="63719"/>
                  <a:pt x="5394" y="63976"/>
                </a:cubicBezTo>
                <a:cubicBezTo>
                  <a:pt x="5771" y="62985"/>
                  <a:pt x="6644" y="61735"/>
                  <a:pt x="7794" y="61735"/>
                </a:cubicBezTo>
                <a:cubicBezTo>
                  <a:pt x="8250" y="61755"/>
                  <a:pt x="8686" y="61934"/>
                  <a:pt x="9023" y="62231"/>
                </a:cubicBezTo>
                <a:cubicBezTo>
                  <a:pt x="10590" y="63481"/>
                  <a:pt x="9361" y="65583"/>
                  <a:pt x="7615" y="66059"/>
                </a:cubicBezTo>
                <a:cubicBezTo>
                  <a:pt x="7318" y="66158"/>
                  <a:pt x="7001" y="66197"/>
                  <a:pt x="6703" y="66197"/>
                </a:cubicBezTo>
                <a:cubicBezTo>
                  <a:pt x="5652" y="66197"/>
                  <a:pt x="4680" y="65682"/>
                  <a:pt x="4125" y="64809"/>
                </a:cubicBezTo>
                <a:cubicBezTo>
                  <a:pt x="3986" y="65920"/>
                  <a:pt x="3986" y="67050"/>
                  <a:pt x="4066" y="68161"/>
                </a:cubicBezTo>
                <a:cubicBezTo>
                  <a:pt x="4403" y="68121"/>
                  <a:pt x="4740" y="68101"/>
                  <a:pt x="5057" y="68101"/>
                </a:cubicBezTo>
                <a:cubicBezTo>
                  <a:pt x="5091" y="68101"/>
                  <a:pt x="5125" y="68100"/>
                  <a:pt x="5158" y="68100"/>
                </a:cubicBezTo>
                <a:cubicBezTo>
                  <a:pt x="6471" y="68100"/>
                  <a:pt x="7742" y="68477"/>
                  <a:pt x="8825" y="69212"/>
                </a:cubicBezTo>
                <a:cubicBezTo>
                  <a:pt x="10253" y="70203"/>
                  <a:pt x="10788" y="71631"/>
                  <a:pt x="11026" y="73099"/>
                </a:cubicBezTo>
                <a:cubicBezTo>
                  <a:pt x="10769" y="74586"/>
                  <a:pt x="10253" y="75994"/>
                  <a:pt x="8825" y="76986"/>
                </a:cubicBezTo>
                <a:cubicBezTo>
                  <a:pt x="7741" y="77721"/>
                  <a:pt x="6468" y="78117"/>
                  <a:pt x="5172" y="78117"/>
                </a:cubicBezTo>
                <a:cubicBezTo>
                  <a:pt x="5140" y="78117"/>
                  <a:pt x="5109" y="78117"/>
                  <a:pt x="5077" y="78116"/>
                </a:cubicBezTo>
                <a:cubicBezTo>
                  <a:pt x="4740" y="78116"/>
                  <a:pt x="4403" y="78096"/>
                  <a:pt x="4085" y="78057"/>
                </a:cubicBezTo>
                <a:lnTo>
                  <a:pt x="4085" y="78057"/>
                </a:lnTo>
                <a:cubicBezTo>
                  <a:pt x="3986" y="79167"/>
                  <a:pt x="3986" y="80297"/>
                  <a:pt x="4125" y="81428"/>
                </a:cubicBezTo>
                <a:cubicBezTo>
                  <a:pt x="4670" y="80571"/>
                  <a:pt x="5617" y="80039"/>
                  <a:pt x="6647" y="80039"/>
                </a:cubicBezTo>
                <a:cubicBezTo>
                  <a:pt x="6666" y="80039"/>
                  <a:pt x="6684" y="80039"/>
                  <a:pt x="6703" y="80040"/>
                </a:cubicBezTo>
                <a:cubicBezTo>
                  <a:pt x="7001" y="80040"/>
                  <a:pt x="7318" y="80079"/>
                  <a:pt x="7615" y="80159"/>
                </a:cubicBezTo>
                <a:cubicBezTo>
                  <a:pt x="9341" y="80635"/>
                  <a:pt x="10590" y="82737"/>
                  <a:pt x="9023" y="83986"/>
                </a:cubicBezTo>
                <a:cubicBezTo>
                  <a:pt x="8686" y="84284"/>
                  <a:pt x="8230" y="84462"/>
                  <a:pt x="7774" y="84482"/>
                </a:cubicBezTo>
                <a:cubicBezTo>
                  <a:pt x="6644" y="84482"/>
                  <a:pt x="5771" y="83232"/>
                  <a:pt x="5394" y="82241"/>
                </a:cubicBezTo>
                <a:cubicBezTo>
                  <a:pt x="4740" y="82499"/>
                  <a:pt x="4502" y="82935"/>
                  <a:pt x="4680" y="83530"/>
                </a:cubicBezTo>
                <a:cubicBezTo>
                  <a:pt x="4581" y="84165"/>
                  <a:pt x="4958" y="85017"/>
                  <a:pt x="5137" y="85652"/>
                </a:cubicBezTo>
                <a:cubicBezTo>
                  <a:pt x="5414" y="86762"/>
                  <a:pt x="5831" y="87833"/>
                  <a:pt x="6069" y="88964"/>
                </a:cubicBezTo>
                <a:cubicBezTo>
                  <a:pt x="6445" y="90491"/>
                  <a:pt x="6406" y="92097"/>
                  <a:pt x="5969" y="93624"/>
                </a:cubicBezTo>
                <a:cubicBezTo>
                  <a:pt x="5969" y="93763"/>
                  <a:pt x="5930" y="93902"/>
                  <a:pt x="5910" y="94041"/>
                </a:cubicBezTo>
                <a:cubicBezTo>
                  <a:pt x="6604" y="95726"/>
                  <a:pt x="6386" y="97828"/>
                  <a:pt x="6406" y="99514"/>
                </a:cubicBezTo>
                <a:cubicBezTo>
                  <a:pt x="6406" y="99593"/>
                  <a:pt x="6386" y="99673"/>
                  <a:pt x="6346" y="99732"/>
                </a:cubicBezTo>
                <a:cubicBezTo>
                  <a:pt x="6207" y="111690"/>
                  <a:pt x="6069" y="123668"/>
                  <a:pt x="5950" y="135627"/>
                </a:cubicBezTo>
                <a:lnTo>
                  <a:pt x="5989" y="135627"/>
                </a:lnTo>
                <a:cubicBezTo>
                  <a:pt x="11225" y="137332"/>
                  <a:pt x="16143" y="139930"/>
                  <a:pt x="20506" y="143282"/>
                </a:cubicBezTo>
                <a:cubicBezTo>
                  <a:pt x="36609" y="143738"/>
                  <a:pt x="63183" y="144273"/>
                  <a:pt x="87913" y="144273"/>
                </a:cubicBezTo>
                <a:cubicBezTo>
                  <a:pt x="105265" y="144273"/>
                  <a:pt x="121745" y="144015"/>
                  <a:pt x="133029" y="143282"/>
                </a:cubicBezTo>
                <a:lnTo>
                  <a:pt x="133069" y="143282"/>
                </a:lnTo>
                <a:cubicBezTo>
                  <a:pt x="133084" y="143280"/>
                  <a:pt x="133099" y="143279"/>
                  <a:pt x="133114" y="143279"/>
                </a:cubicBezTo>
                <a:cubicBezTo>
                  <a:pt x="133270" y="143279"/>
                  <a:pt x="133393" y="143373"/>
                  <a:pt x="133465" y="143500"/>
                </a:cubicBezTo>
                <a:lnTo>
                  <a:pt x="140961" y="141834"/>
                </a:lnTo>
                <a:lnTo>
                  <a:pt x="148478" y="143500"/>
                </a:lnTo>
                <a:cubicBezTo>
                  <a:pt x="148550" y="143373"/>
                  <a:pt x="148672" y="143279"/>
                  <a:pt x="148829" y="143279"/>
                </a:cubicBezTo>
                <a:cubicBezTo>
                  <a:pt x="148844" y="143279"/>
                  <a:pt x="148859" y="143280"/>
                  <a:pt x="148874" y="143282"/>
                </a:cubicBezTo>
                <a:lnTo>
                  <a:pt x="148914" y="143282"/>
                </a:lnTo>
                <a:cubicBezTo>
                  <a:pt x="160218" y="144015"/>
                  <a:pt x="175805" y="144273"/>
                  <a:pt x="192146" y="144273"/>
                </a:cubicBezTo>
                <a:cubicBezTo>
                  <a:pt x="215428" y="144273"/>
                  <a:pt x="240237" y="143738"/>
                  <a:pt x="256340" y="143282"/>
                </a:cubicBezTo>
                <a:cubicBezTo>
                  <a:pt x="260723" y="139930"/>
                  <a:pt x="265621" y="137332"/>
                  <a:pt x="270857" y="135627"/>
                </a:cubicBezTo>
                <a:lnTo>
                  <a:pt x="270897" y="135627"/>
                </a:lnTo>
                <a:cubicBezTo>
                  <a:pt x="270778" y="123668"/>
                  <a:pt x="270639" y="111690"/>
                  <a:pt x="270500" y="99732"/>
                </a:cubicBezTo>
                <a:cubicBezTo>
                  <a:pt x="270460" y="99673"/>
                  <a:pt x="270440" y="99593"/>
                  <a:pt x="270440" y="99514"/>
                </a:cubicBezTo>
                <a:cubicBezTo>
                  <a:pt x="270480" y="97828"/>
                  <a:pt x="270242" y="95726"/>
                  <a:pt x="270936" y="94041"/>
                </a:cubicBezTo>
                <a:cubicBezTo>
                  <a:pt x="270916" y="93902"/>
                  <a:pt x="270897" y="93763"/>
                  <a:pt x="270877" y="93624"/>
                </a:cubicBezTo>
                <a:cubicBezTo>
                  <a:pt x="270440" y="92097"/>
                  <a:pt x="270401" y="90491"/>
                  <a:pt x="270778" y="88964"/>
                </a:cubicBezTo>
                <a:cubicBezTo>
                  <a:pt x="271016" y="87833"/>
                  <a:pt x="271432" y="86762"/>
                  <a:pt x="271710" y="85652"/>
                </a:cubicBezTo>
                <a:cubicBezTo>
                  <a:pt x="271888" y="85017"/>
                  <a:pt x="272265" y="84165"/>
                  <a:pt x="272166" y="83530"/>
                </a:cubicBezTo>
                <a:cubicBezTo>
                  <a:pt x="272344" y="82935"/>
                  <a:pt x="272106" y="82499"/>
                  <a:pt x="271452" y="82241"/>
                </a:cubicBezTo>
                <a:cubicBezTo>
                  <a:pt x="271075" y="83232"/>
                  <a:pt x="270202" y="84482"/>
                  <a:pt x="269072" y="84482"/>
                </a:cubicBezTo>
                <a:cubicBezTo>
                  <a:pt x="268616" y="84462"/>
                  <a:pt x="268160" y="84284"/>
                  <a:pt x="267823" y="83986"/>
                </a:cubicBezTo>
                <a:cubicBezTo>
                  <a:pt x="266276" y="82737"/>
                  <a:pt x="267486" y="80635"/>
                  <a:pt x="269231" y="80159"/>
                </a:cubicBezTo>
                <a:cubicBezTo>
                  <a:pt x="269528" y="80079"/>
                  <a:pt x="269845" y="80040"/>
                  <a:pt x="270163" y="80020"/>
                </a:cubicBezTo>
                <a:cubicBezTo>
                  <a:pt x="271194" y="80020"/>
                  <a:pt x="272166" y="80555"/>
                  <a:pt x="272741" y="81408"/>
                </a:cubicBezTo>
                <a:cubicBezTo>
                  <a:pt x="272860" y="80297"/>
                  <a:pt x="272880" y="79167"/>
                  <a:pt x="272781" y="78057"/>
                </a:cubicBezTo>
                <a:lnTo>
                  <a:pt x="272781" y="78057"/>
                </a:lnTo>
                <a:cubicBezTo>
                  <a:pt x="272443" y="78096"/>
                  <a:pt x="272126" y="78116"/>
                  <a:pt x="271789" y="78136"/>
                </a:cubicBezTo>
                <a:cubicBezTo>
                  <a:pt x="270440" y="78136"/>
                  <a:pt x="269132" y="77739"/>
                  <a:pt x="268041" y="76986"/>
                </a:cubicBezTo>
                <a:cubicBezTo>
                  <a:pt x="266613" y="75994"/>
                  <a:pt x="266078" y="74566"/>
                  <a:pt x="265840" y="73099"/>
                </a:cubicBezTo>
                <a:cubicBezTo>
                  <a:pt x="266078" y="71611"/>
                  <a:pt x="266613" y="70203"/>
                  <a:pt x="268041" y="69212"/>
                </a:cubicBezTo>
                <a:cubicBezTo>
                  <a:pt x="269132" y="68458"/>
                  <a:pt x="270440" y="68062"/>
                  <a:pt x="271789" y="68062"/>
                </a:cubicBezTo>
                <a:cubicBezTo>
                  <a:pt x="272126" y="68081"/>
                  <a:pt x="272443" y="68101"/>
                  <a:pt x="272781" y="68141"/>
                </a:cubicBezTo>
                <a:cubicBezTo>
                  <a:pt x="272880" y="67030"/>
                  <a:pt x="272860" y="65900"/>
                  <a:pt x="272741" y="64770"/>
                </a:cubicBezTo>
                <a:cubicBezTo>
                  <a:pt x="272176" y="65627"/>
                  <a:pt x="271229" y="66158"/>
                  <a:pt x="270218" y="66158"/>
                </a:cubicBezTo>
                <a:cubicBezTo>
                  <a:pt x="270200" y="66158"/>
                  <a:pt x="270181" y="66158"/>
                  <a:pt x="270163" y="66158"/>
                </a:cubicBezTo>
                <a:cubicBezTo>
                  <a:pt x="269845" y="66158"/>
                  <a:pt x="269528" y="66118"/>
                  <a:pt x="269231" y="66039"/>
                </a:cubicBezTo>
                <a:cubicBezTo>
                  <a:pt x="267505" y="65563"/>
                  <a:pt x="266256" y="63441"/>
                  <a:pt x="267823" y="62211"/>
                </a:cubicBezTo>
                <a:cubicBezTo>
                  <a:pt x="268160" y="61914"/>
                  <a:pt x="268616" y="61735"/>
                  <a:pt x="269072" y="61716"/>
                </a:cubicBezTo>
                <a:cubicBezTo>
                  <a:pt x="270202" y="61716"/>
                  <a:pt x="271075" y="62965"/>
                  <a:pt x="271452" y="63957"/>
                </a:cubicBezTo>
                <a:cubicBezTo>
                  <a:pt x="272106" y="63699"/>
                  <a:pt x="272344" y="63262"/>
                  <a:pt x="272166" y="62667"/>
                </a:cubicBezTo>
                <a:cubicBezTo>
                  <a:pt x="272265" y="62033"/>
                  <a:pt x="271888" y="61180"/>
                  <a:pt x="271710" y="60546"/>
                </a:cubicBezTo>
                <a:cubicBezTo>
                  <a:pt x="271432" y="59435"/>
                  <a:pt x="271016" y="58364"/>
                  <a:pt x="270778" y="57234"/>
                </a:cubicBezTo>
                <a:cubicBezTo>
                  <a:pt x="270401" y="55707"/>
                  <a:pt x="270440" y="54100"/>
                  <a:pt x="270877" y="52573"/>
                </a:cubicBezTo>
                <a:cubicBezTo>
                  <a:pt x="270897" y="52435"/>
                  <a:pt x="270916" y="52296"/>
                  <a:pt x="270936" y="52157"/>
                </a:cubicBezTo>
                <a:cubicBezTo>
                  <a:pt x="270242" y="50451"/>
                  <a:pt x="270480" y="48369"/>
                  <a:pt x="270440" y="46683"/>
                </a:cubicBezTo>
                <a:cubicBezTo>
                  <a:pt x="270440" y="46604"/>
                  <a:pt x="270460" y="46525"/>
                  <a:pt x="270500" y="46465"/>
                </a:cubicBezTo>
                <a:cubicBezTo>
                  <a:pt x="270639" y="34507"/>
                  <a:pt x="270778" y="22529"/>
                  <a:pt x="270897" y="10571"/>
                </a:cubicBezTo>
                <a:lnTo>
                  <a:pt x="270857" y="10571"/>
                </a:lnTo>
                <a:cubicBezTo>
                  <a:pt x="265621" y="8865"/>
                  <a:pt x="260723" y="6267"/>
                  <a:pt x="256340" y="2916"/>
                </a:cubicBezTo>
                <a:cubicBezTo>
                  <a:pt x="240237" y="2440"/>
                  <a:pt x="215428" y="1924"/>
                  <a:pt x="192146" y="1924"/>
                </a:cubicBezTo>
                <a:cubicBezTo>
                  <a:pt x="175805" y="1924"/>
                  <a:pt x="160198" y="2182"/>
                  <a:pt x="148914" y="2916"/>
                </a:cubicBezTo>
                <a:lnTo>
                  <a:pt x="148894" y="2916"/>
                </a:lnTo>
                <a:cubicBezTo>
                  <a:pt x="148879" y="2918"/>
                  <a:pt x="148864" y="2918"/>
                  <a:pt x="148849" y="2918"/>
                </a:cubicBezTo>
                <a:cubicBezTo>
                  <a:pt x="148689" y="2918"/>
                  <a:pt x="148552" y="2825"/>
                  <a:pt x="148497" y="2698"/>
                </a:cubicBezTo>
                <a:lnTo>
                  <a:pt x="140981" y="4364"/>
                </a:lnTo>
                <a:lnTo>
                  <a:pt x="133485" y="2698"/>
                </a:lnTo>
                <a:cubicBezTo>
                  <a:pt x="133406" y="2837"/>
                  <a:pt x="133247" y="2916"/>
                  <a:pt x="133088" y="2916"/>
                </a:cubicBezTo>
                <a:lnTo>
                  <a:pt x="133049" y="2916"/>
                </a:lnTo>
                <a:cubicBezTo>
                  <a:pt x="121745" y="2162"/>
                  <a:pt x="105285" y="1924"/>
                  <a:pt x="87932" y="1924"/>
                </a:cubicBezTo>
                <a:close/>
                <a:moveTo>
                  <a:pt x="140981" y="142984"/>
                </a:moveTo>
                <a:lnTo>
                  <a:pt x="145424" y="143976"/>
                </a:lnTo>
                <a:cubicBezTo>
                  <a:pt x="143936" y="144174"/>
                  <a:pt x="142449" y="144432"/>
                  <a:pt x="140981" y="144769"/>
                </a:cubicBezTo>
                <a:cubicBezTo>
                  <a:pt x="139514" y="144432"/>
                  <a:pt x="138046" y="144174"/>
                  <a:pt x="136539" y="143976"/>
                </a:cubicBezTo>
                <a:lnTo>
                  <a:pt x="140981" y="142984"/>
                </a:lnTo>
                <a:close/>
                <a:moveTo>
                  <a:pt x="140981" y="142746"/>
                </a:moveTo>
                <a:lnTo>
                  <a:pt x="135052" y="144055"/>
                </a:lnTo>
                <a:cubicBezTo>
                  <a:pt x="137055" y="144253"/>
                  <a:pt x="139018" y="144571"/>
                  <a:pt x="140981" y="145027"/>
                </a:cubicBezTo>
                <a:cubicBezTo>
                  <a:pt x="142945" y="144571"/>
                  <a:pt x="144908" y="144253"/>
                  <a:pt x="146911" y="144055"/>
                </a:cubicBezTo>
                <a:lnTo>
                  <a:pt x="140981" y="142746"/>
                </a:lnTo>
                <a:close/>
                <a:moveTo>
                  <a:pt x="140981" y="258"/>
                </a:moveTo>
                <a:cubicBezTo>
                  <a:pt x="143817" y="972"/>
                  <a:pt x="146752" y="1250"/>
                  <a:pt x="149727" y="1528"/>
                </a:cubicBezTo>
                <a:cubicBezTo>
                  <a:pt x="149985" y="1548"/>
                  <a:pt x="150183" y="1726"/>
                  <a:pt x="150223" y="1964"/>
                </a:cubicBezTo>
                <a:cubicBezTo>
                  <a:pt x="161110" y="1290"/>
                  <a:pt x="176122" y="1032"/>
                  <a:pt x="191928" y="1032"/>
                </a:cubicBezTo>
                <a:cubicBezTo>
                  <a:pt x="215250" y="1032"/>
                  <a:pt x="240297" y="1567"/>
                  <a:pt x="256400" y="2023"/>
                </a:cubicBezTo>
                <a:cubicBezTo>
                  <a:pt x="256439" y="2023"/>
                  <a:pt x="256499" y="2023"/>
                  <a:pt x="256539" y="2004"/>
                </a:cubicBezTo>
                <a:cubicBezTo>
                  <a:pt x="256658" y="2004"/>
                  <a:pt x="256777" y="2043"/>
                  <a:pt x="256876" y="2123"/>
                </a:cubicBezTo>
                <a:cubicBezTo>
                  <a:pt x="261159" y="5474"/>
                  <a:pt x="265998" y="8032"/>
                  <a:pt x="271154" y="9718"/>
                </a:cubicBezTo>
                <a:cubicBezTo>
                  <a:pt x="271293" y="9758"/>
                  <a:pt x="271412" y="9857"/>
                  <a:pt x="271472" y="9996"/>
                </a:cubicBezTo>
                <a:cubicBezTo>
                  <a:pt x="271484" y="9995"/>
                  <a:pt x="271495" y="9994"/>
                  <a:pt x="271507" y="9994"/>
                </a:cubicBezTo>
                <a:cubicBezTo>
                  <a:pt x="271749" y="9994"/>
                  <a:pt x="271949" y="10186"/>
                  <a:pt x="271967" y="10432"/>
                </a:cubicBezTo>
                <a:lnTo>
                  <a:pt x="271551" y="47635"/>
                </a:lnTo>
                <a:cubicBezTo>
                  <a:pt x="271551" y="47695"/>
                  <a:pt x="271531" y="47774"/>
                  <a:pt x="271511" y="47834"/>
                </a:cubicBezTo>
                <a:cubicBezTo>
                  <a:pt x="271452" y="48865"/>
                  <a:pt x="271511" y="49896"/>
                  <a:pt x="271690" y="50908"/>
                </a:cubicBezTo>
                <a:cubicBezTo>
                  <a:pt x="272205" y="50392"/>
                  <a:pt x="272900" y="50114"/>
                  <a:pt x="273613" y="50114"/>
                </a:cubicBezTo>
                <a:cubicBezTo>
                  <a:pt x="273772" y="50114"/>
                  <a:pt x="273911" y="50134"/>
                  <a:pt x="274070" y="50154"/>
                </a:cubicBezTo>
                <a:cubicBezTo>
                  <a:pt x="275835" y="50412"/>
                  <a:pt x="276886" y="52078"/>
                  <a:pt x="275894" y="53406"/>
                </a:cubicBezTo>
                <a:cubicBezTo>
                  <a:pt x="275449" y="54006"/>
                  <a:pt x="274760" y="54379"/>
                  <a:pt x="274027" y="54379"/>
                </a:cubicBezTo>
                <a:cubicBezTo>
                  <a:pt x="274008" y="54379"/>
                  <a:pt x="273989" y="54379"/>
                  <a:pt x="273970" y="54378"/>
                </a:cubicBezTo>
                <a:cubicBezTo>
                  <a:pt x="273137" y="54358"/>
                  <a:pt x="272344" y="54021"/>
                  <a:pt x="271769" y="53406"/>
                </a:cubicBezTo>
                <a:lnTo>
                  <a:pt x="271769" y="53406"/>
                </a:lnTo>
                <a:cubicBezTo>
                  <a:pt x="271432" y="55211"/>
                  <a:pt x="271749" y="56956"/>
                  <a:pt x="272305" y="58840"/>
                </a:cubicBezTo>
                <a:cubicBezTo>
                  <a:pt x="272582" y="59772"/>
                  <a:pt x="272959" y="60784"/>
                  <a:pt x="273137" y="61795"/>
                </a:cubicBezTo>
                <a:cubicBezTo>
                  <a:pt x="273276" y="61835"/>
                  <a:pt x="273375" y="61934"/>
                  <a:pt x="273395" y="62073"/>
                </a:cubicBezTo>
                <a:cubicBezTo>
                  <a:pt x="273772" y="64155"/>
                  <a:pt x="274149" y="66277"/>
                  <a:pt x="273931" y="68379"/>
                </a:cubicBezTo>
                <a:cubicBezTo>
                  <a:pt x="273931" y="68419"/>
                  <a:pt x="273911" y="68458"/>
                  <a:pt x="273911" y="68498"/>
                </a:cubicBezTo>
                <a:cubicBezTo>
                  <a:pt x="273990" y="68676"/>
                  <a:pt x="273951" y="68894"/>
                  <a:pt x="273812" y="69013"/>
                </a:cubicBezTo>
                <a:cubicBezTo>
                  <a:pt x="273653" y="69628"/>
                  <a:pt x="273475" y="70243"/>
                  <a:pt x="273256" y="70838"/>
                </a:cubicBezTo>
                <a:cubicBezTo>
                  <a:pt x="273256" y="70917"/>
                  <a:pt x="273237" y="70977"/>
                  <a:pt x="273197" y="71036"/>
                </a:cubicBezTo>
                <a:cubicBezTo>
                  <a:pt x="272939" y="71691"/>
                  <a:pt x="272761" y="72385"/>
                  <a:pt x="272662" y="73099"/>
                </a:cubicBezTo>
                <a:cubicBezTo>
                  <a:pt x="272761" y="73793"/>
                  <a:pt x="272939" y="74487"/>
                  <a:pt x="273197" y="75141"/>
                </a:cubicBezTo>
                <a:cubicBezTo>
                  <a:pt x="273237" y="75201"/>
                  <a:pt x="273256" y="75260"/>
                  <a:pt x="273256" y="75340"/>
                </a:cubicBezTo>
                <a:cubicBezTo>
                  <a:pt x="273475" y="75935"/>
                  <a:pt x="273653" y="76549"/>
                  <a:pt x="273812" y="77164"/>
                </a:cubicBezTo>
                <a:cubicBezTo>
                  <a:pt x="273951" y="77283"/>
                  <a:pt x="273990" y="77501"/>
                  <a:pt x="273911" y="77680"/>
                </a:cubicBezTo>
                <a:cubicBezTo>
                  <a:pt x="273911" y="77719"/>
                  <a:pt x="273911" y="77759"/>
                  <a:pt x="273931" y="77799"/>
                </a:cubicBezTo>
                <a:cubicBezTo>
                  <a:pt x="274149" y="79901"/>
                  <a:pt x="273772" y="82023"/>
                  <a:pt x="273395" y="84105"/>
                </a:cubicBezTo>
                <a:cubicBezTo>
                  <a:pt x="273375" y="84244"/>
                  <a:pt x="273276" y="84343"/>
                  <a:pt x="273137" y="84383"/>
                </a:cubicBezTo>
                <a:cubicBezTo>
                  <a:pt x="272959" y="85374"/>
                  <a:pt x="272582" y="86405"/>
                  <a:pt x="272305" y="87338"/>
                </a:cubicBezTo>
                <a:cubicBezTo>
                  <a:pt x="271749" y="89222"/>
                  <a:pt x="271432" y="90967"/>
                  <a:pt x="271769" y="92771"/>
                </a:cubicBezTo>
                <a:cubicBezTo>
                  <a:pt x="272344" y="92157"/>
                  <a:pt x="273137" y="91819"/>
                  <a:pt x="273970" y="91800"/>
                </a:cubicBezTo>
                <a:cubicBezTo>
                  <a:pt x="273989" y="91799"/>
                  <a:pt x="274008" y="91799"/>
                  <a:pt x="274027" y="91799"/>
                </a:cubicBezTo>
                <a:cubicBezTo>
                  <a:pt x="274760" y="91799"/>
                  <a:pt x="275449" y="92172"/>
                  <a:pt x="275894" y="92771"/>
                </a:cubicBezTo>
                <a:cubicBezTo>
                  <a:pt x="276886" y="94120"/>
                  <a:pt x="275835" y="95766"/>
                  <a:pt x="274070" y="96024"/>
                </a:cubicBezTo>
                <a:cubicBezTo>
                  <a:pt x="273911" y="96043"/>
                  <a:pt x="273772" y="96063"/>
                  <a:pt x="273613" y="96063"/>
                </a:cubicBezTo>
                <a:cubicBezTo>
                  <a:pt x="272900" y="96063"/>
                  <a:pt x="272205" y="95786"/>
                  <a:pt x="271690" y="95270"/>
                </a:cubicBezTo>
                <a:cubicBezTo>
                  <a:pt x="271511" y="96281"/>
                  <a:pt x="271452" y="97313"/>
                  <a:pt x="271511" y="98344"/>
                </a:cubicBezTo>
                <a:cubicBezTo>
                  <a:pt x="271531" y="98403"/>
                  <a:pt x="271551" y="98483"/>
                  <a:pt x="271551" y="98542"/>
                </a:cubicBezTo>
                <a:lnTo>
                  <a:pt x="271967" y="135746"/>
                </a:lnTo>
                <a:cubicBezTo>
                  <a:pt x="271949" y="135992"/>
                  <a:pt x="271749" y="136183"/>
                  <a:pt x="271507" y="136183"/>
                </a:cubicBezTo>
                <a:cubicBezTo>
                  <a:pt x="271495" y="136183"/>
                  <a:pt x="271484" y="136183"/>
                  <a:pt x="271472" y="136182"/>
                </a:cubicBezTo>
                <a:cubicBezTo>
                  <a:pt x="271412" y="136321"/>
                  <a:pt x="271293" y="136420"/>
                  <a:pt x="271154" y="136460"/>
                </a:cubicBezTo>
                <a:cubicBezTo>
                  <a:pt x="265998" y="138145"/>
                  <a:pt x="261159" y="140703"/>
                  <a:pt x="256876" y="144055"/>
                </a:cubicBezTo>
                <a:cubicBezTo>
                  <a:pt x="256777" y="144134"/>
                  <a:pt x="256658" y="144174"/>
                  <a:pt x="256539" y="144174"/>
                </a:cubicBezTo>
                <a:cubicBezTo>
                  <a:pt x="256499" y="144154"/>
                  <a:pt x="256439" y="144154"/>
                  <a:pt x="256400" y="144154"/>
                </a:cubicBezTo>
                <a:cubicBezTo>
                  <a:pt x="240297" y="144610"/>
                  <a:pt x="215250" y="145146"/>
                  <a:pt x="191928" y="145146"/>
                </a:cubicBezTo>
                <a:cubicBezTo>
                  <a:pt x="176122" y="145146"/>
                  <a:pt x="161110" y="144888"/>
                  <a:pt x="150223" y="144214"/>
                </a:cubicBezTo>
                <a:cubicBezTo>
                  <a:pt x="150183" y="144452"/>
                  <a:pt x="149985" y="144630"/>
                  <a:pt x="149727" y="144650"/>
                </a:cubicBezTo>
                <a:cubicBezTo>
                  <a:pt x="146752" y="144908"/>
                  <a:pt x="143817" y="145205"/>
                  <a:pt x="140981" y="145919"/>
                </a:cubicBezTo>
                <a:cubicBezTo>
                  <a:pt x="138145" y="145205"/>
                  <a:pt x="135210" y="144928"/>
                  <a:pt x="132236" y="144650"/>
                </a:cubicBezTo>
                <a:cubicBezTo>
                  <a:pt x="131998" y="144630"/>
                  <a:pt x="131799" y="144452"/>
                  <a:pt x="131740" y="144214"/>
                </a:cubicBezTo>
                <a:cubicBezTo>
                  <a:pt x="120852" y="144908"/>
                  <a:pt x="105007" y="145166"/>
                  <a:pt x="88230" y="145166"/>
                </a:cubicBezTo>
                <a:cubicBezTo>
                  <a:pt x="63441" y="145166"/>
                  <a:pt x="36589" y="144630"/>
                  <a:pt x="20486" y="144174"/>
                </a:cubicBezTo>
                <a:cubicBezTo>
                  <a:pt x="20446" y="144174"/>
                  <a:pt x="20387" y="144174"/>
                  <a:pt x="20347" y="144194"/>
                </a:cubicBezTo>
                <a:cubicBezTo>
                  <a:pt x="20228" y="144194"/>
                  <a:pt x="20109" y="144154"/>
                  <a:pt x="20010" y="144075"/>
                </a:cubicBezTo>
                <a:cubicBezTo>
                  <a:pt x="15726" y="140723"/>
                  <a:pt x="10888" y="138165"/>
                  <a:pt x="5731" y="136479"/>
                </a:cubicBezTo>
                <a:cubicBezTo>
                  <a:pt x="5573" y="136440"/>
                  <a:pt x="5454" y="136321"/>
                  <a:pt x="5414" y="136182"/>
                </a:cubicBezTo>
                <a:cubicBezTo>
                  <a:pt x="5392" y="136185"/>
                  <a:pt x="5370" y="136187"/>
                  <a:pt x="5349" y="136187"/>
                </a:cubicBezTo>
                <a:cubicBezTo>
                  <a:pt x="5120" y="136187"/>
                  <a:pt x="4937" y="136001"/>
                  <a:pt x="4918" y="135766"/>
                </a:cubicBezTo>
                <a:cubicBezTo>
                  <a:pt x="5057" y="123351"/>
                  <a:pt x="5216" y="110957"/>
                  <a:pt x="5355" y="98562"/>
                </a:cubicBezTo>
                <a:cubicBezTo>
                  <a:pt x="5355" y="98483"/>
                  <a:pt x="5375" y="98423"/>
                  <a:pt x="5394" y="98364"/>
                </a:cubicBezTo>
                <a:cubicBezTo>
                  <a:pt x="5454" y="97333"/>
                  <a:pt x="5394" y="96301"/>
                  <a:pt x="5216" y="95290"/>
                </a:cubicBezTo>
                <a:cubicBezTo>
                  <a:pt x="4700" y="95806"/>
                  <a:pt x="4006" y="96083"/>
                  <a:pt x="3272" y="96083"/>
                </a:cubicBezTo>
                <a:cubicBezTo>
                  <a:pt x="3134" y="96063"/>
                  <a:pt x="2975" y="96063"/>
                  <a:pt x="2816" y="96043"/>
                </a:cubicBezTo>
                <a:cubicBezTo>
                  <a:pt x="1051" y="95786"/>
                  <a:pt x="0" y="94120"/>
                  <a:pt x="992" y="92791"/>
                </a:cubicBezTo>
                <a:cubicBezTo>
                  <a:pt x="1436" y="92192"/>
                  <a:pt x="2126" y="91819"/>
                  <a:pt x="2877" y="91819"/>
                </a:cubicBezTo>
                <a:cubicBezTo>
                  <a:pt x="2896" y="91819"/>
                  <a:pt x="2916" y="91819"/>
                  <a:pt x="2935" y="91819"/>
                </a:cubicBezTo>
                <a:cubicBezTo>
                  <a:pt x="3768" y="91839"/>
                  <a:pt x="4542" y="92176"/>
                  <a:pt x="5117" y="92791"/>
                </a:cubicBezTo>
                <a:cubicBezTo>
                  <a:pt x="5454" y="90987"/>
                  <a:pt x="5137" y="89241"/>
                  <a:pt x="4581" y="87357"/>
                </a:cubicBezTo>
                <a:cubicBezTo>
                  <a:pt x="4304" y="86425"/>
                  <a:pt x="3947" y="85414"/>
                  <a:pt x="3748" y="84403"/>
                </a:cubicBezTo>
                <a:cubicBezTo>
                  <a:pt x="3610" y="84363"/>
                  <a:pt x="3510" y="84264"/>
                  <a:pt x="3491" y="84125"/>
                </a:cubicBezTo>
                <a:cubicBezTo>
                  <a:pt x="3114" y="82043"/>
                  <a:pt x="2737" y="79921"/>
                  <a:pt x="2975" y="77819"/>
                </a:cubicBezTo>
                <a:cubicBezTo>
                  <a:pt x="2975" y="77779"/>
                  <a:pt x="2975" y="77739"/>
                  <a:pt x="2995" y="77700"/>
                </a:cubicBezTo>
                <a:cubicBezTo>
                  <a:pt x="2896" y="77521"/>
                  <a:pt x="2935" y="77303"/>
                  <a:pt x="3074" y="77184"/>
                </a:cubicBezTo>
                <a:cubicBezTo>
                  <a:pt x="3233" y="76569"/>
                  <a:pt x="3411" y="75954"/>
                  <a:pt x="3629" y="75359"/>
                </a:cubicBezTo>
                <a:cubicBezTo>
                  <a:pt x="3649" y="75280"/>
                  <a:pt x="3669" y="75221"/>
                  <a:pt x="3709" y="75161"/>
                </a:cubicBezTo>
                <a:cubicBezTo>
                  <a:pt x="3947" y="74507"/>
                  <a:pt x="4125" y="73813"/>
                  <a:pt x="4244" y="73099"/>
                </a:cubicBezTo>
                <a:cubicBezTo>
                  <a:pt x="4125" y="72405"/>
                  <a:pt x="3947" y="71711"/>
                  <a:pt x="3709" y="71036"/>
                </a:cubicBezTo>
                <a:cubicBezTo>
                  <a:pt x="3669" y="70977"/>
                  <a:pt x="3649" y="70917"/>
                  <a:pt x="3629" y="70838"/>
                </a:cubicBezTo>
                <a:cubicBezTo>
                  <a:pt x="3411" y="70243"/>
                  <a:pt x="3233" y="69628"/>
                  <a:pt x="3074" y="69013"/>
                </a:cubicBezTo>
                <a:cubicBezTo>
                  <a:pt x="2935" y="68894"/>
                  <a:pt x="2896" y="68676"/>
                  <a:pt x="2995" y="68518"/>
                </a:cubicBezTo>
                <a:cubicBezTo>
                  <a:pt x="2995" y="68458"/>
                  <a:pt x="2975" y="68419"/>
                  <a:pt x="2975" y="68379"/>
                </a:cubicBezTo>
                <a:cubicBezTo>
                  <a:pt x="2737" y="66277"/>
                  <a:pt x="3114" y="64155"/>
                  <a:pt x="3491" y="62092"/>
                </a:cubicBezTo>
                <a:cubicBezTo>
                  <a:pt x="3510" y="61934"/>
                  <a:pt x="3610" y="61835"/>
                  <a:pt x="3748" y="61795"/>
                </a:cubicBezTo>
                <a:cubicBezTo>
                  <a:pt x="3947" y="60803"/>
                  <a:pt x="4304" y="59792"/>
                  <a:pt x="4581" y="58840"/>
                </a:cubicBezTo>
                <a:cubicBezTo>
                  <a:pt x="5137" y="56956"/>
                  <a:pt x="5454" y="55231"/>
                  <a:pt x="5117" y="53406"/>
                </a:cubicBezTo>
                <a:lnTo>
                  <a:pt x="5117" y="53406"/>
                </a:lnTo>
                <a:cubicBezTo>
                  <a:pt x="4542" y="54021"/>
                  <a:pt x="3768" y="54358"/>
                  <a:pt x="2935" y="54378"/>
                </a:cubicBezTo>
                <a:cubicBezTo>
                  <a:pt x="2916" y="54379"/>
                  <a:pt x="2896" y="54379"/>
                  <a:pt x="2877" y="54379"/>
                </a:cubicBezTo>
                <a:cubicBezTo>
                  <a:pt x="2126" y="54379"/>
                  <a:pt x="1436" y="54006"/>
                  <a:pt x="992" y="53406"/>
                </a:cubicBezTo>
                <a:cubicBezTo>
                  <a:pt x="0" y="52078"/>
                  <a:pt x="1051" y="50412"/>
                  <a:pt x="2816" y="50154"/>
                </a:cubicBezTo>
                <a:cubicBezTo>
                  <a:pt x="2975" y="50134"/>
                  <a:pt x="3134" y="50134"/>
                  <a:pt x="3272" y="50134"/>
                </a:cubicBezTo>
                <a:cubicBezTo>
                  <a:pt x="3297" y="50133"/>
                  <a:pt x="3321" y="50133"/>
                  <a:pt x="3346" y="50133"/>
                </a:cubicBezTo>
                <a:cubicBezTo>
                  <a:pt x="4052" y="50133"/>
                  <a:pt x="4717" y="50409"/>
                  <a:pt x="5196" y="50908"/>
                </a:cubicBezTo>
                <a:cubicBezTo>
                  <a:pt x="5375" y="49896"/>
                  <a:pt x="5434" y="48865"/>
                  <a:pt x="5394" y="47834"/>
                </a:cubicBezTo>
                <a:cubicBezTo>
                  <a:pt x="5355" y="47774"/>
                  <a:pt x="5335" y="47715"/>
                  <a:pt x="5335" y="47635"/>
                </a:cubicBezTo>
                <a:cubicBezTo>
                  <a:pt x="5196" y="35241"/>
                  <a:pt x="5077" y="22826"/>
                  <a:pt x="4938" y="10432"/>
                </a:cubicBezTo>
                <a:cubicBezTo>
                  <a:pt x="4938" y="10196"/>
                  <a:pt x="5137" y="10010"/>
                  <a:pt x="5368" y="10010"/>
                </a:cubicBezTo>
                <a:cubicBezTo>
                  <a:pt x="5390" y="10010"/>
                  <a:pt x="5412" y="10012"/>
                  <a:pt x="5434" y="10015"/>
                </a:cubicBezTo>
                <a:cubicBezTo>
                  <a:pt x="5474" y="9857"/>
                  <a:pt x="5593" y="9758"/>
                  <a:pt x="5731" y="9718"/>
                </a:cubicBezTo>
                <a:cubicBezTo>
                  <a:pt x="10907" y="8032"/>
                  <a:pt x="15726" y="5454"/>
                  <a:pt x="20010" y="2123"/>
                </a:cubicBezTo>
                <a:cubicBezTo>
                  <a:pt x="20109" y="2043"/>
                  <a:pt x="20228" y="2004"/>
                  <a:pt x="20347" y="2004"/>
                </a:cubicBezTo>
                <a:cubicBezTo>
                  <a:pt x="20387" y="2004"/>
                  <a:pt x="20446" y="2023"/>
                  <a:pt x="20486" y="2023"/>
                </a:cubicBezTo>
                <a:cubicBezTo>
                  <a:pt x="36589" y="1567"/>
                  <a:pt x="63441" y="1032"/>
                  <a:pt x="88230" y="1032"/>
                </a:cubicBezTo>
                <a:cubicBezTo>
                  <a:pt x="105007" y="1032"/>
                  <a:pt x="120852" y="1290"/>
                  <a:pt x="131740" y="1964"/>
                </a:cubicBezTo>
                <a:cubicBezTo>
                  <a:pt x="131780" y="1706"/>
                  <a:pt x="131998" y="1528"/>
                  <a:pt x="132236" y="1528"/>
                </a:cubicBezTo>
                <a:cubicBezTo>
                  <a:pt x="135210" y="1270"/>
                  <a:pt x="138145" y="972"/>
                  <a:pt x="140981" y="258"/>
                </a:cubicBezTo>
                <a:close/>
                <a:moveTo>
                  <a:pt x="140981" y="1"/>
                </a:moveTo>
                <a:lnTo>
                  <a:pt x="140922" y="21"/>
                </a:lnTo>
                <a:cubicBezTo>
                  <a:pt x="138145" y="715"/>
                  <a:pt x="135210" y="1012"/>
                  <a:pt x="132216" y="1270"/>
                </a:cubicBezTo>
                <a:cubicBezTo>
                  <a:pt x="131938" y="1290"/>
                  <a:pt x="131700" y="1448"/>
                  <a:pt x="131561" y="1686"/>
                </a:cubicBezTo>
                <a:cubicBezTo>
                  <a:pt x="121725" y="1091"/>
                  <a:pt x="107129" y="794"/>
                  <a:pt x="88230" y="794"/>
                </a:cubicBezTo>
                <a:cubicBezTo>
                  <a:pt x="63718" y="794"/>
                  <a:pt x="37184" y="1310"/>
                  <a:pt x="20506" y="1786"/>
                </a:cubicBezTo>
                <a:cubicBezTo>
                  <a:pt x="20446" y="1766"/>
                  <a:pt x="20387" y="1766"/>
                  <a:pt x="20327" y="1766"/>
                </a:cubicBezTo>
                <a:cubicBezTo>
                  <a:pt x="20169" y="1766"/>
                  <a:pt x="19990" y="1825"/>
                  <a:pt x="19851" y="1924"/>
                </a:cubicBezTo>
                <a:cubicBezTo>
                  <a:pt x="15588" y="5256"/>
                  <a:pt x="10788" y="7814"/>
                  <a:pt x="5652" y="9480"/>
                </a:cubicBezTo>
                <a:cubicBezTo>
                  <a:pt x="5493" y="9540"/>
                  <a:pt x="5355" y="9639"/>
                  <a:pt x="5256" y="9777"/>
                </a:cubicBezTo>
                <a:cubicBezTo>
                  <a:pt x="4918" y="9817"/>
                  <a:pt x="4680" y="10115"/>
                  <a:pt x="4680" y="10432"/>
                </a:cubicBezTo>
                <a:lnTo>
                  <a:pt x="4879" y="29014"/>
                </a:lnTo>
                <a:lnTo>
                  <a:pt x="5097" y="47655"/>
                </a:lnTo>
                <a:cubicBezTo>
                  <a:pt x="5097" y="47735"/>
                  <a:pt x="5117" y="47814"/>
                  <a:pt x="5137" y="47893"/>
                </a:cubicBezTo>
                <a:cubicBezTo>
                  <a:pt x="5176" y="48746"/>
                  <a:pt x="5137" y="49599"/>
                  <a:pt x="5037" y="50451"/>
                </a:cubicBezTo>
                <a:cubicBezTo>
                  <a:pt x="4522" y="50075"/>
                  <a:pt x="3907" y="49896"/>
                  <a:pt x="3272" y="49896"/>
                </a:cubicBezTo>
                <a:cubicBezTo>
                  <a:pt x="3114" y="49896"/>
                  <a:pt x="2935" y="49896"/>
                  <a:pt x="2777" y="49936"/>
                </a:cubicBezTo>
                <a:cubicBezTo>
                  <a:pt x="1726" y="50075"/>
                  <a:pt x="873" y="50709"/>
                  <a:pt x="516" y="51542"/>
                </a:cubicBezTo>
                <a:cubicBezTo>
                  <a:pt x="238" y="52216"/>
                  <a:pt x="337" y="52990"/>
                  <a:pt x="793" y="53565"/>
                </a:cubicBezTo>
                <a:cubicBezTo>
                  <a:pt x="1277" y="54242"/>
                  <a:pt x="2045" y="54637"/>
                  <a:pt x="2856" y="54637"/>
                </a:cubicBezTo>
                <a:cubicBezTo>
                  <a:pt x="2876" y="54637"/>
                  <a:pt x="2896" y="54636"/>
                  <a:pt x="2915" y="54636"/>
                </a:cubicBezTo>
                <a:cubicBezTo>
                  <a:pt x="3649" y="54636"/>
                  <a:pt x="4363" y="54378"/>
                  <a:pt x="4938" y="53922"/>
                </a:cubicBezTo>
                <a:lnTo>
                  <a:pt x="4938" y="53922"/>
                </a:lnTo>
                <a:cubicBezTo>
                  <a:pt x="5156" y="55647"/>
                  <a:pt x="4780" y="57273"/>
                  <a:pt x="4343" y="58800"/>
                </a:cubicBezTo>
                <a:cubicBezTo>
                  <a:pt x="4264" y="59058"/>
                  <a:pt x="4185" y="59336"/>
                  <a:pt x="4085" y="59613"/>
                </a:cubicBezTo>
                <a:cubicBezTo>
                  <a:pt x="3867" y="60268"/>
                  <a:pt x="3689" y="60942"/>
                  <a:pt x="3530" y="61616"/>
                </a:cubicBezTo>
                <a:cubicBezTo>
                  <a:pt x="3372" y="61716"/>
                  <a:pt x="3272" y="61854"/>
                  <a:pt x="3253" y="62033"/>
                </a:cubicBezTo>
                <a:lnTo>
                  <a:pt x="3253" y="62073"/>
                </a:lnTo>
                <a:cubicBezTo>
                  <a:pt x="2876" y="64135"/>
                  <a:pt x="2499" y="66277"/>
                  <a:pt x="2717" y="68399"/>
                </a:cubicBezTo>
                <a:lnTo>
                  <a:pt x="2717" y="68478"/>
                </a:lnTo>
                <a:cubicBezTo>
                  <a:pt x="2658" y="68696"/>
                  <a:pt x="2697" y="68954"/>
                  <a:pt x="2836" y="69132"/>
                </a:cubicBezTo>
                <a:cubicBezTo>
                  <a:pt x="2975" y="69688"/>
                  <a:pt x="3173" y="70263"/>
                  <a:pt x="3352" y="70818"/>
                </a:cubicBezTo>
                <a:lnTo>
                  <a:pt x="3391" y="70897"/>
                </a:lnTo>
                <a:cubicBezTo>
                  <a:pt x="3391" y="70977"/>
                  <a:pt x="3431" y="71076"/>
                  <a:pt x="3471" y="71135"/>
                </a:cubicBezTo>
                <a:cubicBezTo>
                  <a:pt x="3689" y="71770"/>
                  <a:pt x="3867" y="72424"/>
                  <a:pt x="3986" y="73099"/>
                </a:cubicBezTo>
                <a:cubicBezTo>
                  <a:pt x="3867" y="73753"/>
                  <a:pt x="3689" y="74408"/>
                  <a:pt x="3471" y="75042"/>
                </a:cubicBezTo>
                <a:cubicBezTo>
                  <a:pt x="3431" y="75122"/>
                  <a:pt x="3391" y="75201"/>
                  <a:pt x="3391" y="75300"/>
                </a:cubicBezTo>
                <a:lnTo>
                  <a:pt x="3352" y="75359"/>
                </a:lnTo>
                <a:cubicBezTo>
                  <a:pt x="3173" y="75935"/>
                  <a:pt x="2975" y="76510"/>
                  <a:pt x="2836" y="77065"/>
                </a:cubicBezTo>
                <a:cubicBezTo>
                  <a:pt x="2697" y="77243"/>
                  <a:pt x="2658" y="77481"/>
                  <a:pt x="2717" y="77719"/>
                </a:cubicBezTo>
                <a:lnTo>
                  <a:pt x="2717" y="77779"/>
                </a:lnTo>
                <a:cubicBezTo>
                  <a:pt x="2499" y="79921"/>
                  <a:pt x="2876" y="82062"/>
                  <a:pt x="3253" y="84125"/>
                </a:cubicBezTo>
                <a:lnTo>
                  <a:pt x="3253" y="84145"/>
                </a:lnTo>
                <a:cubicBezTo>
                  <a:pt x="3272" y="84323"/>
                  <a:pt x="3372" y="84482"/>
                  <a:pt x="3530" y="84581"/>
                </a:cubicBezTo>
                <a:cubicBezTo>
                  <a:pt x="3689" y="85255"/>
                  <a:pt x="3867" y="85930"/>
                  <a:pt x="4085" y="86584"/>
                </a:cubicBezTo>
                <a:cubicBezTo>
                  <a:pt x="4185" y="86881"/>
                  <a:pt x="4264" y="87139"/>
                  <a:pt x="4343" y="87417"/>
                </a:cubicBezTo>
                <a:cubicBezTo>
                  <a:pt x="4780" y="88924"/>
                  <a:pt x="5156" y="90570"/>
                  <a:pt x="4938" y="92276"/>
                </a:cubicBezTo>
                <a:cubicBezTo>
                  <a:pt x="4363" y="91819"/>
                  <a:pt x="3649" y="91581"/>
                  <a:pt x="2915" y="91562"/>
                </a:cubicBezTo>
                <a:cubicBezTo>
                  <a:pt x="2896" y="91561"/>
                  <a:pt x="2877" y="91561"/>
                  <a:pt x="2858" y="91561"/>
                </a:cubicBezTo>
                <a:cubicBezTo>
                  <a:pt x="2046" y="91561"/>
                  <a:pt x="1278" y="91974"/>
                  <a:pt x="793" y="92633"/>
                </a:cubicBezTo>
                <a:cubicBezTo>
                  <a:pt x="337" y="93208"/>
                  <a:pt x="238" y="93981"/>
                  <a:pt x="516" y="94655"/>
                </a:cubicBezTo>
                <a:cubicBezTo>
                  <a:pt x="873" y="95508"/>
                  <a:pt x="1726" y="96123"/>
                  <a:pt x="2777" y="96281"/>
                </a:cubicBezTo>
                <a:cubicBezTo>
                  <a:pt x="2955" y="96301"/>
                  <a:pt x="3114" y="96321"/>
                  <a:pt x="3272" y="96321"/>
                </a:cubicBezTo>
                <a:cubicBezTo>
                  <a:pt x="3907" y="96321"/>
                  <a:pt x="4522" y="96123"/>
                  <a:pt x="5037" y="95746"/>
                </a:cubicBezTo>
                <a:cubicBezTo>
                  <a:pt x="5137" y="96599"/>
                  <a:pt x="5176" y="97452"/>
                  <a:pt x="5137" y="98304"/>
                </a:cubicBezTo>
                <a:cubicBezTo>
                  <a:pt x="5117" y="98384"/>
                  <a:pt x="5097" y="98463"/>
                  <a:pt x="5097" y="98562"/>
                </a:cubicBezTo>
                <a:lnTo>
                  <a:pt x="4879" y="117203"/>
                </a:lnTo>
                <a:lnTo>
                  <a:pt x="4680" y="135766"/>
                </a:lnTo>
                <a:cubicBezTo>
                  <a:pt x="4680" y="136103"/>
                  <a:pt x="4918" y="136380"/>
                  <a:pt x="5256" y="136420"/>
                </a:cubicBezTo>
                <a:cubicBezTo>
                  <a:pt x="5355" y="136559"/>
                  <a:pt x="5493" y="136678"/>
                  <a:pt x="5652" y="136717"/>
                </a:cubicBezTo>
                <a:cubicBezTo>
                  <a:pt x="10788" y="138383"/>
                  <a:pt x="15588" y="140941"/>
                  <a:pt x="19851" y="144253"/>
                </a:cubicBezTo>
                <a:cubicBezTo>
                  <a:pt x="19990" y="144372"/>
                  <a:pt x="20169" y="144432"/>
                  <a:pt x="20347" y="144432"/>
                </a:cubicBezTo>
                <a:cubicBezTo>
                  <a:pt x="20387" y="144432"/>
                  <a:pt x="20446" y="144412"/>
                  <a:pt x="20506" y="144412"/>
                </a:cubicBezTo>
                <a:cubicBezTo>
                  <a:pt x="37184" y="144888"/>
                  <a:pt x="63718" y="145404"/>
                  <a:pt x="88230" y="145404"/>
                </a:cubicBezTo>
                <a:cubicBezTo>
                  <a:pt x="107149" y="145404"/>
                  <a:pt x="121725" y="145086"/>
                  <a:pt x="131561" y="144491"/>
                </a:cubicBezTo>
                <a:cubicBezTo>
                  <a:pt x="131700" y="144729"/>
                  <a:pt x="131938" y="144888"/>
                  <a:pt x="132216" y="144908"/>
                </a:cubicBezTo>
                <a:cubicBezTo>
                  <a:pt x="135210" y="145166"/>
                  <a:pt x="138145" y="145463"/>
                  <a:pt x="140922" y="146157"/>
                </a:cubicBezTo>
                <a:lnTo>
                  <a:pt x="140981" y="146177"/>
                </a:lnTo>
                <a:lnTo>
                  <a:pt x="141041" y="146157"/>
                </a:lnTo>
                <a:cubicBezTo>
                  <a:pt x="143817" y="145463"/>
                  <a:pt x="146752" y="145166"/>
                  <a:pt x="149747" y="144908"/>
                </a:cubicBezTo>
                <a:cubicBezTo>
                  <a:pt x="150024" y="144888"/>
                  <a:pt x="150262" y="144729"/>
                  <a:pt x="150401" y="144491"/>
                </a:cubicBezTo>
                <a:cubicBezTo>
                  <a:pt x="160238" y="145086"/>
                  <a:pt x="174199" y="145404"/>
                  <a:pt x="191928" y="145404"/>
                </a:cubicBezTo>
                <a:cubicBezTo>
                  <a:pt x="218978" y="145404"/>
                  <a:pt x="245969" y="144709"/>
                  <a:pt x="256380" y="144412"/>
                </a:cubicBezTo>
                <a:cubicBezTo>
                  <a:pt x="256439" y="144412"/>
                  <a:pt x="256499" y="144432"/>
                  <a:pt x="256558" y="144432"/>
                </a:cubicBezTo>
                <a:cubicBezTo>
                  <a:pt x="256717" y="144432"/>
                  <a:pt x="256896" y="144372"/>
                  <a:pt x="257034" y="144253"/>
                </a:cubicBezTo>
                <a:cubicBezTo>
                  <a:pt x="261298" y="140941"/>
                  <a:pt x="266097" y="138383"/>
                  <a:pt x="271234" y="136717"/>
                </a:cubicBezTo>
                <a:cubicBezTo>
                  <a:pt x="271412" y="136658"/>
                  <a:pt x="271551" y="136559"/>
                  <a:pt x="271630" y="136420"/>
                </a:cubicBezTo>
                <a:cubicBezTo>
                  <a:pt x="271967" y="136360"/>
                  <a:pt x="272205" y="136083"/>
                  <a:pt x="272205" y="135766"/>
                </a:cubicBezTo>
                <a:lnTo>
                  <a:pt x="272007" y="117045"/>
                </a:lnTo>
                <a:lnTo>
                  <a:pt x="271789" y="98542"/>
                </a:lnTo>
                <a:cubicBezTo>
                  <a:pt x="271789" y="98463"/>
                  <a:pt x="271769" y="98384"/>
                  <a:pt x="271749" y="98304"/>
                </a:cubicBezTo>
                <a:cubicBezTo>
                  <a:pt x="271710" y="97452"/>
                  <a:pt x="271749" y="96599"/>
                  <a:pt x="271848" y="95746"/>
                </a:cubicBezTo>
                <a:cubicBezTo>
                  <a:pt x="272364" y="96103"/>
                  <a:pt x="272979" y="96301"/>
                  <a:pt x="273613" y="96301"/>
                </a:cubicBezTo>
                <a:cubicBezTo>
                  <a:pt x="273772" y="96301"/>
                  <a:pt x="273951" y="96281"/>
                  <a:pt x="274109" y="96262"/>
                </a:cubicBezTo>
                <a:cubicBezTo>
                  <a:pt x="275160" y="96123"/>
                  <a:pt x="276013" y="95488"/>
                  <a:pt x="276370" y="94655"/>
                </a:cubicBezTo>
                <a:cubicBezTo>
                  <a:pt x="276648" y="93981"/>
                  <a:pt x="276548" y="93188"/>
                  <a:pt x="276092" y="92613"/>
                </a:cubicBezTo>
                <a:cubicBezTo>
                  <a:pt x="275608" y="91955"/>
                  <a:pt x="274841" y="91561"/>
                  <a:pt x="274030" y="91561"/>
                </a:cubicBezTo>
                <a:cubicBezTo>
                  <a:pt x="274010" y="91561"/>
                  <a:pt x="273990" y="91561"/>
                  <a:pt x="273970" y="91562"/>
                </a:cubicBezTo>
                <a:cubicBezTo>
                  <a:pt x="273237" y="91562"/>
                  <a:pt x="272523" y="91819"/>
                  <a:pt x="271948" y="92276"/>
                </a:cubicBezTo>
                <a:cubicBezTo>
                  <a:pt x="271729" y="90550"/>
                  <a:pt x="272106" y="88924"/>
                  <a:pt x="272543" y="87397"/>
                </a:cubicBezTo>
                <a:cubicBezTo>
                  <a:pt x="272622" y="87139"/>
                  <a:pt x="272721" y="86862"/>
                  <a:pt x="272800" y="86584"/>
                </a:cubicBezTo>
                <a:cubicBezTo>
                  <a:pt x="273018" y="85910"/>
                  <a:pt x="273197" y="85235"/>
                  <a:pt x="273356" y="84561"/>
                </a:cubicBezTo>
                <a:cubicBezTo>
                  <a:pt x="273514" y="84462"/>
                  <a:pt x="273613" y="84323"/>
                  <a:pt x="273653" y="84145"/>
                </a:cubicBezTo>
                <a:lnTo>
                  <a:pt x="273653" y="84105"/>
                </a:lnTo>
                <a:cubicBezTo>
                  <a:pt x="274010" y="82043"/>
                  <a:pt x="274387" y="79901"/>
                  <a:pt x="274169" y="77779"/>
                </a:cubicBezTo>
                <a:lnTo>
                  <a:pt x="274169" y="77700"/>
                </a:lnTo>
                <a:cubicBezTo>
                  <a:pt x="274248" y="77481"/>
                  <a:pt x="274189" y="77224"/>
                  <a:pt x="274050" y="77045"/>
                </a:cubicBezTo>
                <a:cubicBezTo>
                  <a:pt x="273911" y="76490"/>
                  <a:pt x="273713" y="75915"/>
                  <a:pt x="273534" y="75359"/>
                </a:cubicBezTo>
                <a:lnTo>
                  <a:pt x="273514" y="75280"/>
                </a:lnTo>
                <a:cubicBezTo>
                  <a:pt x="273494" y="75201"/>
                  <a:pt x="273475" y="75122"/>
                  <a:pt x="273415" y="75042"/>
                </a:cubicBezTo>
                <a:cubicBezTo>
                  <a:pt x="273197" y="74408"/>
                  <a:pt x="273018" y="73753"/>
                  <a:pt x="272919" y="73079"/>
                </a:cubicBezTo>
                <a:cubicBezTo>
                  <a:pt x="273018" y="72424"/>
                  <a:pt x="273197" y="71770"/>
                  <a:pt x="273415" y="71135"/>
                </a:cubicBezTo>
                <a:cubicBezTo>
                  <a:pt x="273475" y="71056"/>
                  <a:pt x="273494" y="70977"/>
                  <a:pt x="273514" y="70897"/>
                </a:cubicBezTo>
                <a:lnTo>
                  <a:pt x="273534" y="70818"/>
                </a:lnTo>
                <a:cubicBezTo>
                  <a:pt x="273713" y="70263"/>
                  <a:pt x="273911" y="69688"/>
                  <a:pt x="274050" y="69132"/>
                </a:cubicBezTo>
                <a:cubicBezTo>
                  <a:pt x="274189" y="68934"/>
                  <a:pt x="274248" y="68696"/>
                  <a:pt x="274169" y="68478"/>
                </a:cubicBezTo>
                <a:lnTo>
                  <a:pt x="274169" y="68399"/>
                </a:lnTo>
                <a:cubicBezTo>
                  <a:pt x="274387" y="66277"/>
                  <a:pt x="274010" y="64135"/>
                  <a:pt x="273653" y="62073"/>
                </a:cubicBezTo>
                <a:lnTo>
                  <a:pt x="273653" y="62033"/>
                </a:lnTo>
                <a:cubicBezTo>
                  <a:pt x="273613" y="61854"/>
                  <a:pt x="273514" y="61696"/>
                  <a:pt x="273356" y="61616"/>
                </a:cubicBezTo>
                <a:cubicBezTo>
                  <a:pt x="273197" y="60922"/>
                  <a:pt x="273018" y="60248"/>
                  <a:pt x="272800" y="59594"/>
                </a:cubicBezTo>
                <a:cubicBezTo>
                  <a:pt x="272701" y="59316"/>
                  <a:pt x="272622" y="59038"/>
                  <a:pt x="272543" y="58781"/>
                </a:cubicBezTo>
                <a:cubicBezTo>
                  <a:pt x="272106" y="57254"/>
                  <a:pt x="271729" y="55627"/>
                  <a:pt x="271948" y="53902"/>
                </a:cubicBezTo>
                <a:lnTo>
                  <a:pt x="271948" y="53902"/>
                </a:lnTo>
                <a:cubicBezTo>
                  <a:pt x="272523" y="54358"/>
                  <a:pt x="273237" y="54616"/>
                  <a:pt x="273970" y="54616"/>
                </a:cubicBezTo>
                <a:cubicBezTo>
                  <a:pt x="273990" y="54616"/>
                  <a:pt x="274010" y="54617"/>
                  <a:pt x="274030" y="54617"/>
                </a:cubicBezTo>
                <a:cubicBezTo>
                  <a:pt x="274841" y="54617"/>
                  <a:pt x="275608" y="54223"/>
                  <a:pt x="276092" y="53545"/>
                </a:cubicBezTo>
                <a:cubicBezTo>
                  <a:pt x="276548" y="52970"/>
                  <a:pt x="276648" y="52197"/>
                  <a:pt x="276370" y="51522"/>
                </a:cubicBezTo>
                <a:cubicBezTo>
                  <a:pt x="276013" y="50689"/>
                  <a:pt x="275160" y="50055"/>
                  <a:pt x="274109" y="49916"/>
                </a:cubicBezTo>
                <a:cubicBezTo>
                  <a:pt x="273951" y="49876"/>
                  <a:pt x="273772" y="49876"/>
                  <a:pt x="273613" y="49876"/>
                </a:cubicBezTo>
                <a:cubicBezTo>
                  <a:pt x="273584" y="49875"/>
                  <a:pt x="273556" y="49875"/>
                  <a:pt x="273527" y="49875"/>
                </a:cubicBezTo>
                <a:cubicBezTo>
                  <a:pt x="272923" y="49875"/>
                  <a:pt x="272341" y="50072"/>
                  <a:pt x="271848" y="50432"/>
                </a:cubicBezTo>
                <a:cubicBezTo>
                  <a:pt x="271749" y="49579"/>
                  <a:pt x="271710" y="48726"/>
                  <a:pt x="271749" y="47873"/>
                </a:cubicBezTo>
                <a:cubicBezTo>
                  <a:pt x="271769" y="47794"/>
                  <a:pt x="271789" y="47715"/>
                  <a:pt x="271789" y="47635"/>
                </a:cubicBezTo>
                <a:lnTo>
                  <a:pt x="272007" y="29133"/>
                </a:lnTo>
                <a:lnTo>
                  <a:pt x="272205" y="10412"/>
                </a:lnTo>
                <a:cubicBezTo>
                  <a:pt x="272205" y="10075"/>
                  <a:pt x="271967" y="9797"/>
                  <a:pt x="271630" y="9758"/>
                </a:cubicBezTo>
                <a:cubicBezTo>
                  <a:pt x="271551" y="9619"/>
                  <a:pt x="271412" y="9520"/>
                  <a:pt x="271234" y="9460"/>
                </a:cubicBezTo>
                <a:cubicBezTo>
                  <a:pt x="266097" y="7794"/>
                  <a:pt x="261298" y="5236"/>
                  <a:pt x="257034" y="1924"/>
                </a:cubicBezTo>
                <a:cubicBezTo>
                  <a:pt x="256896" y="1805"/>
                  <a:pt x="256717" y="1746"/>
                  <a:pt x="256558" y="1746"/>
                </a:cubicBezTo>
                <a:cubicBezTo>
                  <a:pt x="256499" y="1746"/>
                  <a:pt x="256439" y="1766"/>
                  <a:pt x="256380" y="1766"/>
                </a:cubicBezTo>
                <a:cubicBezTo>
                  <a:pt x="245988" y="1468"/>
                  <a:pt x="218978" y="774"/>
                  <a:pt x="191928" y="774"/>
                </a:cubicBezTo>
                <a:cubicBezTo>
                  <a:pt x="174199" y="774"/>
                  <a:pt x="160238" y="1091"/>
                  <a:pt x="150401" y="1686"/>
                </a:cubicBezTo>
                <a:cubicBezTo>
                  <a:pt x="150262" y="1448"/>
                  <a:pt x="150024" y="1290"/>
                  <a:pt x="149747" y="1270"/>
                </a:cubicBezTo>
                <a:cubicBezTo>
                  <a:pt x="146752" y="1012"/>
                  <a:pt x="143817" y="715"/>
                  <a:pt x="141041" y="21"/>
                </a:cubicBezTo>
                <a:lnTo>
                  <a:pt x="140981" y="1"/>
                </a:lnTo>
                <a:close/>
              </a:path>
            </a:pathLst>
          </a:custGeom>
          <a:solidFill>
            <a:srgbClr val="555B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3"/>
          <p:cNvSpPr txBox="1">
            <a:spLocks noGrp="1"/>
          </p:cNvSpPr>
          <p:nvPr>
            <p:ph type="subTitle" idx="1"/>
          </p:nvPr>
        </p:nvSpPr>
        <p:spPr>
          <a:xfrm flipH="1">
            <a:off x="2609249" y="1619800"/>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Catamaran"/>
              <a:buNone/>
              <a:defRPr sz="1400">
                <a:latin typeface="Catamaran"/>
                <a:ea typeface="Catamaran"/>
                <a:cs typeface="Catamaran"/>
                <a:sym typeface="Catamaran"/>
              </a:defRPr>
            </a:lvl1pPr>
            <a:lvl2pPr lvl="1" algn="ctr" rtl="0">
              <a:lnSpc>
                <a:spcPct val="100000"/>
              </a:lnSpc>
              <a:spcBef>
                <a:spcPts val="0"/>
              </a:spcBef>
              <a:spcAft>
                <a:spcPts val="0"/>
              </a:spcAft>
              <a:buSzPts val="1400"/>
              <a:buFont typeface="Catamaran"/>
              <a:buNone/>
              <a:defRPr>
                <a:latin typeface="Catamaran"/>
                <a:ea typeface="Catamaran"/>
                <a:cs typeface="Catamaran"/>
                <a:sym typeface="Catamaran"/>
              </a:defRPr>
            </a:lvl2pPr>
            <a:lvl3pPr lvl="2" algn="ctr" rtl="0">
              <a:lnSpc>
                <a:spcPct val="100000"/>
              </a:lnSpc>
              <a:spcBef>
                <a:spcPts val="0"/>
              </a:spcBef>
              <a:spcAft>
                <a:spcPts val="0"/>
              </a:spcAft>
              <a:buSzPts val="1400"/>
              <a:buFont typeface="Catamaran"/>
              <a:buNone/>
              <a:defRPr>
                <a:latin typeface="Catamaran"/>
                <a:ea typeface="Catamaran"/>
                <a:cs typeface="Catamaran"/>
                <a:sym typeface="Catamaran"/>
              </a:defRPr>
            </a:lvl3pPr>
            <a:lvl4pPr lvl="3" algn="ctr" rtl="0">
              <a:lnSpc>
                <a:spcPct val="100000"/>
              </a:lnSpc>
              <a:spcBef>
                <a:spcPts val="0"/>
              </a:spcBef>
              <a:spcAft>
                <a:spcPts val="0"/>
              </a:spcAft>
              <a:buSzPts val="1400"/>
              <a:buFont typeface="Catamaran"/>
              <a:buNone/>
              <a:defRPr>
                <a:latin typeface="Catamaran"/>
                <a:ea typeface="Catamaran"/>
                <a:cs typeface="Catamaran"/>
                <a:sym typeface="Catamaran"/>
              </a:defRPr>
            </a:lvl4pPr>
            <a:lvl5pPr lvl="4" algn="ctr" rtl="0">
              <a:lnSpc>
                <a:spcPct val="100000"/>
              </a:lnSpc>
              <a:spcBef>
                <a:spcPts val="0"/>
              </a:spcBef>
              <a:spcAft>
                <a:spcPts val="0"/>
              </a:spcAft>
              <a:buSzPts val="1400"/>
              <a:buFont typeface="Catamaran"/>
              <a:buNone/>
              <a:defRPr>
                <a:latin typeface="Catamaran"/>
                <a:ea typeface="Catamaran"/>
                <a:cs typeface="Catamaran"/>
                <a:sym typeface="Catamaran"/>
              </a:defRPr>
            </a:lvl5pPr>
            <a:lvl6pPr lvl="5" algn="ctr" rtl="0">
              <a:lnSpc>
                <a:spcPct val="100000"/>
              </a:lnSpc>
              <a:spcBef>
                <a:spcPts val="0"/>
              </a:spcBef>
              <a:spcAft>
                <a:spcPts val="0"/>
              </a:spcAft>
              <a:buSzPts val="1400"/>
              <a:buFont typeface="Catamaran"/>
              <a:buNone/>
              <a:defRPr>
                <a:latin typeface="Catamaran"/>
                <a:ea typeface="Catamaran"/>
                <a:cs typeface="Catamaran"/>
                <a:sym typeface="Catamaran"/>
              </a:defRPr>
            </a:lvl6pPr>
            <a:lvl7pPr lvl="6" algn="ctr" rtl="0">
              <a:lnSpc>
                <a:spcPct val="100000"/>
              </a:lnSpc>
              <a:spcBef>
                <a:spcPts val="0"/>
              </a:spcBef>
              <a:spcAft>
                <a:spcPts val="0"/>
              </a:spcAft>
              <a:buSzPts val="1400"/>
              <a:buFont typeface="Catamaran"/>
              <a:buNone/>
              <a:defRPr>
                <a:latin typeface="Catamaran"/>
                <a:ea typeface="Catamaran"/>
                <a:cs typeface="Catamaran"/>
                <a:sym typeface="Catamaran"/>
              </a:defRPr>
            </a:lvl7pPr>
            <a:lvl8pPr lvl="7" algn="ctr" rtl="0">
              <a:lnSpc>
                <a:spcPct val="100000"/>
              </a:lnSpc>
              <a:spcBef>
                <a:spcPts val="0"/>
              </a:spcBef>
              <a:spcAft>
                <a:spcPts val="0"/>
              </a:spcAft>
              <a:buSzPts val="1400"/>
              <a:buFont typeface="Catamaran"/>
              <a:buNone/>
              <a:defRPr>
                <a:latin typeface="Catamaran"/>
                <a:ea typeface="Catamaran"/>
                <a:cs typeface="Catamaran"/>
                <a:sym typeface="Catamaran"/>
              </a:defRPr>
            </a:lvl8pPr>
            <a:lvl9pPr lvl="8" algn="ctr" rtl="0">
              <a:lnSpc>
                <a:spcPct val="100000"/>
              </a:lnSpc>
              <a:spcBef>
                <a:spcPts val="0"/>
              </a:spcBef>
              <a:spcAft>
                <a:spcPts val="0"/>
              </a:spcAft>
              <a:buSzPts val="1400"/>
              <a:buFont typeface="Catamaran"/>
              <a:buNone/>
              <a:defRPr>
                <a:latin typeface="Catamaran"/>
                <a:ea typeface="Catamaran"/>
                <a:cs typeface="Catamaran"/>
                <a:sym typeface="Catamaran"/>
              </a:defRPr>
            </a:lvl9pPr>
          </a:lstStyle>
          <a:p>
            <a:endParaRPr/>
          </a:p>
        </p:txBody>
      </p:sp>
      <p:sp>
        <p:nvSpPr>
          <p:cNvPr id="563" name="Google Shape;563;p13"/>
          <p:cNvSpPr txBox="1">
            <a:spLocks noGrp="1"/>
          </p:cNvSpPr>
          <p:nvPr>
            <p:ph type="subTitle" idx="2"/>
          </p:nvPr>
        </p:nvSpPr>
        <p:spPr>
          <a:xfrm>
            <a:off x="5796215" y="3904445"/>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Catamaran"/>
              <a:buNone/>
              <a:defRPr sz="1400">
                <a:latin typeface="Catamaran"/>
                <a:ea typeface="Catamaran"/>
                <a:cs typeface="Catamaran"/>
                <a:sym typeface="Catamaran"/>
              </a:defRPr>
            </a:lvl1pPr>
            <a:lvl2pPr lvl="1" algn="ctr" rtl="0">
              <a:lnSpc>
                <a:spcPct val="100000"/>
              </a:lnSpc>
              <a:spcBef>
                <a:spcPts val="0"/>
              </a:spcBef>
              <a:spcAft>
                <a:spcPts val="0"/>
              </a:spcAft>
              <a:buSzPts val="1400"/>
              <a:buFont typeface="Catamaran"/>
              <a:buNone/>
              <a:defRPr>
                <a:latin typeface="Catamaran"/>
                <a:ea typeface="Catamaran"/>
                <a:cs typeface="Catamaran"/>
                <a:sym typeface="Catamaran"/>
              </a:defRPr>
            </a:lvl2pPr>
            <a:lvl3pPr lvl="2" algn="ctr" rtl="0">
              <a:lnSpc>
                <a:spcPct val="100000"/>
              </a:lnSpc>
              <a:spcBef>
                <a:spcPts val="0"/>
              </a:spcBef>
              <a:spcAft>
                <a:spcPts val="0"/>
              </a:spcAft>
              <a:buSzPts val="1400"/>
              <a:buFont typeface="Catamaran"/>
              <a:buNone/>
              <a:defRPr>
                <a:latin typeface="Catamaran"/>
                <a:ea typeface="Catamaran"/>
                <a:cs typeface="Catamaran"/>
                <a:sym typeface="Catamaran"/>
              </a:defRPr>
            </a:lvl3pPr>
            <a:lvl4pPr lvl="3" algn="ctr" rtl="0">
              <a:lnSpc>
                <a:spcPct val="100000"/>
              </a:lnSpc>
              <a:spcBef>
                <a:spcPts val="0"/>
              </a:spcBef>
              <a:spcAft>
                <a:spcPts val="0"/>
              </a:spcAft>
              <a:buSzPts val="1400"/>
              <a:buFont typeface="Catamaran"/>
              <a:buNone/>
              <a:defRPr>
                <a:latin typeface="Catamaran"/>
                <a:ea typeface="Catamaran"/>
                <a:cs typeface="Catamaran"/>
                <a:sym typeface="Catamaran"/>
              </a:defRPr>
            </a:lvl4pPr>
            <a:lvl5pPr lvl="4" algn="ctr" rtl="0">
              <a:lnSpc>
                <a:spcPct val="100000"/>
              </a:lnSpc>
              <a:spcBef>
                <a:spcPts val="0"/>
              </a:spcBef>
              <a:spcAft>
                <a:spcPts val="0"/>
              </a:spcAft>
              <a:buSzPts val="1400"/>
              <a:buFont typeface="Catamaran"/>
              <a:buNone/>
              <a:defRPr>
                <a:latin typeface="Catamaran"/>
                <a:ea typeface="Catamaran"/>
                <a:cs typeface="Catamaran"/>
                <a:sym typeface="Catamaran"/>
              </a:defRPr>
            </a:lvl5pPr>
            <a:lvl6pPr lvl="5" algn="ctr" rtl="0">
              <a:lnSpc>
                <a:spcPct val="100000"/>
              </a:lnSpc>
              <a:spcBef>
                <a:spcPts val="0"/>
              </a:spcBef>
              <a:spcAft>
                <a:spcPts val="0"/>
              </a:spcAft>
              <a:buSzPts val="1400"/>
              <a:buFont typeface="Catamaran"/>
              <a:buNone/>
              <a:defRPr>
                <a:latin typeface="Catamaran"/>
                <a:ea typeface="Catamaran"/>
                <a:cs typeface="Catamaran"/>
                <a:sym typeface="Catamaran"/>
              </a:defRPr>
            </a:lvl6pPr>
            <a:lvl7pPr lvl="6" algn="ctr" rtl="0">
              <a:lnSpc>
                <a:spcPct val="100000"/>
              </a:lnSpc>
              <a:spcBef>
                <a:spcPts val="0"/>
              </a:spcBef>
              <a:spcAft>
                <a:spcPts val="0"/>
              </a:spcAft>
              <a:buSzPts val="1400"/>
              <a:buFont typeface="Catamaran"/>
              <a:buNone/>
              <a:defRPr>
                <a:latin typeface="Catamaran"/>
                <a:ea typeface="Catamaran"/>
                <a:cs typeface="Catamaran"/>
                <a:sym typeface="Catamaran"/>
              </a:defRPr>
            </a:lvl7pPr>
            <a:lvl8pPr lvl="7" algn="ctr" rtl="0">
              <a:lnSpc>
                <a:spcPct val="100000"/>
              </a:lnSpc>
              <a:spcBef>
                <a:spcPts val="0"/>
              </a:spcBef>
              <a:spcAft>
                <a:spcPts val="0"/>
              </a:spcAft>
              <a:buSzPts val="1400"/>
              <a:buFont typeface="Catamaran"/>
              <a:buNone/>
              <a:defRPr>
                <a:latin typeface="Catamaran"/>
                <a:ea typeface="Catamaran"/>
                <a:cs typeface="Catamaran"/>
                <a:sym typeface="Catamaran"/>
              </a:defRPr>
            </a:lvl8pPr>
            <a:lvl9pPr lvl="8" algn="ctr" rtl="0">
              <a:lnSpc>
                <a:spcPct val="100000"/>
              </a:lnSpc>
              <a:spcBef>
                <a:spcPts val="0"/>
              </a:spcBef>
              <a:spcAft>
                <a:spcPts val="0"/>
              </a:spcAft>
              <a:buSzPts val="1400"/>
              <a:buFont typeface="Catamaran"/>
              <a:buNone/>
              <a:defRPr>
                <a:latin typeface="Catamaran"/>
                <a:ea typeface="Catamaran"/>
                <a:cs typeface="Catamaran"/>
                <a:sym typeface="Catamaran"/>
              </a:defRPr>
            </a:lvl9pPr>
          </a:lstStyle>
          <a:p>
            <a:endParaRPr/>
          </a:p>
        </p:txBody>
      </p:sp>
      <p:sp>
        <p:nvSpPr>
          <p:cNvPr id="564" name="Google Shape;564;p13"/>
          <p:cNvSpPr txBox="1">
            <a:spLocks noGrp="1"/>
          </p:cNvSpPr>
          <p:nvPr>
            <p:ph type="subTitle" idx="3"/>
          </p:nvPr>
        </p:nvSpPr>
        <p:spPr>
          <a:xfrm flipH="1">
            <a:off x="2609249" y="1008700"/>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Amarante"/>
              <a:buNone/>
              <a:defRPr sz="2400">
                <a:solidFill>
                  <a:schemeClr val="dk1"/>
                </a:solidFill>
                <a:latin typeface="Amarante"/>
                <a:ea typeface="Amarante"/>
                <a:cs typeface="Amarante"/>
                <a:sym typeface="Amarante"/>
              </a:defRPr>
            </a:lvl1pPr>
            <a:lvl2pPr lvl="1"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2pPr>
            <a:lvl3pPr lvl="2"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3pPr>
            <a:lvl4pPr lvl="3"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4pPr>
            <a:lvl5pPr lvl="4"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5pPr>
            <a:lvl6pPr lvl="5"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6pPr>
            <a:lvl7pPr lvl="6"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7pPr>
            <a:lvl8pPr lvl="7"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8pPr>
            <a:lvl9pPr lvl="8"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9pPr>
          </a:lstStyle>
          <a:p>
            <a:endParaRPr/>
          </a:p>
        </p:txBody>
      </p:sp>
      <p:sp>
        <p:nvSpPr>
          <p:cNvPr id="565" name="Google Shape;565;p13"/>
          <p:cNvSpPr txBox="1">
            <a:spLocks noGrp="1"/>
          </p:cNvSpPr>
          <p:nvPr>
            <p:ph type="subTitle" idx="4"/>
          </p:nvPr>
        </p:nvSpPr>
        <p:spPr>
          <a:xfrm>
            <a:off x="5796215" y="3293345"/>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Amarante"/>
              <a:buNone/>
              <a:defRPr sz="2400">
                <a:solidFill>
                  <a:schemeClr val="dk1"/>
                </a:solidFill>
                <a:latin typeface="Amarante"/>
                <a:ea typeface="Amarante"/>
                <a:cs typeface="Amarante"/>
                <a:sym typeface="Amarante"/>
              </a:defRPr>
            </a:lvl1pPr>
            <a:lvl2pPr lvl="1"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2pPr>
            <a:lvl3pPr lvl="2"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3pPr>
            <a:lvl4pPr lvl="3"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4pPr>
            <a:lvl5pPr lvl="4"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5pPr>
            <a:lvl6pPr lvl="5"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6pPr>
            <a:lvl7pPr lvl="6"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7pPr>
            <a:lvl8pPr lvl="7"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8pPr>
            <a:lvl9pPr lvl="8"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9pPr>
          </a:lstStyle>
          <a:p>
            <a:endParaRPr/>
          </a:p>
        </p:txBody>
      </p:sp>
      <p:sp>
        <p:nvSpPr>
          <p:cNvPr id="566" name="Google Shape;566;p13"/>
          <p:cNvSpPr txBox="1">
            <a:spLocks noGrp="1"/>
          </p:cNvSpPr>
          <p:nvPr>
            <p:ph type="subTitle" idx="5"/>
          </p:nvPr>
        </p:nvSpPr>
        <p:spPr>
          <a:xfrm flipH="1">
            <a:off x="4276790" y="27617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Catamaran"/>
              <a:buNone/>
              <a:defRPr sz="1400">
                <a:latin typeface="Catamaran"/>
                <a:ea typeface="Catamaran"/>
                <a:cs typeface="Catamaran"/>
                <a:sym typeface="Catamaran"/>
              </a:defRPr>
            </a:lvl1pPr>
            <a:lvl2pPr lvl="1" algn="ctr" rtl="0">
              <a:lnSpc>
                <a:spcPct val="100000"/>
              </a:lnSpc>
              <a:spcBef>
                <a:spcPts val="0"/>
              </a:spcBef>
              <a:spcAft>
                <a:spcPts val="0"/>
              </a:spcAft>
              <a:buSzPts val="1400"/>
              <a:buFont typeface="Catamaran"/>
              <a:buNone/>
              <a:defRPr>
                <a:latin typeface="Catamaran"/>
                <a:ea typeface="Catamaran"/>
                <a:cs typeface="Catamaran"/>
                <a:sym typeface="Catamaran"/>
              </a:defRPr>
            </a:lvl2pPr>
            <a:lvl3pPr lvl="2" algn="ctr" rtl="0">
              <a:lnSpc>
                <a:spcPct val="100000"/>
              </a:lnSpc>
              <a:spcBef>
                <a:spcPts val="0"/>
              </a:spcBef>
              <a:spcAft>
                <a:spcPts val="0"/>
              </a:spcAft>
              <a:buSzPts val="1400"/>
              <a:buFont typeface="Catamaran"/>
              <a:buNone/>
              <a:defRPr>
                <a:latin typeface="Catamaran"/>
                <a:ea typeface="Catamaran"/>
                <a:cs typeface="Catamaran"/>
                <a:sym typeface="Catamaran"/>
              </a:defRPr>
            </a:lvl3pPr>
            <a:lvl4pPr lvl="3" algn="ctr" rtl="0">
              <a:lnSpc>
                <a:spcPct val="100000"/>
              </a:lnSpc>
              <a:spcBef>
                <a:spcPts val="0"/>
              </a:spcBef>
              <a:spcAft>
                <a:spcPts val="0"/>
              </a:spcAft>
              <a:buSzPts val="1400"/>
              <a:buFont typeface="Catamaran"/>
              <a:buNone/>
              <a:defRPr>
                <a:latin typeface="Catamaran"/>
                <a:ea typeface="Catamaran"/>
                <a:cs typeface="Catamaran"/>
                <a:sym typeface="Catamaran"/>
              </a:defRPr>
            </a:lvl4pPr>
            <a:lvl5pPr lvl="4" algn="ctr" rtl="0">
              <a:lnSpc>
                <a:spcPct val="100000"/>
              </a:lnSpc>
              <a:spcBef>
                <a:spcPts val="0"/>
              </a:spcBef>
              <a:spcAft>
                <a:spcPts val="0"/>
              </a:spcAft>
              <a:buSzPts val="1400"/>
              <a:buFont typeface="Catamaran"/>
              <a:buNone/>
              <a:defRPr>
                <a:latin typeface="Catamaran"/>
                <a:ea typeface="Catamaran"/>
                <a:cs typeface="Catamaran"/>
                <a:sym typeface="Catamaran"/>
              </a:defRPr>
            </a:lvl5pPr>
            <a:lvl6pPr lvl="5" algn="ctr" rtl="0">
              <a:lnSpc>
                <a:spcPct val="100000"/>
              </a:lnSpc>
              <a:spcBef>
                <a:spcPts val="0"/>
              </a:spcBef>
              <a:spcAft>
                <a:spcPts val="0"/>
              </a:spcAft>
              <a:buSzPts val="1400"/>
              <a:buFont typeface="Catamaran"/>
              <a:buNone/>
              <a:defRPr>
                <a:latin typeface="Catamaran"/>
                <a:ea typeface="Catamaran"/>
                <a:cs typeface="Catamaran"/>
                <a:sym typeface="Catamaran"/>
              </a:defRPr>
            </a:lvl6pPr>
            <a:lvl7pPr lvl="6" algn="ctr" rtl="0">
              <a:lnSpc>
                <a:spcPct val="100000"/>
              </a:lnSpc>
              <a:spcBef>
                <a:spcPts val="0"/>
              </a:spcBef>
              <a:spcAft>
                <a:spcPts val="0"/>
              </a:spcAft>
              <a:buSzPts val="1400"/>
              <a:buFont typeface="Catamaran"/>
              <a:buNone/>
              <a:defRPr>
                <a:latin typeface="Catamaran"/>
                <a:ea typeface="Catamaran"/>
                <a:cs typeface="Catamaran"/>
                <a:sym typeface="Catamaran"/>
              </a:defRPr>
            </a:lvl7pPr>
            <a:lvl8pPr lvl="7" algn="ctr" rtl="0">
              <a:lnSpc>
                <a:spcPct val="100000"/>
              </a:lnSpc>
              <a:spcBef>
                <a:spcPts val="0"/>
              </a:spcBef>
              <a:spcAft>
                <a:spcPts val="0"/>
              </a:spcAft>
              <a:buSzPts val="1400"/>
              <a:buFont typeface="Catamaran"/>
              <a:buNone/>
              <a:defRPr>
                <a:latin typeface="Catamaran"/>
                <a:ea typeface="Catamaran"/>
                <a:cs typeface="Catamaran"/>
                <a:sym typeface="Catamaran"/>
              </a:defRPr>
            </a:lvl8pPr>
            <a:lvl9pPr lvl="8" algn="ctr" rtl="0">
              <a:lnSpc>
                <a:spcPct val="100000"/>
              </a:lnSpc>
              <a:spcBef>
                <a:spcPts val="0"/>
              </a:spcBef>
              <a:spcAft>
                <a:spcPts val="0"/>
              </a:spcAft>
              <a:buSzPts val="1400"/>
              <a:buFont typeface="Catamaran"/>
              <a:buNone/>
              <a:defRPr>
                <a:latin typeface="Catamaran"/>
                <a:ea typeface="Catamaran"/>
                <a:cs typeface="Catamaran"/>
                <a:sym typeface="Catamaran"/>
              </a:defRPr>
            </a:lvl9pPr>
          </a:lstStyle>
          <a:p>
            <a:endParaRPr/>
          </a:p>
        </p:txBody>
      </p:sp>
      <p:sp>
        <p:nvSpPr>
          <p:cNvPr id="567" name="Google Shape;567;p13"/>
          <p:cNvSpPr txBox="1">
            <a:spLocks noGrp="1"/>
          </p:cNvSpPr>
          <p:nvPr>
            <p:ph type="subTitle" idx="6"/>
          </p:nvPr>
        </p:nvSpPr>
        <p:spPr>
          <a:xfrm flipH="1">
            <a:off x="4276790" y="2150688"/>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Amarante"/>
              <a:buNone/>
              <a:defRPr sz="2400">
                <a:solidFill>
                  <a:schemeClr val="dk1"/>
                </a:solidFill>
                <a:latin typeface="Amarante"/>
                <a:ea typeface="Amarante"/>
                <a:cs typeface="Amarante"/>
                <a:sym typeface="Amarante"/>
              </a:defRPr>
            </a:lvl1pPr>
            <a:lvl2pPr lvl="1"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2pPr>
            <a:lvl3pPr lvl="2"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3pPr>
            <a:lvl4pPr lvl="3"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4pPr>
            <a:lvl5pPr lvl="4"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5pPr>
            <a:lvl6pPr lvl="5"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6pPr>
            <a:lvl7pPr lvl="6"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7pPr>
            <a:lvl8pPr lvl="7"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8pPr>
            <a:lvl9pPr lvl="8" algn="ctr" rtl="0">
              <a:lnSpc>
                <a:spcPct val="100000"/>
              </a:lnSpc>
              <a:spcBef>
                <a:spcPts val="0"/>
              </a:spcBef>
              <a:spcAft>
                <a:spcPts val="0"/>
              </a:spcAft>
              <a:buClr>
                <a:schemeClr val="lt1"/>
              </a:buClr>
              <a:buSzPts val="1400"/>
              <a:buFont typeface="Voltaire"/>
              <a:buNone/>
              <a:defRPr>
                <a:solidFill>
                  <a:schemeClr val="lt1"/>
                </a:solidFill>
                <a:latin typeface="Voltaire"/>
                <a:ea typeface="Voltaire"/>
                <a:cs typeface="Voltaire"/>
                <a:sym typeface="Voltaire"/>
              </a:defRPr>
            </a:lvl9pPr>
          </a:lstStyle>
          <a:p>
            <a:endParaRPr/>
          </a:p>
        </p:txBody>
      </p:sp>
      <p:sp>
        <p:nvSpPr>
          <p:cNvPr id="568" name="Google Shape;568;p13"/>
          <p:cNvSpPr txBox="1">
            <a:spLocks noGrp="1"/>
          </p:cNvSpPr>
          <p:nvPr>
            <p:ph type="title"/>
          </p:nvPr>
        </p:nvSpPr>
        <p:spPr>
          <a:xfrm>
            <a:off x="787500" y="450127"/>
            <a:ext cx="756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569" name="Google Shape;569;p13"/>
          <p:cNvSpPr txBox="1">
            <a:spLocks noGrp="1"/>
          </p:cNvSpPr>
          <p:nvPr>
            <p:ph type="title" idx="7" hasCustomPrompt="1"/>
          </p:nvPr>
        </p:nvSpPr>
        <p:spPr>
          <a:xfrm flipH="1">
            <a:off x="4204589" y="3558792"/>
            <a:ext cx="1487700" cy="841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6000" b="0">
                <a:solidFill>
                  <a:schemeClr val="dk2"/>
                </a:solidFill>
              </a:defRPr>
            </a:lvl1pPr>
            <a:lvl2pPr lvl="1" algn="r" rtl="0">
              <a:spcBef>
                <a:spcPts val="0"/>
              </a:spcBef>
              <a:spcAft>
                <a:spcPts val="0"/>
              </a:spcAft>
              <a:buClr>
                <a:schemeClr val="dk2"/>
              </a:buClr>
              <a:buSzPts val="5500"/>
              <a:buNone/>
              <a:defRPr sz="5500">
                <a:solidFill>
                  <a:schemeClr val="dk2"/>
                </a:solidFill>
              </a:defRPr>
            </a:lvl2pPr>
            <a:lvl3pPr lvl="2" algn="r" rtl="0">
              <a:spcBef>
                <a:spcPts val="0"/>
              </a:spcBef>
              <a:spcAft>
                <a:spcPts val="0"/>
              </a:spcAft>
              <a:buClr>
                <a:schemeClr val="dk2"/>
              </a:buClr>
              <a:buSzPts val="5500"/>
              <a:buNone/>
              <a:defRPr sz="5500">
                <a:solidFill>
                  <a:schemeClr val="dk2"/>
                </a:solidFill>
              </a:defRPr>
            </a:lvl3pPr>
            <a:lvl4pPr lvl="3" algn="r" rtl="0">
              <a:spcBef>
                <a:spcPts val="0"/>
              </a:spcBef>
              <a:spcAft>
                <a:spcPts val="0"/>
              </a:spcAft>
              <a:buClr>
                <a:schemeClr val="dk2"/>
              </a:buClr>
              <a:buSzPts val="5500"/>
              <a:buNone/>
              <a:defRPr sz="5500">
                <a:solidFill>
                  <a:schemeClr val="dk2"/>
                </a:solidFill>
              </a:defRPr>
            </a:lvl4pPr>
            <a:lvl5pPr lvl="4" algn="r" rtl="0">
              <a:spcBef>
                <a:spcPts val="0"/>
              </a:spcBef>
              <a:spcAft>
                <a:spcPts val="0"/>
              </a:spcAft>
              <a:buClr>
                <a:schemeClr val="dk2"/>
              </a:buClr>
              <a:buSzPts val="5500"/>
              <a:buNone/>
              <a:defRPr sz="5500">
                <a:solidFill>
                  <a:schemeClr val="dk2"/>
                </a:solidFill>
              </a:defRPr>
            </a:lvl5pPr>
            <a:lvl6pPr lvl="5" algn="r" rtl="0">
              <a:spcBef>
                <a:spcPts val="0"/>
              </a:spcBef>
              <a:spcAft>
                <a:spcPts val="0"/>
              </a:spcAft>
              <a:buClr>
                <a:schemeClr val="dk2"/>
              </a:buClr>
              <a:buSzPts val="5500"/>
              <a:buNone/>
              <a:defRPr sz="5500">
                <a:solidFill>
                  <a:schemeClr val="dk2"/>
                </a:solidFill>
              </a:defRPr>
            </a:lvl6pPr>
            <a:lvl7pPr lvl="6" algn="r" rtl="0">
              <a:spcBef>
                <a:spcPts val="0"/>
              </a:spcBef>
              <a:spcAft>
                <a:spcPts val="0"/>
              </a:spcAft>
              <a:buClr>
                <a:schemeClr val="dk2"/>
              </a:buClr>
              <a:buSzPts val="5500"/>
              <a:buNone/>
              <a:defRPr sz="5500">
                <a:solidFill>
                  <a:schemeClr val="dk2"/>
                </a:solidFill>
              </a:defRPr>
            </a:lvl7pPr>
            <a:lvl8pPr lvl="7" algn="r" rtl="0">
              <a:spcBef>
                <a:spcPts val="0"/>
              </a:spcBef>
              <a:spcAft>
                <a:spcPts val="0"/>
              </a:spcAft>
              <a:buClr>
                <a:schemeClr val="dk2"/>
              </a:buClr>
              <a:buSzPts val="5500"/>
              <a:buNone/>
              <a:defRPr sz="5500">
                <a:solidFill>
                  <a:schemeClr val="dk2"/>
                </a:solidFill>
              </a:defRPr>
            </a:lvl8pPr>
            <a:lvl9pPr lvl="8" algn="r" rtl="0">
              <a:spcBef>
                <a:spcPts val="0"/>
              </a:spcBef>
              <a:spcAft>
                <a:spcPts val="0"/>
              </a:spcAft>
              <a:buClr>
                <a:schemeClr val="dk2"/>
              </a:buClr>
              <a:buSzPts val="5500"/>
              <a:buNone/>
              <a:defRPr sz="5500">
                <a:solidFill>
                  <a:schemeClr val="dk2"/>
                </a:solidFill>
              </a:defRPr>
            </a:lvl9pPr>
          </a:lstStyle>
          <a:p>
            <a:r>
              <a:t>xx%</a:t>
            </a:r>
          </a:p>
        </p:txBody>
      </p:sp>
      <p:sp>
        <p:nvSpPr>
          <p:cNvPr id="570" name="Google Shape;570;p13"/>
          <p:cNvSpPr txBox="1">
            <a:spLocks noGrp="1"/>
          </p:cNvSpPr>
          <p:nvPr>
            <p:ph type="title" idx="8" hasCustomPrompt="1"/>
          </p:nvPr>
        </p:nvSpPr>
        <p:spPr>
          <a:xfrm>
            <a:off x="1194033" y="1411657"/>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6000" b="0">
                <a:solidFill>
                  <a:schemeClr val="dk2"/>
                </a:solidFill>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sp>
        <p:nvSpPr>
          <p:cNvPr id="571" name="Google Shape;571;p13"/>
          <p:cNvSpPr txBox="1">
            <a:spLocks noGrp="1"/>
          </p:cNvSpPr>
          <p:nvPr>
            <p:ph type="title" idx="9" hasCustomPrompt="1"/>
          </p:nvPr>
        </p:nvSpPr>
        <p:spPr>
          <a:xfrm>
            <a:off x="2764528" y="2564068"/>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2"/>
              </a:buClr>
              <a:buSzPts val="5500"/>
              <a:buNone/>
              <a:defRPr sz="6000" b="0">
                <a:solidFill>
                  <a:schemeClr val="dk2"/>
                </a:solidFill>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0E6D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Amarante"/>
              <a:buNone/>
              <a:defRPr sz="3000">
                <a:solidFill>
                  <a:schemeClr val="dk1"/>
                </a:solidFill>
                <a:latin typeface="Amarante"/>
                <a:ea typeface="Amarante"/>
                <a:cs typeface="Amarante"/>
                <a:sym typeface="Amarant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tamaran Thin"/>
              <a:buChar char="●"/>
              <a:defRPr sz="1800">
                <a:solidFill>
                  <a:schemeClr val="dk2"/>
                </a:solidFill>
                <a:latin typeface="Catamaran Thin"/>
                <a:ea typeface="Catamaran Thin"/>
                <a:cs typeface="Catamaran Thin"/>
                <a:sym typeface="Catamaran Thin"/>
              </a:defRPr>
            </a:lvl1pPr>
            <a:lvl2pPr marL="914400" lvl="1" indent="-317500">
              <a:lnSpc>
                <a:spcPct val="115000"/>
              </a:lnSpc>
              <a:spcBef>
                <a:spcPts val="1600"/>
              </a:spcBef>
              <a:spcAft>
                <a:spcPts val="0"/>
              </a:spcAft>
              <a:buClr>
                <a:schemeClr val="dk2"/>
              </a:buClr>
              <a:buSzPts val="1400"/>
              <a:buFont typeface="Catamaran Thin"/>
              <a:buChar char="○"/>
              <a:defRPr>
                <a:solidFill>
                  <a:schemeClr val="dk2"/>
                </a:solidFill>
                <a:latin typeface="Catamaran Thin"/>
                <a:ea typeface="Catamaran Thin"/>
                <a:cs typeface="Catamaran Thin"/>
                <a:sym typeface="Catamaran Thin"/>
              </a:defRPr>
            </a:lvl2pPr>
            <a:lvl3pPr marL="1371600" lvl="2" indent="-317500">
              <a:lnSpc>
                <a:spcPct val="115000"/>
              </a:lnSpc>
              <a:spcBef>
                <a:spcPts val="1600"/>
              </a:spcBef>
              <a:spcAft>
                <a:spcPts val="0"/>
              </a:spcAft>
              <a:buClr>
                <a:schemeClr val="dk2"/>
              </a:buClr>
              <a:buSzPts val="1400"/>
              <a:buFont typeface="Catamaran Thin"/>
              <a:buChar char="■"/>
              <a:defRPr>
                <a:solidFill>
                  <a:schemeClr val="dk2"/>
                </a:solidFill>
                <a:latin typeface="Catamaran Thin"/>
                <a:ea typeface="Catamaran Thin"/>
                <a:cs typeface="Catamaran Thin"/>
                <a:sym typeface="Catamaran Thin"/>
              </a:defRPr>
            </a:lvl3pPr>
            <a:lvl4pPr marL="1828800" lvl="3" indent="-317500">
              <a:lnSpc>
                <a:spcPct val="115000"/>
              </a:lnSpc>
              <a:spcBef>
                <a:spcPts val="1600"/>
              </a:spcBef>
              <a:spcAft>
                <a:spcPts val="0"/>
              </a:spcAft>
              <a:buClr>
                <a:schemeClr val="dk2"/>
              </a:buClr>
              <a:buSzPts val="1400"/>
              <a:buFont typeface="Catamaran Thin"/>
              <a:buChar char="●"/>
              <a:defRPr>
                <a:solidFill>
                  <a:schemeClr val="dk2"/>
                </a:solidFill>
                <a:latin typeface="Catamaran Thin"/>
                <a:ea typeface="Catamaran Thin"/>
                <a:cs typeface="Catamaran Thin"/>
                <a:sym typeface="Catamaran Thin"/>
              </a:defRPr>
            </a:lvl4pPr>
            <a:lvl5pPr marL="2286000" lvl="4" indent="-317500">
              <a:lnSpc>
                <a:spcPct val="115000"/>
              </a:lnSpc>
              <a:spcBef>
                <a:spcPts val="1600"/>
              </a:spcBef>
              <a:spcAft>
                <a:spcPts val="0"/>
              </a:spcAft>
              <a:buClr>
                <a:schemeClr val="dk2"/>
              </a:buClr>
              <a:buSzPts val="1400"/>
              <a:buFont typeface="Catamaran Thin"/>
              <a:buChar char="○"/>
              <a:defRPr>
                <a:solidFill>
                  <a:schemeClr val="dk2"/>
                </a:solidFill>
                <a:latin typeface="Catamaran Thin"/>
                <a:ea typeface="Catamaran Thin"/>
                <a:cs typeface="Catamaran Thin"/>
                <a:sym typeface="Catamaran Thin"/>
              </a:defRPr>
            </a:lvl5pPr>
            <a:lvl6pPr marL="2743200" lvl="5" indent="-317500">
              <a:lnSpc>
                <a:spcPct val="115000"/>
              </a:lnSpc>
              <a:spcBef>
                <a:spcPts val="1600"/>
              </a:spcBef>
              <a:spcAft>
                <a:spcPts val="0"/>
              </a:spcAft>
              <a:buClr>
                <a:schemeClr val="dk2"/>
              </a:buClr>
              <a:buSzPts val="1400"/>
              <a:buFont typeface="Catamaran Thin"/>
              <a:buChar char="■"/>
              <a:defRPr>
                <a:solidFill>
                  <a:schemeClr val="dk2"/>
                </a:solidFill>
                <a:latin typeface="Catamaran Thin"/>
                <a:ea typeface="Catamaran Thin"/>
                <a:cs typeface="Catamaran Thin"/>
                <a:sym typeface="Catamaran Thin"/>
              </a:defRPr>
            </a:lvl6pPr>
            <a:lvl7pPr marL="3200400" lvl="6" indent="-317500">
              <a:lnSpc>
                <a:spcPct val="115000"/>
              </a:lnSpc>
              <a:spcBef>
                <a:spcPts val="1600"/>
              </a:spcBef>
              <a:spcAft>
                <a:spcPts val="0"/>
              </a:spcAft>
              <a:buClr>
                <a:schemeClr val="dk2"/>
              </a:buClr>
              <a:buSzPts val="1400"/>
              <a:buFont typeface="Catamaran Thin"/>
              <a:buChar char="●"/>
              <a:defRPr>
                <a:solidFill>
                  <a:schemeClr val="dk2"/>
                </a:solidFill>
                <a:latin typeface="Catamaran Thin"/>
                <a:ea typeface="Catamaran Thin"/>
                <a:cs typeface="Catamaran Thin"/>
                <a:sym typeface="Catamaran Thin"/>
              </a:defRPr>
            </a:lvl7pPr>
            <a:lvl8pPr marL="3657600" lvl="7" indent="-317500">
              <a:lnSpc>
                <a:spcPct val="115000"/>
              </a:lnSpc>
              <a:spcBef>
                <a:spcPts val="1600"/>
              </a:spcBef>
              <a:spcAft>
                <a:spcPts val="0"/>
              </a:spcAft>
              <a:buClr>
                <a:schemeClr val="dk2"/>
              </a:buClr>
              <a:buSzPts val="1400"/>
              <a:buFont typeface="Catamaran Thin"/>
              <a:buChar char="○"/>
              <a:defRPr>
                <a:solidFill>
                  <a:schemeClr val="dk2"/>
                </a:solidFill>
                <a:latin typeface="Catamaran Thin"/>
                <a:ea typeface="Catamaran Thin"/>
                <a:cs typeface="Catamaran Thin"/>
                <a:sym typeface="Catamaran Thin"/>
              </a:defRPr>
            </a:lvl8pPr>
            <a:lvl9pPr marL="4114800" lvl="8" indent="-317500">
              <a:lnSpc>
                <a:spcPct val="115000"/>
              </a:lnSpc>
              <a:spcBef>
                <a:spcPts val="1600"/>
              </a:spcBef>
              <a:spcAft>
                <a:spcPts val="1600"/>
              </a:spcAft>
              <a:buClr>
                <a:schemeClr val="dk2"/>
              </a:buClr>
              <a:buSzPts val="1400"/>
              <a:buFont typeface="Catamaran Thin"/>
              <a:buChar char="■"/>
              <a:defRPr>
                <a:solidFill>
                  <a:schemeClr val="dk2"/>
                </a:solidFill>
                <a:latin typeface="Catamaran Thin"/>
                <a:ea typeface="Catamaran Thin"/>
                <a:cs typeface="Catamaran Thin"/>
                <a:sym typeface="Catamaran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 id="2147483660" r:id="rId10"/>
    <p:sldLayoutId id="2147483665" r:id="rId11"/>
    <p:sldLayoutId id="2147483671" r:id="rId12"/>
    <p:sldLayoutId id="2147483672" r:id="rId13"/>
    <p:sldLayoutId id="2147483673" r:id="rId14"/>
    <p:sldLayoutId id="2147483674" r:id="rId15"/>
    <p:sldLayoutId id="2147483675" r:id="rId16"/>
    <p:sldLayoutId id="2147483676" r:id="rId17"/>
    <p:sldLayoutId id="2147483677" r:id="rId18"/>
    <p:sldLayoutId id="2147483680"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34"/>
          <p:cNvSpPr txBox="1">
            <a:spLocks noGrp="1"/>
          </p:cNvSpPr>
          <p:nvPr>
            <p:ph type="ctrTitle"/>
          </p:nvPr>
        </p:nvSpPr>
        <p:spPr>
          <a:xfrm>
            <a:off x="2401500" y="1301528"/>
            <a:ext cx="4341000" cy="25404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6500" dirty="0"/>
              <a:t/>
            </a:r>
            <a:br>
              <a:rPr lang="sr-Latn-RS" sz="6500" dirty="0"/>
            </a:br>
            <a:r>
              <a:rPr lang="sr-Latn-RS" sz="6500" dirty="0"/>
              <a:t/>
            </a:r>
            <a:br>
              <a:rPr lang="sr-Latn-RS" sz="6500" dirty="0"/>
            </a:br>
            <a:r>
              <a:rPr lang="sr-Latn-RS" sz="3200" dirty="0">
                <a:solidFill>
                  <a:schemeClr val="accent5">
                    <a:lumMod val="75000"/>
                  </a:schemeClr>
                </a:solidFill>
              </a:rPr>
              <a:t/>
            </a:r>
            <a:br>
              <a:rPr lang="sr-Latn-RS" sz="3200" dirty="0">
                <a:solidFill>
                  <a:schemeClr val="accent5">
                    <a:lumMod val="75000"/>
                  </a:schemeClr>
                </a:solidFill>
              </a:rPr>
            </a:br>
            <a:r>
              <a:rPr lang="sr-Latn-RS" sz="3200" dirty="0">
                <a:solidFill>
                  <a:schemeClr val="accent5">
                    <a:lumMod val="75000"/>
                  </a:schemeClr>
                </a:solidFill>
              </a:rPr>
              <a:t>DOBRO DOŠLI</a:t>
            </a:r>
            <a:endParaRPr sz="3200" dirty="0">
              <a:solidFill>
                <a:schemeClr val="accent5">
                  <a:lumMod val="75000"/>
                </a:schemeClr>
              </a:solidFill>
            </a:endParaRPr>
          </a:p>
          <a:p>
            <a:pPr marL="0" lvl="0" indent="0" algn="ctr" rtl="0">
              <a:spcBef>
                <a:spcPts val="0"/>
              </a:spcBef>
              <a:spcAft>
                <a:spcPts val="0"/>
              </a:spcAft>
              <a:buNone/>
            </a:pPr>
            <a:r>
              <a:rPr lang="sr-Latn-RS" sz="3200" dirty="0">
                <a:solidFill>
                  <a:schemeClr val="accent5">
                    <a:lumMod val="75000"/>
                  </a:schemeClr>
                </a:solidFill>
              </a:rPr>
              <a:t>U</a:t>
            </a:r>
            <a:br>
              <a:rPr lang="sr-Latn-RS" sz="3200" dirty="0">
                <a:solidFill>
                  <a:schemeClr val="accent5">
                    <a:lumMod val="75000"/>
                  </a:schemeClr>
                </a:solidFill>
              </a:rPr>
            </a:br>
            <a:r>
              <a:rPr lang="sr-Latn-RS" sz="3200" dirty="0">
                <a:solidFill>
                  <a:schemeClr val="accent5">
                    <a:lumMod val="75000"/>
                  </a:schemeClr>
                </a:solidFill>
              </a:rPr>
              <a:t>BEOGRAD</a:t>
            </a:r>
            <a:r>
              <a:rPr lang="sr-Latn-RS" dirty="0">
                <a:solidFill>
                  <a:schemeClr val="dk2"/>
                </a:solidFill>
              </a:rPr>
              <a:t/>
            </a:r>
            <a:br>
              <a:rPr lang="sr-Latn-RS" dirty="0">
                <a:solidFill>
                  <a:schemeClr val="dk2"/>
                </a:solidFill>
              </a:rPr>
            </a:br>
            <a:r>
              <a:rPr lang="sr-Latn-RS" sz="2400" dirty="0">
                <a:solidFill>
                  <a:schemeClr val="dk2"/>
                </a:solidFill>
              </a:rPr>
              <a:t>Od Skadarlijskog neandertalca do modernog evropskog grada </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79"/>
                                        </p:tgtEl>
                                        <p:attrNameLst>
                                          <p:attrName>style.visibility</p:attrName>
                                        </p:attrNameLst>
                                      </p:cBhvr>
                                      <p:to>
                                        <p:strVal val="visible"/>
                                      </p:to>
                                    </p:set>
                                    <p:animEffect transition="in" filter="wipe(down)">
                                      <p:cBhvr>
                                        <p:cTn id="7" dur="580">
                                          <p:stCondLst>
                                            <p:cond delay="0"/>
                                          </p:stCondLst>
                                        </p:cTn>
                                        <p:tgtEl>
                                          <p:spTgt spid="1079"/>
                                        </p:tgtEl>
                                      </p:cBhvr>
                                    </p:animEffect>
                                    <p:anim calcmode="lin" valueType="num">
                                      <p:cBhvr>
                                        <p:cTn id="8" dur="1822" tmFilter="0,0; 0.14,0.36; 0.43,0.73; 0.71,0.91; 1.0,1.0">
                                          <p:stCondLst>
                                            <p:cond delay="0"/>
                                          </p:stCondLst>
                                        </p:cTn>
                                        <p:tgtEl>
                                          <p:spTgt spid="107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9"/>
                                        </p:tgtEl>
                                      </p:cBhvr>
                                      <p:to x="100000" y="60000"/>
                                    </p:animScale>
                                    <p:animScale>
                                      <p:cBhvr>
                                        <p:cTn id="14" dur="166" decel="50000">
                                          <p:stCondLst>
                                            <p:cond delay="676"/>
                                          </p:stCondLst>
                                        </p:cTn>
                                        <p:tgtEl>
                                          <p:spTgt spid="1079"/>
                                        </p:tgtEl>
                                      </p:cBhvr>
                                      <p:to x="100000" y="100000"/>
                                    </p:animScale>
                                    <p:animScale>
                                      <p:cBhvr>
                                        <p:cTn id="15" dur="26">
                                          <p:stCondLst>
                                            <p:cond delay="1312"/>
                                          </p:stCondLst>
                                        </p:cTn>
                                        <p:tgtEl>
                                          <p:spTgt spid="1079"/>
                                        </p:tgtEl>
                                      </p:cBhvr>
                                      <p:to x="100000" y="80000"/>
                                    </p:animScale>
                                    <p:animScale>
                                      <p:cBhvr>
                                        <p:cTn id="16" dur="166" decel="50000">
                                          <p:stCondLst>
                                            <p:cond delay="1338"/>
                                          </p:stCondLst>
                                        </p:cTn>
                                        <p:tgtEl>
                                          <p:spTgt spid="1079"/>
                                        </p:tgtEl>
                                      </p:cBhvr>
                                      <p:to x="100000" y="100000"/>
                                    </p:animScale>
                                    <p:animScale>
                                      <p:cBhvr>
                                        <p:cTn id="17" dur="26">
                                          <p:stCondLst>
                                            <p:cond delay="1642"/>
                                          </p:stCondLst>
                                        </p:cTn>
                                        <p:tgtEl>
                                          <p:spTgt spid="1079"/>
                                        </p:tgtEl>
                                      </p:cBhvr>
                                      <p:to x="100000" y="90000"/>
                                    </p:animScale>
                                    <p:animScale>
                                      <p:cBhvr>
                                        <p:cTn id="18" dur="166" decel="50000">
                                          <p:stCondLst>
                                            <p:cond delay="1668"/>
                                          </p:stCondLst>
                                        </p:cTn>
                                        <p:tgtEl>
                                          <p:spTgt spid="1079"/>
                                        </p:tgtEl>
                                      </p:cBhvr>
                                      <p:to x="100000" y="100000"/>
                                    </p:animScale>
                                    <p:animScale>
                                      <p:cBhvr>
                                        <p:cTn id="19" dur="26">
                                          <p:stCondLst>
                                            <p:cond delay="1808"/>
                                          </p:stCondLst>
                                        </p:cTn>
                                        <p:tgtEl>
                                          <p:spTgt spid="1079"/>
                                        </p:tgtEl>
                                      </p:cBhvr>
                                      <p:to x="100000" y="95000"/>
                                    </p:animScale>
                                    <p:animScale>
                                      <p:cBhvr>
                                        <p:cTn id="20" dur="166" decel="50000">
                                          <p:stCondLst>
                                            <p:cond delay="1834"/>
                                          </p:stCondLst>
                                        </p:cTn>
                                        <p:tgtEl>
                                          <p:spTgt spid="10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6" name="Google Shape;2026;p48"/>
          <p:cNvSpPr txBox="1">
            <a:spLocks noGrp="1"/>
          </p:cNvSpPr>
          <p:nvPr>
            <p:ph type="title"/>
          </p:nvPr>
        </p:nvSpPr>
        <p:spPr>
          <a:xfrm>
            <a:off x="311700" y="454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Beograd pod Osmanlijama</a:t>
            </a:r>
            <a:endParaRPr dirty="0"/>
          </a:p>
        </p:txBody>
      </p:sp>
      <p:sp>
        <p:nvSpPr>
          <p:cNvPr id="2031" name="Google Shape;2031;p48"/>
          <p:cNvSpPr txBox="1"/>
          <p:nvPr/>
        </p:nvSpPr>
        <p:spPr>
          <a:xfrm flipH="1">
            <a:off x="533400" y="1212556"/>
            <a:ext cx="8077200" cy="1721144"/>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sr-Latn-RS" sz="1600" dirty="0">
                <a:solidFill>
                  <a:srgbClr val="CF854C"/>
                </a:solidFill>
                <a:latin typeface="Catamaran"/>
                <a:ea typeface="Catamaran"/>
                <a:cs typeface="Catamaran"/>
                <a:sym typeface="Catamaran"/>
              </a:rPr>
              <a:t>Sulejman Veličanstveni 1521. godine osvaja Beograd od Mađara i grad pada pod Osmansku vlast. Osmanlije naseljavaju porušeni i spaljeni grad i pretvaraju ga u grad koji je ličio na orijentalne gradove u njihovim postojbinama. Beograd je, ipak, u to vreme bio prelep grad sa 27 naselja (mahala) kojim su se oduševljavali mnogi evropski putnici. Krajem XVI veka dešava se velika pobuna koju su Osmanlije ugušile, nakon čega su spaljene mnoge crkve i relikvije, ali i mošti Svetog Save na Vračaru, zbog čega je na tom mestu kasnije sagrađen Hram Svetog Save.</a:t>
            </a:r>
            <a:endParaRPr sz="1600" dirty="0">
              <a:solidFill>
                <a:srgbClr val="CF854C"/>
              </a:solidFill>
              <a:latin typeface="Catamaran"/>
              <a:ea typeface="Catamaran"/>
              <a:cs typeface="Catamaran"/>
              <a:sym typeface="Catamaran"/>
            </a:endParaRPr>
          </a:p>
        </p:txBody>
      </p:sp>
      <p:pic>
        <p:nvPicPr>
          <p:cNvPr id="3" name="Picture 2">
            <a:extLst>
              <a:ext uri="{FF2B5EF4-FFF2-40B4-BE49-F238E27FC236}">
                <a16:creationId xmlns:a16="http://schemas.microsoft.com/office/drawing/2014/main" xmlns="" id="{FED895FF-7C58-4F6E-8F6E-50B1AC208798}"/>
              </a:ext>
            </a:extLst>
          </p:cNvPr>
          <p:cNvPicPr>
            <a:picLocks noChangeAspect="1"/>
          </p:cNvPicPr>
          <p:nvPr/>
        </p:nvPicPr>
        <p:blipFill>
          <a:blip r:embed="rId3"/>
          <a:stretch>
            <a:fillRect/>
          </a:stretch>
        </p:blipFill>
        <p:spPr>
          <a:xfrm>
            <a:off x="1879600" y="2933700"/>
            <a:ext cx="5397500" cy="17211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pic>
        <p:nvPicPr>
          <p:cNvPr id="9" name="Picture 8">
            <a:extLst>
              <a:ext uri="{FF2B5EF4-FFF2-40B4-BE49-F238E27FC236}">
                <a16:creationId xmlns:a16="http://schemas.microsoft.com/office/drawing/2014/main" xmlns="" id="{C028F87C-6320-4CE0-84A7-C1D8B9D18C2A}"/>
              </a:ext>
            </a:extLst>
          </p:cNvPr>
          <p:cNvPicPr>
            <a:picLocks noChangeAspect="1"/>
          </p:cNvPicPr>
          <p:nvPr/>
        </p:nvPicPr>
        <p:blipFill>
          <a:blip r:embed="rId3"/>
          <a:stretch>
            <a:fillRect/>
          </a:stretch>
        </p:blipFill>
        <p:spPr>
          <a:xfrm>
            <a:off x="1454985" y="1066800"/>
            <a:ext cx="6234029" cy="33165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4"/>
        <p:cNvGrpSpPr/>
        <p:nvPr/>
      </p:nvGrpSpPr>
      <p:grpSpPr>
        <a:xfrm>
          <a:off x="0" y="0"/>
          <a:ext cx="0" cy="0"/>
          <a:chOff x="0" y="0"/>
          <a:chExt cx="0" cy="0"/>
        </a:xfrm>
      </p:grpSpPr>
      <p:sp>
        <p:nvSpPr>
          <p:cNvPr id="2405" name="Google Shape;2405;p55"/>
          <p:cNvSpPr txBox="1">
            <a:spLocks noGrp="1"/>
          </p:cNvSpPr>
          <p:nvPr>
            <p:ph type="title"/>
          </p:nvPr>
        </p:nvSpPr>
        <p:spPr>
          <a:xfrm>
            <a:off x="311700" y="454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Beograd pod Osmanlijama</a:t>
            </a:r>
            <a:endParaRPr dirty="0"/>
          </a:p>
        </p:txBody>
      </p:sp>
      <p:pic>
        <p:nvPicPr>
          <p:cNvPr id="3" name="Picture 2">
            <a:extLst>
              <a:ext uri="{FF2B5EF4-FFF2-40B4-BE49-F238E27FC236}">
                <a16:creationId xmlns:a16="http://schemas.microsoft.com/office/drawing/2014/main" xmlns="" id="{91E0816E-E1A5-477C-A227-9C49F36E7391}"/>
              </a:ext>
            </a:extLst>
          </p:cNvPr>
          <p:cNvPicPr>
            <a:picLocks noChangeAspect="1"/>
          </p:cNvPicPr>
          <p:nvPr/>
        </p:nvPicPr>
        <p:blipFill>
          <a:blip r:embed="rId3"/>
          <a:stretch>
            <a:fillRect/>
          </a:stretch>
        </p:blipFill>
        <p:spPr>
          <a:xfrm>
            <a:off x="4902200" y="1236625"/>
            <a:ext cx="3686843" cy="3211650"/>
          </a:xfrm>
          <a:prstGeom prst="rect">
            <a:avLst/>
          </a:prstGeom>
        </p:spPr>
      </p:pic>
      <p:sp>
        <p:nvSpPr>
          <p:cNvPr id="2406" name="Google Shape;2406;p55"/>
          <p:cNvSpPr txBox="1"/>
          <p:nvPr/>
        </p:nvSpPr>
        <p:spPr>
          <a:xfrm flipH="1">
            <a:off x="863600" y="1254050"/>
            <a:ext cx="3886200" cy="1544676"/>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sr-Latn-RS" sz="1600" dirty="0">
                <a:solidFill>
                  <a:schemeClr val="accent4">
                    <a:lumMod val="25000"/>
                  </a:schemeClr>
                </a:solidFill>
                <a:latin typeface="Catamaran"/>
                <a:ea typeface="Catamaran"/>
                <a:cs typeface="Catamaran"/>
                <a:sym typeface="Catamaran"/>
              </a:rPr>
              <a:t>U XVII veku, Beograd je bio središte Smederevskog okruga (Beogradski pašaluk) i bio je povezan Carigradskim drumom sa Istanbulom. U to vreme Beograd je imao skoro 100.000 stanovnika i bio je razvijen grad sa islamskom arhitekturom, javnim kupatilima i brojnim džamijama. Po lepoti i veličini bio je ispred Budima, Sofije, Skoplja ili Sarajeva. Najveća i najlepša džamija bila je Batal Džamija koju su poredili sa Aja Sofijom u Istnbulu. Danas je jedina preostala Bajrakli Džamija na Dorćolu.</a:t>
            </a:r>
            <a:endParaRPr sz="1600" dirty="0">
              <a:solidFill>
                <a:schemeClr val="accent4">
                  <a:lumMod val="25000"/>
                </a:schemeClr>
              </a:solidFill>
              <a:latin typeface="Catamaran"/>
              <a:ea typeface="Catamaran"/>
              <a:cs typeface="Catamaran"/>
              <a:sym typeface="Catamar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2"/>
        <p:cNvGrpSpPr/>
        <p:nvPr/>
      </p:nvGrpSpPr>
      <p:grpSpPr>
        <a:xfrm>
          <a:off x="0" y="0"/>
          <a:ext cx="0" cy="0"/>
          <a:chOff x="0" y="0"/>
          <a:chExt cx="0" cy="0"/>
        </a:xfrm>
      </p:grpSpPr>
      <p:sp>
        <p:nvSpPr>
          <p:cNvPr id="2493" name="Google Shape;2493;p56"/>
          <p:cNvSpPr txBox="1">
            <a:spLocks noGrp="1"/>
          </p:cNvSpPr>
          <p:nvPr>
            <p:ph type="title"/>
          </p:nvPr>
        </p:nvSpPr>
        <p:spPr>
          <a:xfrm>
            <a:off x="1358700" y="1155700"/>
            <a:ext cx="6655000" cy="298610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sr-Latn-RS" sz="1600" dirty="0"/>
              <a:t>Posle turskog poraza ispred Beča 1688. godine, Austrijanci su prvi put zauzeli Beograd. Ponovo su ga osvajali 1717 godine, da bi Turci ponovo zauzeli Beograd 1739. godine i narednih 50 godina su vladali prestonicom.</a:t>
            </a:r>
            <a:r>
              <a:rPr lang="ru-RU" sz="1600" dirty="0"/>
              <a:t/>
            </a:r>
            <a:br>
              <a:rPr lang="ru-RU" sz="1600" dirty="0"/>
            </a:br>
            <a:r>
              <a:rPr lang="ru-RU" sz="1600" dirty="0"/>
              <a:t/>
            </a:r>
            <a:br>
              <a:rPr lang="ru-RU" sz="1600" dirty="0"/>
            </a:br>
            <a:r>
              <a:rPr lang="sr-Latn-RS" sz="1600" dirty="0"/>
              <a:t>U Prvom srpskom ustanku, ustanici su oslobodili Beograd 1806- godine, a 1813 su ga Osmanlije ponovo osvojile. </a:t>
            </a:r>
            <a:endParaRP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4"/>
        <p:cNvGrpSpPr/>
        <p:nvPr/>
      </p:nvGrpSpPr>
      <p:grpSpPr>
        <a:xfrm>
          <a:off x="0" y="0"/>
          <a:ext cx="0" cy="0"/>
          <a:chOff x="0" y="0"/>
          <a:chExt cx="0" cy="0"/>
        </a:xfrm>
      </p:grpSpPr>
      <p:sp>
        <p:nvSpPr>
          <p:cNvPr id="2555" name="Google Shape;2555;p59"/>
          <p:cNvSpPr txBox="1">
            <a:spLocks noGrp="1"/>
          </p:cNvSpPr>
          <p:nvPr>
            <p:ph type="title"/>
          </p:nvPr>
        </p:nvSpPr>
        <p:spPr>
          <a:xfrm>
            <a:off x="311700" y="454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Kraljevina Srbija</a:t>
            </a:r>
            <a:endParaRPr dirty="0"/>
          </a:p>
        </p:txBody>
      </p:sp>
      <p:sp>
        <p:nvSpPr>
          <p:cNvPr id="12" name="Google Shape;2493;p56">
            <a:extLst>
              <a:ext uri="{FF2B5EF4-FFF2-40B4-BE49-F238E27FC236}">
                <a16:creationId xmlns:a16="http://schemas.microsoft.com/office/drawing/2014/main" xmlns="" id="{C6D26AF7-A40B-4059-8059-3CE094BAE5B8}"/>
              </a:ext>
            </a:extLst>
          </p:cNvPr>
          <p:cNvSpPr txBox="1">
            <a:spLocks/>
          </p:cNvSpPr>
          <p:nvPr/>
        </p:nvSpPr>
        <p:spPr>
          <a:xfrm>
            <a:off x="698500" y="1814650"/>
            <a:ext cx="3873500" cy="194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marante"/>
              <a:buNone/>
              <a:defRPr sz="3000" b="1" i="0" u="none" strike="noStrike" cap="none">
                <a:solidFill>
                  <a:schemeClr val="dk1"/>
                </a:solidFill>
                <a:latin typeface="Amarante"/>
                <a:ea typeface="Amarante"/>
                <a:cs typeface="Amarante"/>
                <a:sym typeface="Amarant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sr-Latn-RS" sz="1600" b="0" dirty="0"/>
              <a:t>Od 1817. godine, Beograd je bio prestonica Kneževine Srbije </a:t>
            </a:r>
            <a:r>
              <a:rPr lang="ru-RU" sz="1600" b="0" dirty="0"/>
              <a:t>(</a:t>
            </a:r>
            <a:r>
              <a:rPr lang="sr-Latn-RS" sz="1600" b="0" dirty="0"/>
              <a:t>osim u periodu od </a:t>
            </a:r>
            <a:r>
              <a:rPr lang="ru-RU" sz="1600" b="0" dirty="0"/>
              <a:t>1818—1841, </a:t>
            </a:r>
            <a:r>
              <a:rPr lang="sr-Latn-RS" sz="1600" b="0" dirty="0"/>
              <a:t>kada je glavni grad bio Kragujevac</a:t>
            </a:r>
            <a:r>
              <a:rPr lang="ru-RU" sz="1600" b="0" dirty="0"/>
              <a:t>). </a:t>
            </a:r>
            <a:r>
              <a:rPr lang="sr-Latn-RS" sz="1600" b="0" dirty="0"/>
              <a:t>Za vreme vladavine Mihaila Obrenovića, Beograd je ponovo postao glavni grad nakon što je Srbija stekla nezavisnost i postala Kraljevina Srbija. Za razliku od Osmanskog perioda, Beograd je 1900. godine imao samo </a:t>
            </a:r>
            <a:r>
              <a:rPr lang="ru-RU" sz="1600" b="0" dirty="0"/>
              <a:t>69.100 </a:t>
            </a:r>
            <a:r>
              <a:rPr lang="sr-Latn-RS" sz="1600" b="0" dirty="0"/>
              <a:t>stanovnika. Na početku Prvog svetskog rata, imao je oko 100.000 stanovnika, ne računajući Zemun, koji je tada pripadao Austrougarskoj.</a:t>
            </a:r>
          </a:p>
        </p:txBody>
      </p:sp>
      <p:pic>
        <p:nvPicPr>
          <p:cNvPr id="4" name="Picture 3">
            <a:extLst>
              <a:ext uri="{FF2B5EF4-FFF2-40B4-BE49-F238E27FC236}">
                <a16:creationId xmlns:a16="http://schemas.microsoft.com/office/drawing/2014/main" xmlns="" id="{4D5D7164-41A3-4EE7-A214-29092B481B19}"/>
              </a:ext>
            </a:extLst>
          </p:cNvPr>
          <p:cNvPicPr>
            <a:picLocks noChangeAspect="1"/>
          </p:cNvPicPr>
          <p:nvPr/>
        </p:nvPicPr>
        <p:blipFill>
          <a:blip r:embed="rId3"/>
          <a:stretch>
            <a:fillRect/>
          </a:stretch>
        </p:blipFill>
        <p:spPr>
          <a:xfrm>
            <a:off x="5029200" y="1358020"/>
            <a:ext cx="3416300" cy="28563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7"/>
        <p:cNvGrpSpPr/>
        <p:nvPr/>
      </p:nvGrpSpPr>
      <p:grpSpPr>
        <a:xfrm>
          <a:off x="0" y="0"/>
          <a:ext cx="0" cy="0"/>
          <a:chOff x="0" y="0"/>
          <a:chExt cx="0" cy="0"/>
        </a:xfrm>
      </p:grpSpPr>
      <p:sp>
        <p:nvSpPr>
          <p:cNvPr id="2568" name="Google Shape;2568;p60"/>
          <p:cNvSpPr txBox="1">
            <a:spLocks noGrp="1"/>
          </p:cNvSpPr>
          <p:nvPr>
            <p:ph type="title"/>
          </p:nvPr>
        </p:nvSpPr>
        <p:spPr>
          <a:xfrm>
            <a:off x="1868230" y="1094604"/>
            <a:ext cx="56097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sz="3600" dirty="0"/>
              <a:t>Beograd između dva rata</a:t>
            </a:r>
            <a:endParaRPr sz="3600" dirty="0"/>
          </a:p>
        </p:txBody>
      </p:sp>
      <p:sp>
        <p:nvSpPr>
          <p:cNvPr id="2569" name="Google Shape;2569;p60"/>
          <p:cNvSpPr txBox="1">
            <a:spLocks noGrp="1"/>
          </p:cNvSpPr>
          <p:nvPr>
            <p:ph type="subTitle" idx="1"/>
          </p:nvPr>
        </p:nvSpPr>
        <p:spPr>
          <a:xfrm>
            <a:off x="952500" y="2027207"/>
            <a:ext cx="3213100" cy="2671793"/>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1600"/>
              </a:spcAft>
              <a:buNone/>
            </a:pPr>
            <a:r>
              <a:rPr lang="sr-Latn-RS" sz="1600" dirty="0"/>
              <a:t>Posle prvog svetskog rata i austrougarske i nemačke okupacije, Beograd postaje prestonica Kraljevine Jugoslavije i jedan od modernijih evropskih gradova. U to vreme, Beograd je imao jedan od prvih budističkih hramova u Evropi. 1940. godine, sa svojim predgrađem Zemunom, imao je oko 320.000 stanovnika. </a:t>
            </a:r>
            <a:endParaRPr sz="1600" dirty="0"/>
          </a:p>
        </p:txBody>
      </p:sp>
      <p:grpSp>
        <p:nvGrpSpPr>
          <p:cNvPr id="2570" name="Google Shape;2570;p60"/>
          <p:cNvGrpSpPr/>
          <p:nvPr/>
        </p:nvGrpSpPr>
        <p:grpSpPr>
          <a:xfrm rot="10800000" flipH="1">
            <a:off x="3089698" y="695654"/>
            <a:ext cx="2984006" cy="470193"/>
            <a:chOff x="4825400" y="4288750"/>
            <a:chExt cx="2555675" cy="402700"/>
          </a:xfrm>
        </p:grpSpPr>
        <p:sp>
          <p:nvSpPr>
            <p:cNvPr id="2571" name="Google Shape;2571;p60"/>
            <p:cNvSpPr/>
            <p:nvPr/>
          </p:nvSpPr>
          <p:spPr>
            <a:xfrm>
              <a:off x="4825400" y="4288750"/>
              <a:ext cx="1356100" cy="402700"/>
            </a:xfrm>
            <a:custGeom>
              <a:avLst/>
              <a:gdLst/>
              <a:ahLst/>
              <a:cxnLst/>
              <a:rect l="l" t="t" r="r" b="b"/>
              <a:pathLst>
                <a:path w="54244" h="16108" extrusionOk="0">
                  <a:moveTo>
                    <a:pt x="26605" y="4871"/>
                  </a:moveTo>
                  <a:lnTo>
                    <a:pt x="26410" y="4917"/>
                  </a:lnTo>
                  <a:cubicBezTo>
                    <a:pt x="25068" y="5192"/>
                    <a:pt x="23726" y="5531"/>
                    <a:pt x="22432" y="5531"/>
                  </a:cubicBezTo>
                  <a:cubicBezTo>
                    <a:pt x="22173" y="5531"/>
                    <a:pt x="21898" y="5531"/>
                    <a:pt x="21704" y="5466"/>
                  </a:cubicBezTo>
                  <a:cubicBezTo>
                    <a:pt x="23336" y="5325"/>
                    <a:pt x="25029" y="5078"/>
                    <a:pt x="26605" y="4871"/>
                  </a:cubicBezTo>
                  <a:close/>
                  <a:moveTo>
                    <a:pt x="38200" y="3849"/>
                  </a:moveTo>
                  <a:cubicBezTo>
                    <a:pt x="39009" y="3849"/>
                    <a:pt x="39898" y="3914"/>
                    <a:pt x="40626" y="3914"/>
                  </a:cubicBezTo>
                  <a:cubicBezTo>
                    <a:pt x="42243" y="4043"/>
                    <a:pt x="44006" y="4254"/>
                    <a:pt x="45478" y="5062"/>
                  </a:cubicBezTo>
                  <a:cubicBezTo>
                    <a:pt x="44815" y="5256"/>
                    <a:pt x="44265" y="5661"/>
                    <a:pt x="43796" y="6275"/>
                  </a:cubicBezTo>
                  <a:cubicBezTo>
                    <a:pt x="43456" y="6744"/>
                    <a:pt x="43197" y="7278"/>
                    <a:pt x="43133" y="7811"/>
                  </a:cubicBezTo>
                  <a:cubicBezTo>
                    <a:pt x="43133" y="7747"/>
                    <a:pt x="43133" y="7682"/>
                    <a:pt x="43052" y="7617"/>
                  </a:cubicBezTo>
                  <a:cubicBezTo>
                    <a:pt x="43052" y="7553"/>
                    <a:pt x="42987" y="7407"/>
                    <a:pt x="42987" y="7278"/>
                  </a:cubicBezTo>
                  <a:cubicBezTo>
                    <a:pt x="42114" y="4917"/>
                    <a:pt x="39219" y="4254"/>
                    <a:pt x="37537" y="4043"/>
                  </a:cubicBezTo>
                  <a:cubicBezTo>
                    <a:pt x="36987" y="3979"/>
                    <a:pt x="36454" y="3914"/>
                    <a:pt x="35920" y="3914"/>
                  </a:cubicBezTo>
                  <a:cubicBezTo>
                    <a:pt x="36664" y="3849"/>
                    <a:pt x="37472" y="3849"/>
                    <a:pt x="38200" y="3849"/>
                  </a:cubicBezTo>
                  <a:close/>
                  <a:moveTo>
                    <a:pt x="38200" y="3574"/>
                  </a:moveTo>
                  <a:cubicBezTo>
                    <a:pt x="32136" y="3574"/>
                    <a:pt x="26071" y="4852"/>
                    <a:pt x="19942" y="5386"/>
                  </a:cubicBezTo>
                  <a:cubicBezTo>
                    <a:pt x="20750" y="5661"/>
                    <a:pt x="21559" y="5790"/>
                    <a:pt x="22432" y="5790"/>
                  </a:cubicBezTo>
                  <a:cubicBezTo>
                    <a:pt x="23855" y="5790"/>
                    <a:pt x="25343" y="5466"/>
                    <a:pt x="26750" y="5127"/>
                  </a:cubicBezTo>
                  <a:cubicBezTo>
                    <a:pt x="29451" y="4577"/>
                    <a:pt x="32136" y="4173"/>
                    <a:pt x="34836" y="4173"/>
                  </a:cubicBezTo>
                  <a:cubicBezTo>
                    <a:pt x="35710" y="4173"/>
                    <a:pt x="36583" y="4173"/>
                    <a:pt x="37472" y="4318"/>
                  </a:cubicBezTo>
                  <a:cubicBezTo>
                    <a:pt x="39623" y="4512"/>
                    <a:pt x="41985" y="5386"/>
                    <a:pt x="42728" y="7407"/>
                  </a:cubicBezTo>
                  <a:cubicBezTo>
                    <a:pt x="42923" y="7892"/>
                    <a:pt x="42987" y="8426"/>
                    <a:pt x="43391" y="8766"/>
                  </a:cubicBezTo>
                  <a:cubicBezTo>
                    <a:pt x="43133" y="7084"/>
                    <a:pt x="44475" y="5321"/>
                    <a:pt x="46157" y="5192"/>
                  </a:cubicBezTo>
                  <a:cubicBezTo>
                    <a:pt x="44604" y="4108"/>
                    <a:pt x="42583" y="3768"/>
                    <a:pt x="40707" y="3639"/>
                  </a:cubicBezTo>
                  <a:cubicBezTo>
                    <a:pt x="39817" y="3639"/>
                    <a:pt x="39009" y="3574"/>
                    <a:pt x="38200" y="3574"/>
                  </a:cubicBezTo>
                  <a:close/>
                  <a:moveTo>
                    <a:pt x="46028" y="6534"/>
                  </a:moveTo>
                  <a:cubicBezTo>
                    <a:pt x="46157" y="6599"/>
                    <a:pt x="46367" y="6679"/>
                    <a:pt x="46497" y="6744"/>
                  </a:cubicBezTo>
                  <a:lnTo>
                    <a:pt x="46286" y="6744"/>
                  </a:lnTo>
                  <a:cubicBezTo>
                    <a:pt x="46092" y="6744"/>
                    <a:pt x="45882" y="6809"/>
                    <a:pt x="45753" y="7003"/>
                  </a:cubicBezTo>
                  <a:cubicBezTo>
                    <a:pt x="45154" y="7682"/>
                    <a:pt x="44669" y="8491"/>
                    <a:pt x="44346" y="9299"/>
                  </a:cubicBezTo>
                  <a:cubicBezTo>
                    <a:pt x="44346" y="8620"/>
                    <a:pt x="44410" y="8022"/>
                    <a:pt x="44604" y="7488"/>
                  </a:cubicBezTo>
                  <a:cubicBezTo>
                    <a:pt x="44879" y="6938"/>
                    <a:pt x="45413" y="6534"/>
                    <a:pt x="45882" y="6534"/>
                  </a:cubicBezTo>
                  <a:close/>
                  <a:moveTo>
                    <a:pt x="39284" y="5935"/>
                  </a:moveTo>
                  <a:lnTo>
                    <a:pt x="39284" y="5935"/>
                  </a:lnTo>
                  <a:cubicBezTo>
                    <a:pt x="39623" y="6000"/>
                    <a:pt x="39963" y="6130"/>
                    <a:pt x="40222" y="6340"/>
                  </a:cubicBezTo>
                  <a:cubicBezTo>
                    <a:pt x="40966" y="6679"/>
                    <a:pt x="41370" y="7084"/>
                    <a:pt x="41645" y="7553"/>
                  </a:cubicBezTo>
                  <a:cubicBezTo>
                    <a:pt x="41710" y="7811"/>
                    <a:pt x="41774" y="8086"/>
                    <a:pt x="41839" y="8426"/>
                  </a:cubicBezTo>
                  <a:cubicBezTo>
                    <a:pt x="41920" y="8555"/>
                    <a:pt x="41920" y="8766"/>
                    <a:pt x="41985" y="8895"/>
                  </a:cubicBezTo>
                  <a:cubicBezTo>
                    <a:pt x="42114" y="9574"/>
                    <a:pt x="42454" y="9979"/>
                    <a:pt x="42858" y="10173"/>
                  </a:cubicBezTo>
                  <a:cubicBezTo>
                    <a:pt x="42987" y="10237"/>
                    <a:pt x="43197" y="10318"/>
                    <a:pt x="43327" y="10318"/>
                  </a:cubicBezTo>
                  <a:cubicBezTo>
                    <a:pt x="43602" y="10318"/>
                    <a:pt x="43860" y="10173"/>
                    <a:pt x="44071" y="10043"/>
                  </a:cubicBezTo>
                  <a:lnTo>
                    <a:pt x="44071" y="10043"/>
                  </a:lnTo>
                  <a:cubicBezTo>
                    <a:pt x="44071" y="10043"/>
                    <a:pt x="44071" y="10108"/>
                    <a:pt x="44006" y="10108"/>
                  </a:cubicBezTo>
                  <a:cubicBezTo>
                    <a:pt x="43860" y="10577"/>
                    <a:pt x="43731" y="11127"/>
                    <a:pt x="43796" y="11661"/>
                  </a:cubicBezTo>
                  <a:cubicBezTo>
                    <a:pt x="43941" y="12194"/>
                    <a:pt x="44265" y="12809"/>
                    <a:pt x="44944" y="12938"/>
                  </a:cubicBezTo>
                  <a:lnTo>
                    <a:pt x="45219" y="12938"/>
                  </a:lnTo>
                  <a:cubicBezTo>
                    <a:pt x="45963" y="12938"/>
                    <a:pt x="46497" y="12194"/>
                    <a:pt x="46772" y="11661"/>
                  </a:cubicBezTo>
                  <a:lnTo>
                    <a:pt x="46772" y="11661"/>
                  </a:lnTo>
                  <a:cubicBezTo>
                    <a:pt x="47030" y="12130"/>
                    <a:pt x="46901" y="12809"/>
                    <a:pt x="46561" y="13278"/>
                  </a:cubicBezTo>
                  <a:cubicBezTo>
                    <a:pt x="46367" y="13682"/>
                    <a:pt x="46028" y="14151"/>
                    <a:pt x="45559" y="14280"/>
                  </a:cubicBezTo>
                  <a:cubicBezTo>
                    <a:pt x="45348" y="14361"/>
                    <a:pt x="45219" y="14426"/>
                    <a:pt x="45009" y="14426"/>
                  </a:cubicBezTo>
                  <a:cubicBezTo>
                    <a:pt x="44669" y="14426"/>
                    <a:pt x="44346" y="14361"/>
                    <a:pt x="43941" y="14151"/>
                  </a:cubicBezTo>
                  <a:cubicBezTo>
                    <a:pt x="42923" y="13682"/>
                    <a:pt x="42049" y="12873"/>
                    <a:pt x="41645" y="11790"/>
                  </a:cubicBezTo>
                  <a:cubicBezTo>
                    <a:pt x="41370" y="11192"/>
                    <a:pt x="41241" y="10448"/>
                    <a:pt x="41176" y="9704"/>
                  </a:cubicBezTo>
                  <a:cubicBezTo>
                    <a:pt x="40966" y="8620"/>
                    <a:pt x="40836" y="7488"/>
                    <a:pt x="40092" y="6599"/>
                  </a:cubicBezTo>
                  <a:cubicBezTo>
                    <a:pt x="39817" y="6340"/>
                    <a:pt x="39559" y="6065"/>
                    <a:pt x="39284" y="5935"/>
                  </a:cubicBezTo>
                  <a:close/>
                  <a:moveTo>
                    <a:pt x="36793" y="5127"/>
                  </a:moveTo>
                  <a:cubicBezTo>
                    <a:pt x="37941" y="5466"/>
                    <a:pt x="39090" y="5871"/>
                    <a:pt x="39898" y="6809"/>
                  </a:cubicBezTo>
                  <a:cubicBezTo>
                    <a:pt x="40966" y="8151"/>
                    <a:pt x="40707" y="10237"/>
                    <a:pt x="41370" y="11935"/>
                  </a:cubicBezTo>
                  <a:cubicBezTo>
                    <a:pt x="41839" y="13003"/>
                    <a:pt x="42728" y="13957"/>
                    <a:pt x="43860" y="14426"/>
                  </a:cubicBezTo>
                  <a:cubicBezTo>
                    <a:pt x="44200" y="14555"/>
                    <a:pt x="44604" y="14685"/>
                    <a:pt x="45009" y="14685"/>
                  </a:cubicBezTo>
                  <a:cubicBezTo>
                    <a:pt x="45219" y="14685"/>
                    <a:pt x="45413" y="14620"/>
                    <a:pt x="45623" y="14555"/>
                  </a:cubicBezTo>
                  <a:cubicBezTo>
                    <a:pt x="46157" y="14361"/>
                    <a:pt x="46561" y="13957"/>
                    <a:pt x="46836" y="13407"/>
                  </a:cubicBezTo>
                  <a:cubicBezTo>
                    <a:pt x="47241" y="12744"/>
                    <a:pt x="47370" y="11661"/>
                    <a:pt x="46691" y="11127"/>
                  </a:cubicBezTo>
                  <a:cubicBezTo>
                    <a:pt x="46432" y="11855"/>
                    <a:pt x="45882" y="12663"/>
                    <a:pt x="45219" y="12663"/>
                  </a:cubicBezTo>
                  <a:lnTo>
                    <a:pt x="45009" y="12663"/>
                  </a:lnTo>
                  <a:cubicBezTo>
                    <a:pt x="44540" y="12534"/>
                    <a:pt x="44200" y="12130"/>
                    <a:pt x="44071" y="11596"/>
                  </a:cubicBezTo>
                  <a:cubicBezTo>
                    <a:pt x="44006" y="11127"/>
                    <a:pt x="44135" y="10642"/>
                    <a:pt x="44265" y="10173"/>
                  </a:cubicBezTo>
                  <a:cubicBezTo>
                    <a:pt x="44669" y="9105"/>
                    <a:pt x="45219" y="8022"/>
                    <a:pt x="45963" y="7148"/>
                  </a:cubicBezTo>
                  <a:cubicBezTo>
                    <a:pt x="46028" y="7003"/>
                    <a:pt x="46157" y="7003"/>
                    <a:pt x="46286" y="7003"/>
                  </a:cubicBezTo>
                  <a:cubicBezTo>
                    <a:pt x="46497" y="7003"/>
                    <a:pt x="46772" y="7148"/>
                    <a:pt x="46901" y="7342"/>
                  </a:cubicBezTo>
                  <a:cubicBezTo>
                    <a:pt x="47095" y="7682"/>
                    <a:pt x="47095" y="8086"/>
                    <a:pt x="47176" y="8491"/>
                  </a:cubicBezTo>
                  <a:cubicBezTo>
                    <a:pt x="47241" y="8830"/>
                    <a:pt x="47370" y="9299"/>
                    <a:pt x="47774" y="9364"/>
                  </a:cubicBezTo>
                  <a:cubicBezTo>
                    <a:pt x="47710" y="9235"/>
                    <a:pt x="47710" y="9105"/>
                    <a:pt x="47710" y="8960"/>
                  </a:cubicBezTo>
                  <a:cubicBezTo>
                    <a:pt x="47645" y="8426"/>
                    <a:pt x="47580" y="7811"/>
                    <a:pt x="47305" y="7278"/>
                  </a:cubicBezTo>
                  <a:cubicBezTo>
                    <a:pt x="47030" y="6809"/>
                    <a:pt x="46561" y="6340"/>
                    <a:pt x="46028" y="6275"/>
                  </a:cubicBezTo>
                  <a:lnTo>
                    <a:pt x="45882" y="6275"/>
                  </a:lnTo>
                  <a:cubicBezTo>
                    <a:pt x="45219" y="6275"/>
                    <a:pt x="44669" y="6809"/>
                    <a:pt x="44410" y="7342"/>
                  </a:cubicBezTo>
                  <a:cubicBezTo>
                    <a:pt x="44071" y="8022"/>
                    <a:pt x="44071" y="8701"/>
                    <a:pt x="44071" y="9429"/>
                  </a:cubicBezTo>
                  <a:cubicBezTo>
                    <a:pt x="44071" y="9768"/>
                    <a:pt x="43666" y="10043"/>
                    <a:pt x="43327" y="10043"/>
                  </a:cubicBezTo>
                  <a:cubicBezTo>
                    <a:pt x="43197" y="10043"/>
                    <a:pt x="43133" y="10043"/>
                    <a:pt x="42987" y="9979"/>
                  </a:cubicBezTo>
                  <a:cubicBezTo>
                    <a:pt x="42583" y="9768"/>
                    <a:pt x="42324" y="9299"/>
                    <a:pt x="42243" y="8830"/>
                  </a:cubicBezTo>
                  <a:cubicBezTo>
                    <a:pt x="42114" y="8361"/>
                    <a:pt x="42049" y="7892"/>
                    <a:pt x="41839" y="7407"/>
                  </a:cubicBezTo>
                  <a:cubicBezTo>
                    <a:pt x="41580" y="6809"/>
                    <a:pt x="40966" y="6404"/>
                    <a:pt x="40367" y="6065"/>
                  </a:cubicBezTo>
                  <a:cubicBezTo>
                    <a:pt x="39284" y="5531"/>
                    <a:pt x="38006" y="5192"/>
                    <a:pt x="36793" y="5127"/>
                  </a:cubicBezTo>
                  <a:close/>
                  <a:moveTo>
                    <a:pt x="21025" y="275"/>
                  </a:moveTo>
                  <a:cubicBezTo>
                    <a:pt x="21219" y="275"/>
                    <a:pt x="21365" y="275"/>
                    <a:pt x="21494" y="405"/>
                  </a:cubicBezTo>
                  <a:cubicBezTo>
                    <a:pt x="21769" y="679"/>
                    <a:pt x="21429" y="1148"/>
                    <a:pt x="21154" y="1343"/>
                  </a:cubicBezTo>
                  <a:cubicBezTo>
                    <a:pt x="20281" y="2086"/>
                    <a:pt x="19408" y="2766"/>
                    <a:pt x="18535" y="3510"/>
                  </a:cubicBezTo>
                  <a:cubicBezTo>
                    <a:pt x="19747" y="3914"/>
                    <a:pt x="21025" y="4108"/>
                    <a:pt x="22303" y="4108"/>
                  </a:cubicBezTo>
                  <a:cubicBezTo>
                    <a:pt x="24324" y="4108"/>
                    <a:pt x="26410" y="3704"/>
                    <a:pt x="28432" y="3364"/>
                  </a:cubicBezTo>
                  <a:cubicBezTo>
                    <a:pt x="31602" y="2895"/>
                    <a:pt x="34772" y="2636"/>
                    <a:pt x="37941" y="2636"/>
                  </a:cubicBezTo>
                  <a:cubicBezTo>
                    <a:pt x="39413" y="2636"/>
                    <a:pt x="40836" y="2701"/>
                    <a:pt x="42243" y="2766"/>
                  </a:cubicBezTo>
                  <a:cubicBezTo>
                    <a:pt x="44475" y="2960"/>
                    <a:pt x="47030" y="3445"/>
                    <a:pt x="48179" y="5321"/>
                  </a:cubicBezTo>
                  <a:cubicBezTo>
                    <a:pt x="49117" y="6873"/>
                    <a:pt x="49052" y="9105"/>
                    <a:pt x="50669" y="9833"/>
                  </a:cubicBezTo>
                  <a:cubicBezTo>
                    <a:pt x="52755" y="10642"/>
                    <a:pt x="53968" y="13148"/>
                    <a:pt x="53370" y="15299"/>
                  </a:cubicBezTo>
                  <a:cubicBezTo>
                    <a:pt x="53305" y="15574"/>
                    <a:pt x="53030" y="15704"/>
                    <a:pt x="52836" y="15704"/>
                  </a:cubicBezTo>
                  <a:cubicBezTo>
                    <a:pt x="52286" y="15704"/>
                    <a:pt x="51623" y="15235"/>
                    <a:pt x="51478" y="14685"/>
                  </a:cubicBezTo>
                  <a:cubicBezTo>
                    <a:pt x="51284" y="13811"/>
                    <a:pt x="51623" y="12873"/>
                    <a:pt x="51284" y="12065"/>
                  </a:cubicBezTo>
                  <a:cubicBezTo>
                    <a:pt x="50815" y="10981"/>
                    <a:pt x="49456" y="10642"/>
                    <a:pt x="48389" y="10237"/>
                  </a:cubicBezTo>
                  <a:cubicBezTo>
                    <a:pt x="47305" y="9914"/>
                    <a:pt x="46092" y="8895"/>
                    <a:pt x="46432" y="7811"/>
                  </a:cubicBezTo>
                  <a:lnTo>
                    <a:pt x="46432" y="7811"/>
                  </a:lnTo>
                  <a:cubicBezTo>
                    <a:pt x="44944" y="8555"/>
                    <a:pt x="44410" y="10787"/>
                    <a:pt x="45348" y="12130"/>
                  </a:cubicBezTo>
                  <a:cubicBezTo>
                    <a:pt x="45154" y="11386"/>
                    <a:pt x="45963" y="10723"/>
                    <a:pt x="46772" y="10723"/>
                  </a:cubicBezTo>
                  <a:cubicBezTo>
                    <a:pt x="47030" y="10723"/>
                    <a:pt x="47241" y="10723"/>
                    <a:pt x="47435" y="10852"/>
                  </a:cubicBezTo>
                  <a:cubicBezTo>
                    <a:pt x="48308" y="11450"/>
                    <a:pt x="48518" y="12744"/>
                    <a:pt x="48114" y="13747"/>
                  </a:cubicBezTo>
                  <a:cubicBezTo>
                    <a:pt x="47904" y="14280"/>
                    <a:pt x="47499" y="14830"/>
                    <a:pt x="47030" y="15235"/>
                  </a:cubicBezTo>
                  <a:cubicBezTo>
                    <a:pt x="46497" y="15639"/>
                    <a:pt x="45753" y="15833"/>
                    <a:pt x="45073" y="15833"/>
                  </a:cubicBezTo>
                  <a:cubicBezTo>
                    <a:pt x="44265" y="15833"/>
                    <a:pt x="43391" y="15574"/>
                    <a:pt x="42728" y="15089"/>
                  </a:cubicBezTo>
                  <a:cubicBezTo>
                    <a:pt x="41516" y="14216"/>
                    <a:pt x="40772" y="12744"/>
                    <a:pt x="40497" y="11256"/>
                  </a:cubicBezTo>
                  <a:cubicBezTo>
                    <a:pt x="40222" y="9914"/>
                    <a:pt x="40157" y="8555"/>
                    <a:pt x="39413" y="7407"/>
                  </a:cubicBezTo>
                  <a:cubicBezTo>
                    <a:pt x="38540" y="6000"/>
                    <a:pt x="36664" y="5531"/>
                    <a:pt x="35047" y="5466"/>
                  </a:cubicBezTo>
                  <a:cubicBezTo>
                    <a:pt x="34772" y="5386"/>
                    <a:pt x="34497" y="5386"/>
                    <a:pt x="34238" y="5386"/>
                  </a:cubicBezTo>
                  <a:cubicBezTo>
                    <a:pt x="30454" y="5386"/>
                    <a:pt x="26685" y="6744"/>
                    <a:pt x="23047" y="6744"/>
                  </a:cubicBezTo>
                  <a:cubicBezTo>
                    <a:pt x="21623" y="6744"/>
                    <a:pt x="20281" y="6534"/>
                    <a:pt x="19004" y="6000"/>
                  </a:cubicBezTo>
                  <a:cubicBezTo>
                    <a:pt x="18535" y="5871"/>
                    <a:pt x="18130" y="5661"/>
                    <a:pt x="17855" y="5256"/>
                  </a:cubicBezTo>
                  <a:cubicBezTo>
                    <a:pt x="16917" y="3979"/>
                    <a:pt x="18470" y="2426"/>
                    <a:pt x="19877" y="1617"/>
                  </a:cubicBezTo>
                  <a:cubicBezTo>
                    <a:pt x="19278" y="1617"/>
                    <a:pt x="18599" y="1553"/>
                    <a:pt x="17985" y="1553"/>
                  </a:cubicBezTo>
                  <a:cubicBezTo>
                    <a:pt x="15963" y="1553"/>
                    <a:pt x="13877" y="1682"/>
                    <a:pt x="11920" y="2086"/>
                  </a:cubicBezTo>
                  <a:cubicBezTo>
                    <a:pt x="10173" y="2426"/>
                    <a:pt x="8427" y="2766"/>
                    <a:pt x="6599" y="2895"/>
                  </a:cubicBezTo>
                  <a:cubicBezTo>
                    <a:pt x="6001" y="2895"/>
                    <a:pt x="5386" y="2830"/>
                    <a:pt x="4788" y="2830"/>
                  </a:cubicBezTo>
                  <a:cubicBezTo>
                    <a:pt x="4578" y="2830"/>
                    <a:pt x="4384" y="2830"/>
                    <a:pt x="4109" y="2895"/>
                  </a:cubicBezTo>
                  <a:cubicBezTo>
                    <a:pt x="3300" y="2766"/>
                    <a:pt x="2556" y="2701"/>
                    <a:pt x="1748" y="2555"/>
                  </a:cubicBezTo>
                  <a:cubicBezTo>
                    <a:pt x="8087" y="1343"/>
                    <a:pt x="14491" y="615"/>
                    <a:pt x="20896" y="275"/>
                  </a:cubicBezTo>
                  <a:close/>
                  <a:moveTo>
                    <a:pt x="20896" y="0"/>
                  </a:moveTo>
                  <a:cubicBezTo>
                    <a:pt x="14491" y="340"/>
                    <a:pt x="8022" y="1084"/>
                    <a:pt x="1683" y="2297"/>
                  </a:cubicBezTo>
                  <a:lnTo>
                    <a:pt x="1" y="2636"/>
                  </a:lnTo>
                  <a:lnTo>
                    <a:pt x="1683" y="2830"/>
                  </a:lnTo>
                  <a:lnTo>
                    <a:pt x="2896" y="2960"/>
                  </a:lnTo>
                  <a:lnTo>
                    <a:pt x="4109" y="3170"/>
                  </a:lnTo>
                  <a:cubicBezTo>
                    <a:pt x="4384" y="3105"/>
                    <a:pt x="4578" y="3105"/>
                    <a:pt x="4788" y="3105"/>
                  </a:cubicBezTo>
                  <a:cubicBezTo>
                    <a:pt x="5386" y="3105"/>
                    <a:pt x="6001" y="3170"/>
                    <a:pt x="6535" y="3170"/>
                  </a:cubicBezTo>
                  <a:lnTo>
                    <a:pt x="6599" y="3170"/>
                  </a:lnTo>
                  <a:cubicBezTo>
                    <a:pt x="8087" y="3105"/>
                    <a:pt x="9575" y="2830"/>
                    <a:pt x="11047" y="2555"/>
                  </a:cubicBezTo>
                  <a:cubicBezTo>
                    <a:pt x="11322" y="2491"/>
                    <a:pt x="11661" y="2426"/>
                    <a:pt x="12001" y="2361"/>
                  </a:cubicBezTo>
                  <a:cubicBezTo>
                    <a:pt x="13683" y="2022"/>
                    <a:pt x="15559" y="1828"/>
                    <a:pt x="17985" y="1828"/>
                  </a:cubicBezTo>
                  <a:lnTo>
                    <a:pt x="19004" y="1828"/>
                  </a:lnTo>
                  <a:cubicBezTo>
                    <a:pt x="18260" y="2426"/>
                    <a:pt x="17516" y="3235"/>
                    <a:pt x="17322" y="4043"/>
                  </a:cubicBezTo>
                  <a:cubicBezTo>
                    <a:pt x="17257" y="4577"/>
                    <a:pt x="17322" y="5062"/>
                    <a:pt x="17661" y="5466"/>
                  </a:cubicBezTo>
                  <a:cubicBezTo>
                    <a:pt x="17920" y="5871"/>
                    <a:pt x="18470" y="6130"/>
                    <a:pt x="18874" y="6275"/>
                  </a:cubicBezTo>
                  <a:cubicBezTo>
                    <a:pt x="20152" y="6744"/>
                    <a:pt x="21494" y="7003"/>
                    <a:pt x="23047" y="7003"/>
                  </a:cubicBezTo>
                  <a:cubicBezTo>
                    <a:pt x="24858" y="7003"/>
                    <a:pt x="26750" y="6679"/>
                    <a:pt x="28578" y="6340"/>
                  </a:cubicBezTo>
                  <a:cubicBezTo>
                    <a:pt x="30454" y="6000"/>
                    <a:pt x="32346" y="5661"/>
                    <a:pt x="34238" y="5661"/>
                  </a:cubicBezTo>
                  <a:cubicBezTo>
                    <a:pt x="34497" y="5661"/>
                    <a:pt x="34772" y="5661"/>
                    <a:pt x="34966" y="5725"/>
                  </a:cubicBezTo>
                  <a:cubicBezTo>
                    <a:pt x="36389" y="5790"/>
                    <a:pt x="38281" y="6194"/>
                    <a:pt x="39219" y="7553"/>
                  </a:cubicBezTo>
                  <a:cubicBezTo>
                    <a:pt x="39753" y="8361"/>
                    <a:pt x="39898" y="9299"/>
                    <a:pt x="40028" y="10237"/>
                  </a:cubicBezTo>
                  <a:cubicBezTo>
                    <a:pt x="40092" y="10577"/>
                    <a:pt x="40157" y="10917"/>
                    <a:pt x="40222" y="11256"/>
                  </a:cubicBezTo>
                  <a:cubicBezTo>
                    <a:pt x="40561" y="13068"/>
                    <a:pt x="41435" y="14491"/>
                    <a:pt x="42583" y="15299"/>
                  </a:cubicBezTo>
                  <a:cubicBezTo>
                    <a:pt x="43327" y="15833"/>
                    <a:pt x="44200" y="16108"/>
                    <a:pt x="45073" y="16108"/>
                  </a:cubicBezTo>
                  <a:cubicBezTo>
                    <a:pt x="45882" y="16108"/>
                    <a:pt x="46626" y="15898"/>
                    <a:pt x="47176" y="15429"/>
                  </a:cubicBezTo>
                  <a:cubicBezTo>
                    <a:pt x="47710" y="15024"/>
                    <a:pt x="48114" y="14491"/>
                    <a:pt x="48389" y="13811"/>
                  </a:cubicBezTo>
                  <a:cubicBezTo>
                    <a:pt x="48793" y="12744"/>
                    <a:pt x="48648" y="11321"/>
                    <a:pt x="47580" y="10642"/>
                  </a:cubicBezTo>
                  <a:cubicBezTo>
                    <a:pt x="47370" y="10512"/>
                    <a:pt x="47095" y="10448"/>
                    <a:pt x="46772" y="10448"/>
                  </a:cubicBezTo>
                  <a:cubicBezTo>
                    <a:pt x="46222" y="10448"/>
                    <a:pt x="45623" y="10723"/>
                    <a:pt x="45348" y="11127"/>
                  </a:cubicBezTo>
                  <a:cubicBezTo>
                    <a:pt x="45284" y="11192"/>
                    <a:pt x="45284" y="11192"/>
                    <a:pt x="45284" y="11256"/>
                  </a:cubicBezTo>
                  <a:cubicBezTo>
                    <a:pt x="45154" y="10787"/>
                    <a:pt x="45154" y="10318"/>
                    <a:pt x="45219" y="9768"/>
                  </a:cubicBezTo>
                  <a:cubicBezTo>
                    <a:pt x="45413" y="9235"/>
                    <a:pt x="45688" y="8701"/>
                    <a:pt x="46157" y="8361"/>
                  </a:cubicBezTo>
                  <a:cubicBezTo>
                    <a:pt x="46222" y="9299"/>
                    <a:pt x="47176" y="10108"/>
                    <a:pt x="48308" y="10512"/>
                  </a:cubicBezTo>
                  <a:cubicBezTo>
                    <a:pt x="48453" y="10577"/>
                    <a:pt x="48583" y="10642"/>
                    <a:pt x="48712" y="10642"/>
                  </a:cubicBezTo>
                  <a:cubicBezTo>
                    <a:pt x="49666" y="10981"/>
                    <a:pt x="50669" y="11321"/>
                    <a:pt x="51009" y="12130"/>
                  </a:cubicBezTo>
                  <a:cubicBezTo>
                    <a:pt x="51219" y="12534"/>
                    <a:pt x="51138" y="13003"/>
                    <a:pt x="51138" y="13472"/>
                  </a:cubicBezTo>
                  <a:cubicBezTo>
                    <a:pt x="51138" y="13876"/>
                    <a:pt x="51138" y="14361"/>
                    <a:pt x="51219" y="14766"/>
                  </a:cubicBezTo>
                  <a:cubicBezTo>
                    <a:pt x="51413" y="15493"/>
                    <a:pt x="52222" y="15979"/>
                    <a:pt x="52836" y="15979"/>
                  </a:cubicBezTo>
                  <a:cubicBezTo>
                    <a:pt x="53160" y="15979"/>
                    <a:pt x="53499" y="15768"/>
                    <a:pt x="53645" y="15429"/>
                  </a:cubicBezTo>
                  <a:lnTo>
                    <a:pt x="53645" y="15364"/>
                  </a:lnTo>
                  <a:cubicBezTo>
                    <a:pt x="54243" y="13068"/>
                    <a:pt x="52966" y="10512"/>
                    <a:pt x="50815" y="9574"/>
                  </a:cubicBezTo>
                  <a:cubicBezTo>
                    <a:pt x="49860" y="9170"/>
                    <a:pt x="49521" y="8151"/>
                    <a:pt x="49197" y="7003"/>
                  </a:cubicBezTo>
                  <a:cubicBezTo>
                    <a:pt x="48987" y="6404"/>
                    <a:pt x="48793" y="5725"/>
                    <a:pt x="48453" y="5192"/>
                  </a:cubicBezTo>
                  <a:cubicBezTo>
                    <a:pt x="47176" y="3105"/>
                    <a:pt x="44475" y="2701"/>
                    <a:pt x="42324" y="2491"/>
                  </a:cubicBezTo>
                  <a:cubicBezTo>
                    <a:pt x="40836" y="2426"/>
                    <a:pt x="39413" y="2361"/>
                    <a:pt x="37941" y="2361"/>
                  </a:cubicBezTo>
                  <a:cubicBezTo>
                    <a:pt x="34772" y="2361"/>
                    <a:pt x="31537" y="2636"/>
                    <a:pt x="28367" y="3105"/>
                  </a:cubicBezTo>
                  <a:cubicBezTo>
                    <a:pt x="28028" y="3170"/>
                    <a:pt x="27688" y="3235"/>
                    <a:pt x="27284" y="3299"/>
                  </a:cubicBezTo>
                  <a:cubicBezTo>
                    <a:pt x="25667" y="3574"/>
                    <a:pt x="23920" y="3849"/>
                    <a:pt x="22303" y="3849"/>
                  </a:cubicBezTo>
                  <a:cubicBezTo>
                    <a:pt x="21090" y="3849"/>
                    <a:pt x="20006" y="3704"/>
                    <a:pt x="19068" y="3364"/>
                  </a:cubicBezTo>
                  <a:lnTo>
                    <a:pt x="19877" y="2766"/>
                  </a:lnTo>
                  <a:lnTo>
                    <a:pt x="21300" y="1553"/>
                  </a:lnTo>
                  <a:cubicBezTo>
                    <a:pt x="21494" y="1488"/>
                    <a:pt x="21834" y="1148"/>
                    <a:pt x="21834" y="744"/>
                  </a:cubicBezTo>
                  <a:cubicBezTo>
                    <a:pt x="21898" y="534"/>
                    <a:pt x="21834" y="405"/>
                    <a:pt x="21704" y="275"/>
                  </a:cubicBezTo>
                  <a:cubicBezTo>
                    <a:pt x="21494" y="0"/>
                    <a:pt x="21219" y="0"/>
                    <a:pt x="21025"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0"/>
            <p:cNvSpPr/>
            <p:nvPr/>
          </p:nvSpPr>
          <p:spPr>
            <a:xfrm>
              <a:off x="6025000" y="4288750"/>
              <a:ext cx="1356075" cy="402700"/>
            </a:xfrm>
            <a:custGeom>
              <a:avLst/>
              <a:gdLst/>
              <a:ahLst/>
              <a:cxnLst/>
              <a:rect l="l" t="t" r="r" b="b"/>
              <a:pathLst>
                <a:path w="54243" h="16108" extrusionOk="0">
                  <a:moveTo>
                    <a:pt x="27629" y="4870"/>
                  </a:moveTo>
                  <a:cubicBezTo>
                    <a:pt x="29208" y="5077"/>
                    <a:pt x="30904" y="5325"/>
                    <a:pt x="32539" y="5466"/>
                  </a:cubicBezTo>
                  <a:cubicBezTo>
                    <a:pt x="32345" y="5531"/>
                    <a:pt x="32070" y="5531"/>
                    <a:pt x="31795" y="5531"/>
                  </a:cubicBezTo>
                  <a:cubicBezTo>
                    <a:pt x="30518" y="5531"/>
                    <a:pt x="29175" y="5192"/>
                    <a:pt x="27817" y="4917"/>
                  </a:cubicBezTo>
                  <a:lnTo>
                    <a:pt x="27629" y="4870"/>
                  </a:lnTo>
                  <a:close/>
                  <a:moveTo>
                    <a:pt x="16027" y="3849"/>
                  </a:moveTo>
                  <a:cubicBezTo>
                    <a:pt x="16771" y="3849"/>
                    <a:pt x="17580" y="3849"/>
                    <a:pt x="18324" y="3914"/>
                  </a:cubicBezTo>
                  <a:cubicBezTo>
                    <a:pt x="17790" y="3914"/>
                    <a:pt x="17240" y="3979"/>
                    <a:pt x="16707" y="4043"/>
                  </a:cubicBezTo>
                  <a:cubicBezTo>
                    <a:pt x="15025" y="4254"/>
                    <a:pt x="12130" y="4917"/>
                    <a:pt x="11240" y="7278"/>
                  </a:cubicBezTo>
                  <a:cubicBezTo>
                    <a:pt x="11240" y="7407"/>
                    <a:pt x="11176" y="7553"/>
                    <a:pt x="11176" y="7617"/>
                  </a:cubicBezTo>
                  <a:cubicBezTo>
                    <a:pt x="11111" y="7682"/>
                    <a:pt x="11111" y="7747"/>
                    <a:pt x="11111" y="7811"/>
                  </a:cubicBezTo>
                  <a:cubicBezTo>
                    <a:pt x="11046" y="7278"/>
                    <a:pt x="10771" y="6744"/>
                    <a:pt x="10432" y="6275"/>
                  </a:cubicBezTo>
                  <a:cubicBezTo>
                    <a:pt x="9963" y="5661"/>
                    <a:pt x="9364" y="5256"/>
                    <a:pt x="8750" y="5062"/>
                  </a:cubicBezTo>
                  <a:cubicBezTo>
                    <a:pt x="10238" y="4254"/>
                    <a:pt x="11984" y="4043"/>
                    <a:pt x="13601" y="3914"/>
                  </a:cubicBezTo>
                  <a:cubicBezTo>
                    <a:pt x="14345" y="3914"/>
                    <a:pt x="15219" y="3849"/>
                    <a:pt x="16027" y="3849"/>
                  </a:cubicBezTo>
                  <a:close/>
                  <a:moveTo>
                    <a:pt x="16027" y="3574"/>
                  </a:moveTo>
                  <a:cubicBezTo>
                    <a:pt x="15219" y="3574"/>
                    <a:pt x="14410" y="3639"/>
                    <a:pt x="13537" y="3639"/>
                  </a:cubicBezTo>
                  <a:cubicBezTo>
                    <a:pt x="11645" y="3768"/>
                    <a:pt x="9623" y="4108"/>
                    <a:pt x="8087" y="5192"/>
                  </a:cubicBezTo>
                  <a:cubicBezTo>
                    <a:pt x="9769" y="5321"/>
                    <a:pt x="11111" y="7084"/>
                    <a:pt x="10836" y="8766"/>
                  </a:cubicBezTo>
                  <a:cubicBezTo>
                    <a:pt x="11240" y="8426"/>
                    <a:pt x="11321" y="7892"/>
                    <a:pt x="11515" y="7407"/>
                  </a:cubicBezTo>
                  <a:cubicBezTo>
                    <a:pt x="12259" y="5386"/>
                    <a:pt x="14620" y="4512"/>
                    <a:pt x="16771" y="4318"/>
                  </a:cubicBezTo>
                  <a:cubicBezTo>
                    <a:pt x="17645" y="4173"/>
                    <a:pt x="18518" y="4173"/>
                    <a:pt x="19407" y="4173"/>
                  </a:cubicBezTo>
                  <a:cubicBezTo>
                    <a:pt x="22092" y="4173"/>
                    <a:pt x="24793" y="4577"/>
                    <a:pt x="27494" y="5127"/>
                  </a:cubicBezTo>
                  <a:cubicBezTo>
                    <a:pt x="28901" y="5466"/>
                    <a:pt x="30388" y="5790"/>
                    <a:pt x="31795" y="5790"/>
                  </a:cubicBezTo>
                  <a:cubicBezTo>
                    <a:pt x="32669" y="5790"/>
                    <a:pt x="33477" y="5661"/>
                    <a:pt x="34286" y="5386"/>
                  </a:cubicBezTo>
                  <a:cubicBezTo>
                    <a:pt x="28157" y="4852"/>
                    <a:pt x="22092" y="3574"/>
                    <a:pt x="16027" y="3574"/>
                  </a:cubicBezTo>
                  <a:close/>
                  <a:moveTo>
                    <a:pt x="8345" y="6534"/>
                  </a:moveTo>
                  <a:cubicBezTo>
                    <a:pt x="8814" y="6534"/>
                    <a:pt x="9364" y="6938"/>
                    <a:pt x="9623" y="7488"/>
                  </a:cubicBezTo>
                  <a:cubicBezTo>
                    <a:pt x="9833" y="8022"/>
                    <a:pt x="9898" y="8620"/>
                    <a:pt x="9898" y="9299"/>
                  </a:cubicBezTo>
                  <a:cubicBezTo>
                    <a:pt x="9558" y="8491"/>
                    <a:pt x="9089" y="7682"/>
                    <a:pt x="8491" y="7003"/>
                  </a:cubicBezTo>
                  <a:cubicBezTo>
                    <a:pt x="8345" y="6809"/>
                    <a:pt x="8151" y="6744"/>
                    <a:pt x="7941" y="6744"/>
                  </a:cubicBezTo>
                  <a:lnTo>
                    <a:pt x="7747" y="6744"/>
                  </a:lnTo>
                  <a:cubicBezTo>
                    <a:pt x="7876" y="6679"/>
                    <a:pt x="8087" y="6599"/>
                    <a:pt x="8216" y="6534"/>
                  </a:cubicBezTo>
                  <a:close/>
                  <a:moveTo>
                    <a:pt x="14960" y="5935"/>
                  </a:moveTo>
                  <a:lnTo>
                    <a:pt x="14960" y="5935"/>
                  </a:lnTo>
                  <a:cubicBezTo>
                    <a:pt x="14620" y="6065"/>
                    <a:pt x="14410" y="6340"/>
                    <a:pt x="14151" y="6599"/>
                  </a:cubicBezTo>
                  <a:cubicBezTo>
                    <a:pt x="13407" y="7488"/>
                    <a:pt x="13262" y="8620"/>
                    <a:pt x="13068" y="9704"/>
                  </a:cubicBezTo>
                  <a:cubicBezTo>
                    <a:pt x="12938" y="10448"/>
                    <a:pt x="12858" y="11192"/>
                    <a:pt x="12599" y="11790"/>
                  </a:cubicBezTo>
                  <a:cubicBezTo>
                    <a:pt x="12194" y="12873"/>
                    <a:pt x="11321" y="13682"/>
                    <a:pt x="10302" y="14151"/>
                  </a:cubicBezTo>
                  <a:cubicBezTo>
                    <a:pt x="9898" y="14361"/>
                    <a:pt x="9558" y="14426"/>
                    <a:pt x="9219" y="14426"/>
                  </a:cubicBezTo>
                  <a:cubicBezTo>
                    <a:pt x="9025" y="14426"/>
                    <a:pt x="8895" y="14361"/>
                    <a:pt x="8685" y="14280"/>
                  </a:cubicBezTo>
                  <a:cubicBezTo>
                    <a:pt x="8216" y="14151"/>
                    <a:pt x="7876" y="13682"/>
                    <a:pt x="7682" y="13278"/>
                  </a:cubicBezTo>
                  <a:cubicBezTo>
                    <a:pt x="7343" y="12809"/>
                    <a:pt x="7197" y="12130"/>
                    <a:pt x="7472" y="11661"/>
                  </a:cubicBezTo>
                  <a:lnTo>
                    <a:pt x="7472" y="11661"/>
                  </a:lnTo>
                  <a:cubicBezTo>
                    <a:pt x="7747" y="12194"/>
                    <a:pt x="8281" y="12938"/>
                    <a:pt x="9025" y="12938"/>
                  </a:cubicBezTo>
                  <a:lnTo>
                    <a:pt x="9300" y="12938"/>
                  </a:lnTo>
                  <a:cubicBezTo>
                    <a:pt x="9898" y="12809"/>
                    <a:pt x="10302" y="12194"/>
                    <a:pt x="10432" y="11661"/>
                  </a:cubicBezTo>
                  <a:cubicBezTo>
                    <a:pt x="10513" y="11127"/>
                    <a:pt x="10367" y="10577"/>
                    <a:pt x="10238" y="10108"/>
                  </a:cubicBezTo>
                  <a:cubicBezTo>
                    <a:pt x="10173" y="10108"/>
                    <a:pt x="10173" y="10043"/>
                    <a:pt x="10173" y="10043"/>
                  </a:cubicBezTo>
                  <a:lnTo>
                    <a:pt x="10173" y="10043"/>
                  </a:lnTo>
                  <a:cubicBezTo>
                    <a:pt x="10367" y="10173"/>
                    <a:pt x="10642" y="10318"/>
                    <a:pt x="10917" y="10318"/>
                  </a:cubicBezTo>
                  <a:cubicBezTo>
                    <a:pt x="11046" y="10318"/>
                    <a:pt x="11240" y="10237"/>
                    <a:pt x="11386" y="10173"/>
                  </a:cubicBezTo>
                  <a:cubicBezTo>
                    <a:pt x="11790" y="9979"/>
                    <a:pt x="12130" y="9574"/>
                    <a:pt x="12259" y="8895"/>
                  </a:cubicBezTo>
                  <a:cubicBezTo>
                    <a:pt x="12324" y="8766"/>
                    <a:pt x="12324" y="8555"/>
                    <a:pt x="12389" y="8426"/>
                  </a:cubicBezTo>
                  <a:cubicBezTo>
                    <a:pt x="12453" y="8086"/>
                    <a:pt x="12453" y="7811"/>
                    <a:pt x="12599" y="7553"/>
                  </a:cubicBezTo>
                  <a:cubicBezTo>
                    <a:pt x="12858" y="7084"/>
                    <a:pt x="13262" y="6679"/>
                    <a:pt x="14006" y="6340"/>
                  </a:cubicBezTo>
                  <a:cubicBezTo>
                    <a:pt x="14281" y="6130"/>
                    <a:pt x="14620" y="6000"/>
                    <a:pt x="14960" y="5935"/>
                  </a:cubicBezTo>
                  <a:close/>
                  <a:moveTo>
                    <a:pt x="17450" y="5127"/>
                  </a:moveTo>
                  <a:cubicBezTo>
                    <a:pt x="16238" y="5192"/>
                    <a:pt x="14960" y="5531"/>
                    <a:pt x="13876" y="6065"/>
                  </a:cubicBezTo>
                  <a:cubicBezTo>
                    <a:pt x="13262" y="6404"/>
                    <a:pt x="12663" y="6809"/>
                    <a:pt x="12389" y="7407"/>
                  </a:cubicBezTo>
                  <a:cubicBezTo>
                    <a:pt x="12194" y="7892"/>
                    <a:pt x="12130" y="8361"/>
                    <a:pt x="11984" y="8830"/>
                  </a:cubicBezTo>
                  <a:cubicBezTo>
                    <a:pt x="11920" y="9299"/>
                    <a:pt x="11645" y="9768"/>
                    <a:pt x="11240" y="9979"/>
                  </a:cubicBezTo>
                  <a:cubicBezTo>
                    <a:pt x="11111" y="10043"/>
                    <a:pt x="11046" y="10043"/>
                    <a:pt x="10917" y="10043"/>
                  </a:cubicBezTo>
                  <a:cubicBezTo>
                    <a:pt x="10577" y="10043"/>
                    <a:pt x="10173" y="9768"/>
                    <a:pt x="10173" y="9429"/>
                  </a:cubicBezTo>
                  <a:cubicBezTo>
                    <a:pt x="10173" y="8701"/>
                    <a:pt x="10173" y="8022"/>
                    <a:pt x="9833" y="7342"/>
                  </a:cubicBezTo>
                  <a:cubicBezTo>
                    <a:pt x="9558" y="6809"/>
                    <a:pt x="8960" y="6275"/>
                    <a:pt x="8345" y="6275"/>
                  </a:cubicBezTo>
                  <a:lnTo>
                    <a:pt x="8216" y="6275"/>
                  </a:lnTo>
                  <a:cubicBezTo>
                    <a:pt x="7682" y="6340"/>
                    <a:pt x="7197" y="6809"/>
                    <a:pt x="6938" y="7278"/>
                  </a:cubicBezTo>
                  <a:cubicBezTo>
                    <a:pt x="6663" y="7811"/>
                    <a:pt x="6599" y="8426"/>
                    <a:pt x="6534" y="8960"/>
                  </a:cubicBezTo>
                  <a:cubicBezTo>
                    <a:pt x="6534" y="9105"/>
                    <a:pt x="6534" y="9235"/>
                    <a:pt x="6469" y="9364"/>
                  </a:cubicBezTo>
                  <a:cubicBezTo>
                    <a:pt x="6874" y="9299"/>
                    <a:pt x="7003" y="8830"/>
                    <a:pt x="7068" y="8491"/>
                  </a:cubicBezTo>
                  <a:cubicBezTo>
                    <a:pt x="7132" y="8086"/>
                    <a:pt x="7132" y="7682"/>
                    <a:pt x="7343" y="7342"/>
                  </a:cubicBezTo>
                  <a:cubicBezTo>
                    <a:pt x="7472" y="7148"/>
                    <a:pt x="7747" y="7003"/>
                    <a:pt x="7941" y="7003"/>
                  </a:cubicBezTo>
                  <a:cubicBezTo>
                    <a:pt x="8087" y="7003"/>
                    <a:pt x="8216" y="7003"/>
                    <a:pt x="8281" y="7148"/>
                  </a:cubicBezTo>
                  <a:cubicBezTo>
                    <a:pt x="9025" y="8022"/>
                    <a:pt x="9558" y="9105"/>
                    <a:pt x="9963" y="10173"/>
                  </a:cubicBezTo>
                  <a:cubicBezTo>
                    <a:pt x="10108" y="10642"/>
                    <a:pt x="10238" y="11127"/>
                    <a:pt x="10173" y="11596"/>
                  </a:cubicBezTo>
                  <a:cubicBezTo>
                    <a:pt x="10027" y="12130"/>
                    <a:pt x="9704" y="12534"/>
                    <a:pt x="9219" y="12663"/>
                  </a:cubicBezTo>
                  <a:lnTo>
                    <a:pt x="9025" y="12663"/>
                  </a:lnTo>
                  <a:cubicBezTo>
                    <a:pt x="8345" y="12663"/>
                    <a:pt x="7812" y="11855"/>
                    <a:pt x="7472" y="11127"/>
                  </a:cubicBezTo>
                  <a:cubicBezTo>
                    <a:pt x="6874" y="11661"/>
                    <a:pt x="7003" y="12744"/>
                    <a:pt x="7407" y="13407"/>
                  </a:cubicBezTo>
                  <a:cubicBezTo>
                    <a:pt x="7682" y="13957"/>
                    <a:pt x="8087" y="14361"/>
                    <a:pt x="8620" y="14555"/>
                  </a:cubicBezTo>
                  <a:cubicBezTo>
                    <a:pt x="8814" y="14620"/>
                    <a:pt x="9025" y="14685"/>
                    <a:pt x="9219" y="14685"/>
                  </a:cubicBezTo>
                  <a:cubicBezTo>
                    <a:pt x="9623" y="14685"/>
                    <a:pt x="10027" y="14555"/>
                    <a:pt x="10367" y="14426"/>
                  </a:cubicBezTo>
                  <a:cubicBezTo>
                    <a:pt x="11515" y="13957"/>
                    <a:pt x="12389" y="13003"/>
                    <a:pt x="12858" y="11935"/>
                  </a:cubicBezTo>
                  <a:cubicBezTo>
                    <a:pt x="13537" y="10237"/>
                    <a:pt x="13197" y="8151"/>
                    <a:pt x="14345" y="6809"/>
                  </a:cubicBezTo>
                  <a:cubicBezTo>
                    <a:pt x="15154" y="5871"/>
                    <a:pt x="16302" y="5466"/>
                    <a:pt x="17450" y="5127"/>
                  </a:cubicBezTo>
                  <a:close/>
                  <a:moveTo>
                    <a:pt x="33348" y="275"/>
                  </a:moveTo>
                  <a:cubicBezTo>
                    <a:pt x="39752" y="615"/>
                    <a:pt x="46156" y="1343"/>
                    <a:pt x="52480" y="2555"/>
                  </a:cubicBezTo>
                  <a:cubicBezTo>
                    <a:pt x="51671" y="2701"/>
                    <a:pt x="50863" y="2766"/>
                    <a:pt x="50135" y="2895"/>
                  </a:cubicBezTo>
                  <a:cubicBezTo>
                    <a:pt x="49860" y="2830"/>
                    <a:pt x="49650" y="2830"/>
                    <a:pt x="49456" y="2830"/>
                  </a:cubicBezTo>
                  <a:cubicBezTo>
                    <a:pt x="48841" y="2830"/>
                    <a:pt x="48243" y="2895"/>
                    <a:pt x="47628" y="2895"/>
                  </a:cubicBezTo>
                  <a:cubicBezTo>
                    <a:pt x="45817" y="2766"/>
                    <a:pt x="44070" y="2426"/>
                    <a:pt x="42307" y="2086"/>
                  </a:cubicBezTo>
                  <a:cubicBezTo>
                    <a:pt x="40351" y="1682"/>
                    <a:pt x="38264" y="1553"/>
                    <a:pt x="36243" y="1553"/>
                  </a:cubicBezTo>
                  <a:cubicBezTo>
                    <a:pt x="35644" y="1553"/>
                    <a:pt x="34965" y="1617"/>
                    <a:pt x="34367" y="1617"/>
                  </a:cubicBezTo>
                  <a:cubicBezTo>
                    <a:pt x="35774" y="2426"/>
                    <a:pt x="37326" y="3979"/>
                    <a:pt x="36388" y="5256"/>
                  </a:cubicBezTo>
                  <a:cubicBezTo>
                    <a:pt x="36113" y="5661"/>
                    <a:pt x="35644" y="5871"/>
                    <a:pt x="35240" y="6000"/>
                  </a:cubicBezTo>
                  <a:cubicBezTo>
                    <a:pt x="33962" y="6534"/>
                    <a:pt x="32604" y="6744"/>
                    <a:pt x="31197" y="6744"/>
                  </a:cubicBezTo>
                  <a:cubicBezTo>
                    <a:pt x="27558" y="6744"/>
                    <a:pt x="23774" y="5386"/>
                    <a:pt x="20006" y="5386"/>
                  </a:cubicBezTo>
                  <a:cubicBezTo>
                    <a:pt x="19731" y="5386"/>
                    <a:pt x="19472" y="5386"/>
                    <a:pt x="19197" y="5466"/>
                  </a:cubicBezTo>
                  <a:cubicBezTo>
                    <a:pt x="17515" y="5531"/>
                    <a:pt x="15688" y="6000"/>
                    <a:pt x="14814" y="7407"/>
                  </a:cubicBezTo>
                  <a:cubicBezTo>
                    <a:pt x="14070" y="8555"/>
                    <a:pt x="14006" y="9914"/>
                    <a:pt x="13747" y="11256"/>
                  </a:cubicBezTo>
                  <a:cubicBezTo>
                    <a:pt x="13472" y="12744"/>
                    <a:pt x="12728" y="14216"/>
                    <a:pt x="11515" y="15089"/>
                  </a:cubicBezTo>
                  <a:cubicBezTo>
                    <a:pt x="10836" y="15574"/>
                    <a:pt x="9963" y="15833"/>
                    <a:pt x="9154" y="15833"/>
                  </a:cubicBezTo>
                  <a:cubicBezTo>
                    <a:pt x="8491" y="15833"/>
                    <a:pt x="7747" y="15639"/>
                    <a:pt x="7197" y="15235"/>
                  </a:cubicBezTo>
                  <a:cubicBezTo>
                    <a:pt x="6728" y="14830"/>
                    <a:pt x="6324" y="14280"/>
                    <a:pt x="6130" y="13747"/>
                  </a:cubicBezTo>
                  <a:cubicBezTo>
                    <a:pt x="5725" y="12744"/>
                    <a:pt x="5920" y="11450"/>
                    <a:pt x="6793" y="10852"/>
                  </a:cubicBezTo>
                  <a:cubicBezTo>
                    <a:pt x="7003" y="10723"/>
                    <a:pt x="7197" y="10723"/>
                    <a:pt x="7472" y="10723"/>
                  </a:cubicBezTo>
                  <a:cubicBezTo>
                    <a:pt x="8281" y="10723"/>
                    <a:pt x="9089" y="11386"/>
                    <a:pt x="8814" y="12130"/>
                  </a:cubicBezTo>
                  <a:cubicBezTo>
                    <a:pt x="9833" y="10787"/>
                    <a:pt x="9300" y="8555"/>
                    <a:pt x="7747" y="7811"/>
                  </a:cubicBezTo>
                  <a:lnTo>
                    <a:pt x="7747" y="7811"/>
                  </a:lnTo>
                  <a:cubicBezTo>
                    <a:pt x="8151" y="8895"/>
                    <a:pt x="6938" y="9914"/>
                    <a:pt x="5855" y="10237"/>
                  </a:cubicBezTo>
                  <a:cubicBezTo>
                    <a:pt x="4771" y="10642"/>
                    <a:pt x="3429" y="10981"/>
                    <a:pt x="2960" y="12065"/>
                  </a:cubicBezTo>
                  <a:cubicBezTo>
                    <a:pt x="2620" y="12873"/>
                    <a:pt x="2960" y="13811"/>
                    <a:pt x="2750" y="14685"/>
                  </a:cubicBezTo>
                  <a:cubicBezTo>
                    <a:pt x="2620" y="15235"/>
                    <a:pt x="1941" y="15704"/>
                    <a:pt x="1407" y="15704"/>
                  </a:cubicBezTo>
                  <a:cubicBezTo>
                    <a:pt x="1213" y="15704"/>
                    <a:pt x="938" y="15574"/>
                    <a:pt x="874" y="15299"/>
                  </a:cubicBezTo>
                  <a:cubicBezTo>
                    <a:pt x="259" y="13148"/>
                    <a:pt x="1472" y="10642"/>
                    <a:pt x="3558" y="9833"/>
                  </a:cubicBezTo>
                  <a:cubicBezTo>
                    <a:pt x="5176" y="9105"/>
                    <a:pt x="5111" y="6873"/>
                    <a:pt x="6065" y="5321"/>
                  </a:cubicBezTo>
                  <a:cubicBezTo>
                    <a:pt x="7197" y="3445"/>
                    <a:pt x="9769" y="2960"/>
                    <a:pt x="11984" y="2766"/>
                  </a:cubicBezTo>
                  <a:cubicBezTo>
                    <a:pt x="13407" y="2701"/>
                    <a:pt x="14814" y="2636"/>
                    <a:pt x="16302" y="2636"/>
                  </a:cubicBezTo>
                  <a:cubicBezTo>
                    <a:pt x="19472" y="2636"/>
                    <a:pt x="22642" y="2895"/>
                    <a:pt x="25795" y="3364"/>
                  </a:cubicBezTo>
                  <a:cubicBezTo>
                    <a:pt x="27817" y="3704"/>
                    <a:pt x="29919" y="4108"/>
                    <a:pt x="31941" y="4108"/>
                  </a:cubicBezTo>
                  <a:cubicBezTo>
                    <a:pt x="33219" y="4108"/>
                    <a:pt x="34496" y="3914"/>
                    <a:pt x="35709" y="3510"/>
                  </a:cubicBezTo>
                  <a:cubicBezTo>
                    <a:pt x="34836" y="2766"/>
                    <a:pt x="33962" y="2086"/>
                    <a:pt x="33073" y="1343"/>
                  </a:cubicBezTo>
                  <a:cubicBezTo>
                    <a:pt x="32814" y="1148"/>
                    <a:pt x="32475" y="679"/>
                    <a:pt x="32750" y="405"/>
                  </a:cubicBezTo>
                  <a:cubicBezTo>
                    <a:pt x="32814" y="275"/>
                    <a:pt x="33008" y="275"/>
                    <a:pt x="33219" y="275"/>
                  </a:cubicBezTo>
                  <a:close/>
                  <a:moveTo>
                    <a:pt x="33219" y="0"/>
                  </a:moveTo>
                  <a:cubicBezTo>
                    <a:pt x="33008" y="0"/>
                    <a:pt x="32750" y="0"/>
                    <a:pt x="32539" y="275"/>
                  </a:cubicBezTo>
                  <a:cubicBezTo>
                    <a:pt x="32410" y="405"/>
                    <a:pt x="32345" y="534"/>
                    <a:pt x="32410" y="744"/>
                  </a:cubicBezTo>
                  <a:cubicBezTo>
                    <a:pt x="32410" y="1148"/>
                    <a:pt x="32750" y="1488"/>
                    <a:pt x="32944" y="1553"/>
                  </a:cubicBezTo>
                  <a:lnTo>
                    <a:pt x="34221" y="2636"/>
                  </a:lnTo>
                  <a:lnTo>
                    <a:pt x="35175" y="3364"/>
                  </a:lnTo>
                  <a:cubicBezTo>
                    <a:pt x="34221" y="3704"/>
                    <a:pt x="33154" y="3849"/>
                    <a:pt x="31941" y="3849"/>
                  </a:cubicBezTo>
                  <a:cubicBezTo>
                    <a:pt x="30324" y="3849"/>
                    <a:pt x="28561" y="3574"/>
                    <a:pt x="26944" y="3299"/>
                  </a:cubicBezTo>
                  <a:cubicBezTo>
                    <a:pt x="26539" y="3235"/>
                    <a:pt x="26200" y="3170"/>
                    <a:pt x="25876" y="3105"/>
                  </a:cubicBezTo>
                  <a:cubicBezTo>
                    <a:pt x="22707" y="2636"/>
                    <a:pt x="19472" y="2361"/>
                    <a:pt x="16302" y="2361"/>
                  </a:cubicBezTo>
                  <a:cubicBezTo>
                    <a:pt x="14814" y="2361"/>
                    <a:pt x="13407" y="2426"/>
                    <a:pt x="11920" y="2491"/>
                  </a:cubicBezTo>
                  <a:cubicBezTo>
                    <a:pt x="9769" y="2701"/>
                    <a:pt x="7068" y="3105"/>
                    <a:pt x="5790" y="5192"/>
                  </a:cubicBezTo>
                  <a:cubicBezTo>
                    <a:pt x="5451" y="5725"/>
                    <a:pt x="5256" y="6404"/>
                    <a:pt x="5046" y="7003"/>
                  </a:cubicBezTo>
                  <a:cubicBezTo>
                    <a:pt x="4707" y="8151"/>
                    <a:pt x="4367" y="9170"/>
                    <a:pt x="3429" y="9574"/>
                  </a:cubicBezTo>
                  <a:cubicBezTo>
                    <a:pt x="1213" y="10512"/>
                    <a:pt x="0" y="13068"/>
                    <a:pt x="599" y="15364"/>
                  </a:cubicBezTo>
                  <a:lnTo>
                    <a:pt x="599" y="15429"/>
                  </a:lnTo>
                  <a:cubicBezTo>
                    <a:pt x="728" y="15768"/>
                    <a:pt x="1068" y="15979"/>
                    <a:pt x="1407" y="15979"/>
                  </a:cubicBezTo>
                  <a:cubicBezTo>
                    <a:pt x="2022" y="15979"/>
                    <a:pt x="2831" y="15493"/>
                    <a:pt x="3025" y="14766"/>
                  </a:cubicBezTo>
                  <a:cubicBezTo>
                    <a:pt x="3089" y="14361"/>
                    <a:pt x="3089" y="13876"/>
                    <a:pt x="3089" y="13472"/>
                  </a:cubicBezTo>
                  <a:cubicBezTo>
                    <a:pt x="3089" y="13003"/>
                    <a:pt x="3025" y="12534"/>
                    <a:pt x="3235" y="12130"/>
                  </a:cubicBezTo>
                  <a:cubicBezTo>
                    <a:pt x="3558" y="11321"/>
                    <a:pt x="4577" y="10981"/>
                    <a:pt x="5515" y="10642"/>
                  </a:cubicBezTo>
                  <a:cubicBezTo>
                    <a:pt x="5661" y="10642"/>
                    <a:pt x="5790" y="10577"/>
                    <a:pt x="5920" y="10512"/>
                  </a:cubicBezTo>
                  <a:cubicBezTo>
                    <a:pt x="7068" y="10108"/>
                    <a:pt x="8006" y="9299"/>
                    <a:pt x="8087" y="8361"/>
                  </a:cubicBezTo>
                  <a:cubicBezTo>
                    <a:pt x="8556" y="8701"/>
                    <a:pt x="8814" y="9235"/>
                    <a:pt x="9025" y="9768"/>
                  </a:cubicBezTo>
                  <a:cubicBezTo>
                    <a:pt x="9089" y="10318"/>
                    <a:pt x="9089" y="10787"/>
                    <a:pt x="8960" y="11256"/>
                  </a:cubicBezTo>
                  <a:cubicBezTo>
                    <a:pt x="8960" y="11192"/>
                    <a:pt x="8960" y="11192"/>
                    <a:pt x="8895" y="11127"/>
                  </a:cubicBezTo>
                  <a:cubicBezTo>
                    <a:pt x="8620" y="10723"/>
                    <a:pt x="8006" y="10448"/>
                    <a:pt x="7472" y="10448"/>
                  </a:cubicBezTo>
                  <a:cubicBezTo>
                    <a:pt x="7132" y="10448"/>
                    <a:pt x="6874" y="10512"/>
                    <a:pt x="6663" y="10642"/>
                  </a:cubicBezTo>
                  <a:cubicBezTo>
                    <a:pt x="5580" y="11321"/>
                    <a:pt x="5451" y="12744"/>
                    <a:pt x="5855" y="13811"/>
                  </a:cubicBezTo>
                  <a:cubicBezTo>
                    <a:pt x="6130" y="14491"/>
                    <a:pt x="6534" y="15024"/>
                    <a:pt x="7068" y="15429"/>
                  </a:cubicBezTo>
                  <a:cubicBezTo>
                    <a:pt x="7601" y="15898"/>
                    <a:pt x="8345" y="16108"/>
                    <a:pt x="9154" y="16108"/>
                  </a:cubicBezTo>
                  <a:cubicBezTo>
                    <a:pt x="10027" y="16108"/>
                    <a:pt x="10917" y="15833"/>
                    <a:pt x="11645" y="15299"/>
                  </a:cubicBezTo>
                  <a:cubicBezTo>
                    <a:pt x="12793" y="14491"/>
                    <a:pt x="13666" y="13068"/>
                    <a:pt x="14006" y="11256"/>
                  </a:cubicBezTo>
                  <a:cubicBezTo>
                    <a:pt x="14070" y="10917"/>
                    <a:pt x="14151" y="10577"/>
                    <a:pt x="14216" y="10237"/>
                  </a:cubicBezTo>
                  <a:cubicBezTo>
                    <a:pt x="14345" y="9299"/>
                    <a:pt x="14475" y="8361"/>
                    <a:pt x="15025" y="7553"/>
                  </a:cubicBezTo>
                  <a:cubicBezTo>
                    <a:pt x="15963" y="6130"/>
                    <a:pt x="17855" y="5790"/>
                    <a:pt x="19262" y="5725"/>
                  </a:cubicBezTo>
                  <a:cubicBezTo>
                    <a:pt x="19472" y="5661"/>
                    <a:pt x="19731" y="5661"/>
                    <a:pt x="20006" y="5661"/>
                  </a:cubicBezTo>
                  <a:cubicBezTo>
                    <a:pt x="21898" y="5661"/>
                    <a:pt x="23774" y="6000"/>
                    <a:pt x="25666" y="6340"/>
                  </a:cubicBezTo>
                  <a:cubicBezTo>
                    <a:pt x="27494" y="6679"/>
                    <a:pt x="29370" y="7003"/>
                    <a:pt x="31197" y="7003"/>
                  </a:cubicBezTo>
                  <a:cubicBezTo>
                    <a:pt x="32750" y="7003"/>
                    <a:pt x="34092" y="6744"/>
                    <a:pt x="35305" y="6275"/>
                  </a:cubicBezTo>
                  <a:cubicBezTo>
                    <a:pt x="35774" y="6130"/>
                    <a:pt x="36243" y="5871"/>
                    <a:pt x="36582" y="5466"/>
                  </a:cubicBezTo>
                  <a:cubicBezTo>
                    <a:pt x="36922" y="5062"/>
                    <a:pt x="36987" y="4577"/>
                    <a:pt x="36922" y="4043"/>
                  </a:cubicBezTo>
                  <a:cubicBezTo>
                    <a:pt x="36712" y="3235"/>
                    <a:pt x="35984" y="2426"/>
                    <a:pt x="35240" y="1828"/>
                  </a:cubicBezTo>
                  <a:lnTo>
                    <a:pt x="36243" y="1828"/>
                  </a:lnTo>
                  <a:cubicBezTo>
                    <a:pt x="38669" y="1828"/>
                    <a:pt x="40561" y="2022"/>
                    <a:pt x="42243" y="2361"/>
                  </a:cubicBezTo>
                  <a:cubicBezTo>
                    <a:pt x="42582" y="2426"/>
                    <a:pt x="42922" y="2491"/>
                    <a:pt x="43181" y="2555"/>
                  </a:cubicBezTo>
                  <a:cubicBezTo>
                    <a:pt x="44669" y="2830"/>
                    <a:pt x="46156" y="3105"/>
                    <a:pt x="47628" y="3170"/>
                  </a:cubicBezTo>
                  <a:lnTo>
                    <a:pt x="47709" y="3170"/>
                  </a:lnTo>
                  <a:cubicBezTo>
                    <a:pt x="48243" y="3170"/>
                    <a:pt x="48841" y="3105"/>
                    <a:pt x="49456" y="3105"/>
                  </a:cubicBezTo>
                  <a:cubicBezTo>
                    <a:pt x="49650" y="3105"/>
                    <a:pt x="49860" y="3105"/>
                    <a:pt x="50135" y="3170"/>
                  </a:cubicBezTo>
                  <a:lnTo>
                    <a:pt x="51348" y="2960"/>
                  </a:lnTo>
                  <a:lnTo>
                    <a:pt x="52480" y="2830"/>
                  </a:lnTo>
                  <a:lnTo>
                    <a:pt x="54243" y="2636"/>
                  </a:lnTo>
                  <a:lnTo>
                    <a:pt x="52561" y="2297"/>
                  </a:lnTo>
                  <a:cubicBezTo>
                    <a:pt x="46221" y="1084"/>
                    <a:pt x="39752" y="340"/>
                    <a:pt x="33348"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xmlns="" id="{93C28146-1295-4334-8418-14FE3FD5C77B}"/>
              </a:ext>
            </a:extLst>
          </p:cNvPr>
          <p:cNvPicPr>
            <a:picLocks noChangeAspect="1"/>
          </p:cNvPicPr>
          <p:nvPr/>
        </p:nvPicPr>
        <p:blipFill>
          <a:blip r:embed="rId3"/>
          <a:stretch>
            <a:fillRect/>
          </a:stretch>
        </p:blipFill>
        <p:spPr>
          <a:xfrm>
            <a:off x="6578600" y="2016998"/>
            <a:ext cx="1887794" cy="24994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0"/>
        <p:cNvGrpSpPr/>
        <p:nvPr/>
      </p:nvGrpSpPr>
      <p:grpSpPr>
        <a:xfrm>
          <a:off x="0" y="0"/>
          <a:ext cx="0" cy="0"/>
          <a:chOff x="0" y="0"/>
          <a:chExt cx="0" cy="0"/>
        </a:xfrm>
      </p:grpSpPr>
      <p:sp>
        <p:nvSpPr>
          <p:cNvPr id="2781" name="Google Shape;2781;p66"/>
          <p:cNvSpPr txBox="1">
            <a:spLocks noGrp="1"/>
          </p:cNvSpPr>
          <p:nvPr>
            <p:ph type="title"/>
          </p:nvPr>
        </p:nvSpPr>
        <p:spPr>
          <a:xfrm>
            <a:off x="2577118" y="715038"/>
            <a:ext cx="3989700" cy="64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3200" dirty="0"/>
              <a:t>Drugi svetski rat</a:t>
            </a:r>
            <a:endParaRPr sz="3200" dirty="0"/>
          </a:p>
        </p:txBody>
      </p:sp>
      <p:sp>
        <p:nvSpPr>
          <p:cNvPr id="2782" name="Google Shape;2782;p66"/>
          <p:cNvSpPr txBox="1">
            <a:spLocks noGrp="1"/>
          </p:cNvSpPr>
          <p:nvPr>
            <p:ph type="subTitle" idx="1"/>
          </p:nvPr>
        </p:nvSpPr>
        <p:spPr>
          <a:xfrm>
            <a:off x="1079500" y="1357938"/>
            <a:ext cx="7061200" cy="20672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sr-Latn-RS" sz="1600" dirty="0">
                <a:solidFill>
                  <a:schemeClr val="accent4">
                    <a:lumMod val="25000"/>
                  </a:schemeClr>
                </a:solidFill>
              </a:rPr>
              <a:t>25.Marta 1941. godine Jugoslavija je potpisala Trojni pakt i pridružila se silama Osovine. Nakon velikog protesta 27.marta dogodio se državni udar i formirana privremena vlada. 6. i 7. aprila Nemci su bombardovali Begrad i ubili preko 2.000 ljudi. U bombardovanju je zapaljena i Narodna biblioteka Srbije pri čemu su nastradale hiljade knjiga i retki srednjovekovni rukopisi. </a:t>
            </a:r>
            <a:endParaRPr lang="ru-RU" sz="1600" dirty="0">
              <a:solidFill>
                <a:schemeClr val="accent4">
                  <a:lumMod val="25000"/>
                </a:schemeClr>
              </a:solidFill>
            </a:endParaRPr>
          </a:p>
          <a:p>
            <a:pPr marL="0" lvl="0" indent="0" algn="just" rtl="0">
              <a:spcBef>
                <a:spcPts val="0"/>
              </a:spcBef>
              <a:spcAft>
                <a:spcPts val="0"/>
              </a:spcAft>
              <a:buClr>
                <a:schemeClr val="dk1"/>
              </a:buClr>
              <a:buSzPts val="1100"/>
              <a:buFont typeface="Arial"/>
              <a:buNone/>
            </a:pPr>
            <a:r>
              <a:rPr lang="sr-Latn-RS" sz="1600" dirty="0">
                <a:solidFill>
                  <a:schemeClr val="accent4">
                    <a:lumMod val="25000"/>
                  </a:schemeClr>
                </a:solidFill>
              </a:rPr>
              <a:t>U toku rata, kroz nemačke logore Sajmište i Banjica prošlo je oko 125.000 Beograđana raznih nacionalnosti. Grad su ponovo bombardovali saveznici 16. i 17. aprila 1944.godine, i tada je poginulo oko 16.000 ljudi, </a:t>
            </a:r>
            <a:endParaRPr lang="ru-RU" sz="1600" dirty="0">
              <a:solidFill>
                <a:schemeClr val="accent4">
                  <a:lumMod val="25000"/>
                </a:schemeClr>
              </a:solidFill>
            </a:endParaRPr>
          </a:p>
          <a:p>
            <a:pPr marL="0" lvl="0" indent="0" algn="just" rtl="0">
              <a:spcBef>
                <a:spcPts val="0"/>
              </a:spcBef>
              <a:spcAft>
                <a:spcPts val="0"/>
              </a:spcAft>
              <a:buClr>
                <a:schemeClr val="dk1"/>
              </a:buClr>
              <a:buSzPts val="1100"/>
              <a:buFont typeface="Arial"/>
              <a:buNone/>
            </a:pPr>
            <a:r>
              <a:rPr lang="sr-Latn-RS" sz="1600" dirty="0">
                <a:solidFill>
                  <a:schemeClr val="accent4">
                    <a:lumMod val="25000"/>
                  </a:schemeClr>
                </a:solidFill>
              </a:rPr>
              <a:t>Borbe za oslobođenje Beograda počele su 13. i 14. oktobra, a grad je konačno oslobođen 20. oktobra 1944. godine, </a:t>
            </a:r>
            <a:r>
              <a:rPr lang="ru-RU" sz="1600" dirty="0">
                <a:solidFill>
                  <a:schemeClr val="accent4">
                    <a:lumMod val="25000"/>
                  </a:schemeClr>
                </a:solidFill>
              </a:rPr>
              <a:t>Борбе за ослобођење града су почеле 13. и 14. октобра, а град је коначно ослобођен 20. октобра 1944. </a:t>
            </a:r>
            <a:r>
              <a:rPr lang="sr-Latn-RS" sz="1600" dirty="0">
                <a:solidFill>
                  <a:schemeClr val="accent4">
                    <a:lumMod val="25000"/>
                  </a:schemeClr>
                </a:solidFill>
              </a:rPr>
              <a:t>godine. U toku celog rata, Beograd je izgubio oko 50.000 ljudi i pretrpeo je velika razaranja.</a:t>
            </a:r>
            <a:endParaRPr sz="1600" dirty="0">
              <a:solidFill>
                <a:schemeClr val="accent4">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0"/>
        <p:cNvGrpSpPr/>
        <p:nvPr/>
      </p:nvGrpSpPr>
      <p:grpSpPr>
        <a:xfrm>
          <a:off x="0" y="0"/>
          <a:ext cx="0" cy="0"/>
          <a:chOff x="0" y="0"/>
          <a:chExt cx="0" cy="0"/>
        </a:xfrm>
      </p:grpSpPr>
      <p:sp>
        <p:nvSpPr>
          <p:cNvPr id="2781" name="Google Shape;2781;p66"/>
          <p:cNvSpPr txBox="1">
            <a:spLocks noGrp="1"/>
          </p:cNvSpPr>
          <p:nvPr>
            <p:ph type="title"/>
          </p:nvPr>
        </p:nvSpPr>
        <p:spPr>
          <a:xfrm>
            <a:off x="1752600" y="715038"/>
            <a:ext cx="7061200" cy="64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sz="3200" dirty="0"/>
              <a:t>Beograd posle Drugog svetskog rata</a:t>
            </a:r>
            <a:endParaRPr sz="3200" dirty="0"/>
          </a:p>
        </p:txBody>
      </p:sp>
      <p:sp>
        <p:nvSpPr>
          <p:cNvPr id="2782" name="Google Shape;2782;p66"/>
          <p:cNvSpPr txBox="1">
            <a:spLocks noGrp="1"/>
          </p:cNvSpPr>
          <p:nvPr>
            <p:ph type="subTitle" idx="1"/>
          </p:nvPr>
        </p:nvSpPr>
        <p:spPr>
          <a:xfrm>
            <a:off x="1155700" y="1538137"/>
            <a:ext cx="7061200" cy="206722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sr-Latn-RS" sz="1600" dirty="0">
                <a:solidFill>
                  <a:schemeClr val="accent4">
                    <a:lumMod val="25000"/>
                  </a:schemeClr>
                </a:solidFill>
              </a:rPr>
              <a:t>Kao glavni grad nove Jugoslavije, Beograd se brzo oporavljao i postao veliki industrijski centar. 1951. godine počela je izgradnja Novog Beograda koji su gradile omladinske brigade. </a:t>
            </a:r>
          </a:p>
          <a:p>
            <a:pPr marL="0" lvl="0" indent="0" algn="just" rtl="0">
              <a:spcBef>
                <a:spcPts val="0"/>
              </a:spcBef>
              <a:spcAft>
                <a:spcPts val="0"/>
              </a:spcAft>
              <a:buClr>
                <a:schemeClr val="dk1"/>
              </a:buClr>
              <a:buSzPts val="1100"/>
              <a:buFont typeface="Arial"/>
              <a:buNone/>
            </a:pPr>
            <a:r>
              <a:rPr lang="sr-Latn-RS" sz="1600" dirty="0">
                <a:solidFill>
                  <a:schemeClr val="accent4">
                    <a:lumMod val="25000"/>
                  </a:schemeClr>
                </a:solidFill>
              </a:rPr>
              <a:t>Nakon raspada SFRJ (Socijalistička Federativna Republika Jugoslavija), Beograd je ostao glavni grad sledećih država: Savezna Republika Jugoslavija, Srbija i Crna Gora, i konačno, Republika Srbija.</a:t>
            </a:r>
          </a:p>
          <a:p>
            <a:pPr marL="0" lvl="0" indent="0" algn="just" rtl="0">
              <a:spcBef>
                <a:spcPts val="0"/>
              </a:spcBef>
              <a:spcAft>
                <a:spcPts val="0"/>
              </a:spcAft>
              <a:buClr>
                <a:schemeClr val="dk1"/>
              </a:buClr>
              <a:buSzPts val="1100"/>
              <a:buFont typeface="Arial"/>
              <a:buNone/>
            </a:pPr>
            <a:r>
              <a:rPr lang="sr-Latn-RS" sz="1600" dirty="0">
                <a:solidFill>
                  <a:schemeClr val="accent4">
                    <a:lumMod val="25000"/>
                  </a:schemeClr>
                </a:solidFill>
              </a:rPr>
              <a:t>Beograd danas ima oko 1.300.000 stanovnika i postao je jedna od omiljenih turističkih destinacija u Evropi.</a:t>
            </a:r>
            <a:endParaRPr lang="ru-RU" sz="1600" dirty="0">
              <a:solidFill>
                <a:schemeClr val="accent4">
                  <a:lumMod val="25000"/>
                </a:schemeClr>
              </a:solidFill>
            </a:endParaRPr>
          </a:p>
        </p:txBody>
      </p:sp>
    </p:spTree>
    <p:extLst>
      <p:ext uri="{BB962C8B-B14F-4D97-AF65-F5344CB8AC3E}">
        <p14:creationId xmlns:p14="http://schemas.microsoft.com/office/powerpoint/2010/main" val="17004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4498B-EB16-46C9-B8C5-9928B8304360}"/>
              </a:ext>
            </a:extLst>
          </p:cNvPr>
          <p:cNvSpPr>
            <a:spLocks noGrp="1"/>
          </p:cNvSpPr>
          <p:nvPr>
            <p:ph type="title"/>
          </p:nvPr>
        </p:nvSpPr>
        <p:spPr>
          <a:xfrm>
            <a:off x="2577125" y="1718338"/>
            <a:ext cx="3989700" cy="1990062"/>
          </a:xfrm>
        </p:spPr>
        <p:txBody>
          <a:bodyPr/>
          <a:lstStyle/>
          <a:p>
            <a:r>
              <a:rPr lang="sr-Latn-RS" dirty="0"/>
              <a:t>Pavle Janković</a:t>
            </a:r>
            <a:br>
              <a:rPr lang="sr-Latn-RS" dirty="0"/>
            </a:br>
            <a:r>
              <a:rPr lang="sr-Latn-RS" dirty="0"/>
              <a:t>&amp;</a:t>
            </a:r>
            <a:br>
              <a:rPr lang="sr-Latn-RS" dirty="0"/>
            </a:br>
            <a:r>
              <a:rPr lang="sr-Latn-RS" dirty="0"/>
              <a:t>Lazar Arizanović</a:t>
            </a:r>
            <a:br>
              <a:rPr lang="sr-Latn-RS" dirty="0"/>
            </a:br>
            <a:r>
              <a:rPr lang="sr-Latn-RS" dirty="0"/>
              <a:t>III</a:t>
            </a:r>
            <a:r>
              <a:rPr lang="sr-Latn-RS" sz="2800" baseline="-25000" dirty="0"/>
              <a:t>4</a:t>
            </a:r>
            <a:endParaRPr lang="en-US" baseline="-25000" dirty="0"/>
          </a:p>
        </p:txBody>
      </p:sp>
    </p:spTree>
    <p:extLst>
      <p:ext uri="{BB962C8B-B14F-4D97-AF65-F5344CB8AC3E}">
        <p14:creationId xmlns:p14="http://schemas.microsoft.com/office/powerpoint/2010/main" val="33068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2498" name="Google Shape;2498;p57"/>
          <p:cNvSpPr txBox="1">
            <a:spLocks noGrp="1"/>
          </p:cNvSpPr>
          <p:nvPr>
            <p:ph type="title"/>
          </p:nvPr>
        </p:nvSpPr>
        <p:spPr>
          <a:xfrm>
            <a:off x="1044100" y="454550"/>
            <a:ext cx="7060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Beograd</a:t>
            </a:r>
            <a:endParaRPr dirty="0"/>
          </a:p>
        </p:txBody>
      </p:sp>
      <p:sp>
        <p:nvSpPr>
          <p:cNvPr id="2499" name="Google Shape;2499;p57"/>
          <p:cNvSpPr txBox="1">
            <a:spLocks noGrp="1"/>
          </p:cNvSpPr>
          <p:nvPr>
            <p:ph type="body" idx="1"/>
          </p:nvPr>
        </p:nvSpPr>
        <p:spPr>
          <a:xfrm>
            <a:off x="2145783" y="1079483"/>
            <a:ext cx="4859720" cy="3695100"/>
          </a:xfrm>
          <a:prstGeom prst="rect">
            <a:avLst/>
          </a:prstGeom>
        </p:spPr>
        <p:txBody>
          <a:bodyPr spcFirstLastPara="1" wrap="square" lIns="91425" tIns="91425" rIns="91425" bIns="91425" anchor="ctr" anchorCtr="0">
            <a:noAutofit/>
          </a:bodyPr>
          <a:lstStyle/>
          <a:p>
            <a:pPr marL="127000" lvl="0" indent="0" algn="ctr" rtl="0">
              <a:lnSpc>
                <a:spcPct val="100000"/>
              </a:lnSpc>
              <a:spcBef>
                <a:spcPts val="0"/>
              </a:spcBef>
              <a:spcAft>
                <a:spcPts val="0"/>
              </a:spcAft>
              <a:buSzPts val="1600"/>
              <a:buNone/>
            </a:pPr>
            <a:r>
              <a:rPr lang="en-US" sz="2400" dirty="0">
                <a:latin typeface="Kristen ITC" panose="03050502040202030202" pitchFamily="66" charset="0"/>
              </a:rPr>
              <a:t>Ja se </a:t>
            </a:r>
            <a:r>
              <a:rPr lang="en-US" sz="2400" dirty="0" err="1">
                <a:latin typeface="Kristen ITC" panose="03050502040202030202" pitchFamily="66" charset="0"/>
              </a:rPr>
              <a:t>divim</a:t>
            </a:r>
            <a:r>
              <a:rPr lang="en-US" sz="2400" dirty="0">
                <a:latin typeface="Kristen ITC" panose="03050502040202030202" pitchFamily="66" charset="0"/>
              </a:rPr>
              <a:t> </a:t>
            </a:r>
            <a:r>
              <a:rPr lang="en-US" sz="2400" dirty="0" err="1">
                <a:latin typeface="Kristen ITC" panose="03050502040202030202" pitchFamily="66" charset="0"/>
              </a:rPr>
              <a:t>čarima</a:t>
            </a:r>
            <a:r>
              <a:rPr lang="en-US" sz="2400" dirty="0">
                <a:latin typeface="Kristen ITC" panose="03050502040202030202" pitchFamily="66" charset="0"/>
              </a:rPr>
              <a:t> </a:t>
            </a:r>
            <a:r>
              <a:rPr lang="en-US" sz="2400" dirty="0" err="1">
                <a:latin typeface="Kristen ITC" panose="03050502040202030202" pitchFamily="66" charset="0"/>
              </a:rPr>
              <a:t>Pariza</a:t>
            </a:r>
            <a:endParaRPr lang="en-US" sz="2400" dirty="0">
              <a:latin typeface="Kristen ITC" panose="03050502040202030202" pitchFamily="66" charset="0"/>
            </a:endParaRPr>
          </a:p>
          <a:p>
            <a:pPr marL="127000" lvl="0" indent="0" algn="ctr" rtl="0">
              <a:lnSpc>
                <a:spcPct val="100000"/>
              </a:lnSpc>
              <a:spcBef>
                <a:spcPts val="0"/>
              </a:spcBef>
              <a:spcAft>
                <a:spcPts val="0"/>
              </a:spcAft>
              <a:buSzPts val="1600"/>
              <a:buNone/>
            </a:pPr>
            <a:r>
              <a:rPr lang="en-US" sz="2400" dirty="0" err="1">
                <a:latin typeface="Kristen ITC" panose="03050502040202030202" pitchFamily="66" charset="0"/>
              </a:rPr>
              <a:t>Prag</a:t>
            </a:r>
            <a:r>
              <a:rPr lang="en-US" sz="2400" dirty="0">
                <a:latin typeface="Kristen ITC" panose="03050502040202030202" pitchFamily="66" charset="0"/>
              </a:rPr>
              <a:t> </a:t>
            </a:r>
            <a:r>
              <a:rPr lang="en-US" sz="2400" dirty="0" err="1">
                <a:latin typeface="Kristen ITC" panose="03050502040202030202" pitchFamily="66" charset="0"/>
              </a:rPr>
              <a:t>će</a:t>
            </a:r>
            <a:r>
              <a:rPr lang="en-US" sz="2400" dirty="0">
                <a:latin typeface="Kristen ITC" panose="03050502040202030202" pitchFamily="66" charset="0"/>
              </a:rPr>
              <a:t> </a:t>
            </a:r>
            <a:r>
              <a:rPr lang="en-US" sz="2400" dirty="0" err="1">
                <a:latin typeface="Kristen ITC" panose="03050502040202030202" pitchFamily="66" charset="0"/>
              </a:rPr>
              <a:t>uvek</a:t>
            </a:r>
            <a:r>
              <a:rPr lang="en-US" sz="2400" dirty="0">
                <a:latin typeface="Kristen ITC" panose="03050502040202030202" pitchFamily="66" charset="0"/>
              </a:rPr>
              <a:t> </a:t>
            </a:r>
            <a:r>
              <a:rPr lang="en-US" sz="2400" dirty="0" err="1">
                <a:latin typeface="Kristen ITC" panose="03050502040202030202" pitchFamily="66" charset="0"/>
              </a:rPr>
              <a:t>biti</a:t>
            </a:r>
            <a:r>
              <a:rPr lang="en-US" sz="2400" dirty="0">
                <a:latin typeface="Kristen ITC" panose="03050502040202030202" pitchFamily="66" charset="0"/>
              </a:rPr>
              <a:t> </a:t>
            </a:r>
            <a:r>
              <a:rPr lang="en-US" sz="2400" dirty="0" err="1">
                <a:latin typeface="Kristen ITC" panose="03050502040202030202" pitchFamily="66" charset="0"/>
              </a:rPr>
              <a:t>zlatni</a:t>
            </a:r>
            <a:r>
              <a:rPr lang="en-US" sz="2400" dirty="0">
                <a:latin typeface="Kristen ITC" panose="03050502040202030202" pitchFamily="66" charset="0"/>
              </a:rPr>
              <a:t> grad</a:t>
            </a:r>
          </a:p>
          <a:p>
            <a:pPr marL="127000" lvl="0" indent="0" algn="ctr" rtl="0">
              <a:lnSpc>
                <a:spcPct val="100000"/>
              </a:lnSpc>
              <a:spcBef>
                <a:spcPts val="0"/>
              </a:spcBef>
              <a:spcAft>
                <a:spcPts val="0"/>
              </a:spcAft>
              <a:buSzPts val="1600"/>
              <a:buNone/>
            </a:pPr>
            <a:r>
              <a:rPr lang="en-US" sz="2400" dirty="0" err="1">
                <a:latin typeface="Kristen ITC" panose="03050502040202030202" pitchFamily="66" charset="0"/>
              </a:rPr>
              <a:t>Poštujem</a:t>
            </a:r>
            <a:r>
              <a:rPr lang="en-US" sz="2400" dirty="0">
                <a:latin typeface="Kristen ITC" panose="03050502040202030202" pitchFamily="66" charset="0"/>
              </a:rPr>
              <a:t> </a:t>
            </a:r>
            <a:r>
              <a:rPr lang="en-US" sz="2400" dirty="0" err="1">
                <a:latin typeface="Kristen ITC" panose="03050502040202030202" pitchFamily="66" charset="0"/>
              </a:rPr>
              <a:t>ih</a:t>
            </a:r>
            <a:r>
              <a:rPr lang="en-US" sz="2400" dirty="0">
                <a:latin typeface="Kristen ITC" panose="03050502040202030202" pitchFamily="66" charset="0"/>
              </a:rPr>
              <a:t>, </a:t>
            </a:r>
            <a:r>
              <a:rPr lang="en-US" sz="2400" dirty="0" err="1">
                <a:latin typeface="Kristen ITC" panose="03050502040202030202" pitchFamily="66" charset="0"/>
              </a:rPr>
              <a:t>ali</a:t>
            </a:r>
            <a:r>
              <a:rPr lang="en-US" sz="2400" dirty="0">
                <a:latin typeface="Kristen ITC" panose="03050502040202030202" pitchFamily="66" charset="0"/>
              </a:rPr>
              <a:t> </a:t>
            </a:r>
            <a:r>
              <a:rPr lang="en-US" sz="2400" dirty="0" err="1">
                <a:latin typeface="Kristen ITC" panose="03050502040202030202" pitchFamily="66" charset="0"/>
              </a:rPr>
              <a:t>ljubav</a:t>
            </a:r>
            <a:r>
              <a:rPr lang="en-US" sz="2400" dirty="0">
                <a:latin typeface="Kristen ITC" panose="03050502040202030202" pitchFamily="66" charset="0"/>
              </a:rPr>
              <a:t> </a:t>
            </a:r>
            <a:r>
              <a:rPr lang="en-US" sz="2400" dirty="0" err="1">
                <a:latin typeface="Kristen ITC" panose="03050502040202030202" pitchFamily="66" charset="0"/>
              </a:rPr>
              <a:t>moju</a:t>
            </a:r>
            <a:endParaRPr lang="en-US" sz="2400" dirty="0">
              <a:latin typeface="Kristen ITC" panose="03050502040202030202" pitchFamily="66" charset="0"/>
            </a:endParaRPr>
          </a:p>
          <a:p>
            <a:pPr marL="127000" lvl="0" indent="0" algn="ctr" rtl="0">
              <a:lnSpc>
                <a:spcPct val="100000"/>
              </a:lnSpc>
              <a:spcBef>
                <a:spcPts val="0"/>
              </a:spcBef>
              <a:spcAft>
                <a:spcPts val="0"/>
              </a:spcAft>
              <a:buSzPts val="1600"/>
              <a:buNone/>
            </a:pPr>
            <a:r>
              <a:rPr lang="en-US" sz="2400" dirty="0">
                <a:latin typeface="Kristen ITC" panose="03050502040202030202" pitchFamily="66" charset="0"/>
              </a:rPr>
              <a:t>Ima </a:t>
            </a:r>
            <a:r>
              <a:rPr lang="en-US" sz="2400" dirty="0" err="1">
                <a:latin typeface="Kristen ITC" panose="03050502040202030202" pitchFamily="66" charset="0"/>
              </a:rPr>
              <a:t>samo</a:t>
            </a:r>
            <a:r>
              <a:rPr lang="en-US" sz="2400" dirty="0">
                <a:latin typeface="Kristen ITC" panose="03050502040202030202" pitchFamily="66" charset="0"/>
              </a:rPr>
              <a:t> </a:t>
            </a:r>
            <a:r>
              <a:rPr lang="en-US" sz="2400" dirty="0" err="1">
                <a:latin typeface="Kristen ITC" panose="03050502040202030202" pitchFamily="66" charset="0"/>
              </a:rPr>
              <a:t>moj</a:t>
            </a:r>
            <a:r>
              <a:rPr lang="en-US" sz="2400" dirty="0">
                <a:latin typeface="Kristen ITC" panose="03050502040202030202" pitchFamily="66" charset="0"/>
              </a:rPr>
              <a:t> </a:t>
            </a:r>
            <a:r>
              <a:rPr lang="en-US" sz="2400" dirty="0" err="1">
                <a:latin typeface="Kristen ITC" panose="03050502040202030202" pitchFamily="66" charset="0"/>
              </a:rPr>
              <a:t>voljeni</a:t>
            </a:r>
            <a:r>
              <a:rPr lang="en-US" sz="2400" dirty="0">
                <a:latin typeface="Kristen ITC" panose="03050502040202030202" pitchFamily="66" charset="0"/>
              </a:rPr>
              <a:t> grad</a:t>
            </a:r>
            <a:endParaRPr sz="2400" dirty="0">
              <a:latin typeface="Kristen ITC" panose="03050502040202030202" pitchFamily="66" charset="0"/>
            </a:endParaRPr>
          </a:p>
        </p:txBody>
      </p:sp>
      <p:grpSp>
        <p:nvGrpSpPr>
          <p:cNvPr id="2500" name="Google Shape;2500;p57"/>
          <p:cNvGrpSpPr/>
          <p:nvPr/>
        </p:nvGrpSpPr>
        <p:grpSpPr>
          <a:xfrm>
            <a:off x="971589" y="1284321"/>
            <a:ext cx="1565761" cy="2767998"/>
            <a:chOff x="5600500" y="1348312"/>
            <a:chExt cx="1718162" cy="3037417"/>
          </a:xfrm>
        </p:grpSpPr>
        <p:sp>
          <p:nvSpPr>
            <p:cNvPr id="2501" name="Google Shape;2501;p57"/>
            <p:cNvSpPr/>
            <p:nvPr/>
          </p:nvSpPr>
          <p:spPr>
            <a:xfrm flipH="1">
              <a:off x="5772967" y="3428291"/>
              <a:ext cx="1176957" cy="808936"/>
            </a:xfrm>
            <a:custGeom>
              <a:avLst/>
              <a:gdLst/>
              <a:ahLst/>
              <a:cxnLst/>
              <a:rect l="l" t="t" r="r" b="b"/>
              <a:pathLst>
                <a:path w="81861" h="56264" fill="none" extrusionOk="0">
                  <a:moveTo>
                    <a:pt x="81860" y="51388"/>
                  </a:moveTo>
                  <a:cubicBezTo>
                    <a:pt x="81860" y="51388"/>
                    <a:pt x="79422" y="40028"/>
                    <a:pt x="61139" y="23354"/>
                  </a:cubicBezTo>
                  <a:cubicBezTo>
                    <a:pt x="44660" y="8532"/>
                    <a:pt x="19697" y="0"/>
                    <a:pt x="9946" y="7313"/>
                  </a:cubicBezTo>
                  <a:cubicBezTo>
                    <a:pt x="0" y="14432"/>
                    <a:pt x="9946" y="27206"/>
                    <a:pt x="15846" y="21940"/>
                  </a:cubicBezTo>
                  <a:cubicBezTo>
                    <a:pt x="21940" y="16869"/>
                    <a:pt x="55045" y="15651"/>
                    <a:pt x="81860" y="56264"/>
                  </a:cubicBezTo>
                  <a:close/>
                </a:path>
              </a:pathLst>
            </a:custGeom>
            <a:noFill/>
            <a:ln w="9525" cap="flat" cmpd="sng">
              <a:solidFill>
                <a:srgbClr val="545B35"/>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flipH="1">
              <a:off x="5772955" y="3936534"/>
              <a:ext cx="1028351" cy="426207"/>
            </a:xfrm>
            <a:custGeom>
              <a:avLst/>
              <a:gdLst/>
              <a:ahLst/>
              <a:cxnLst/>
              <a:rect l="l" t="t" r="r" b="b"/>
              <a:pathLst>
                <a:path w="71525" h="29644" fill="none" extrusionOk="0">
                  <a:moveTo>
                    <a:pt x="71524" y="24963"/>
                  </a:moveTo>
                  <a:cubicBezTo>
                    <a:pt x="71524" y="24963"/>
                    <a:pt x="66210" y="17650"/>
                    <a:pt x="48561" y="8923"/>
                  </a:cubicBezTo>
                  <a:cubicBezTo>
                    <a:pt x="32715" y="1025"/>
                    <a:pt x="11799" y="1"/>
                    <a:pt x="5900" y="7509"/>
                  </a:cubicBezTo>
                  <a:cubicBezTo>
                    <a:pt x="1" y="15017"/>
                    <a:pt x="10142" y="22721"/>
                    <a:pt x="13603" y="17455"/>
                  </a:cubicBezTo>
                  <a:cubicBezTo>
                    <a:pt x="17260" y="12190"/>
                    <a:pt x="42271" y="4242"/>
                    <a:pt x="71524" y="29644"/>
                  </a:cubicBezTo>
                  <a:close/>
                </a:path>
              </a:pathLst>
            </a:custGeom>
            <a:noFill/>
            <a:ln w="9525" cap="flat" cmpd="sng">
              <a:solidFill>
                <a:srgbClr val="545B35"/>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7"/>
            <p:cNvSpPr/>
            <p:nvPr/>
          </p:nvSpPr>
          <p:spPr>
            <a:xfrm flipH="1">
              <a:off x="5817087" y="2023406"/>
              <a:ext cx="499115" cy="785112"/>
            </a:xfrm>
            <a:custGeom>
              <a:avLst/>
              <a:gdLst/>
              <a:ahLst/>
              <a:cxnLst/>
              <a:rect l="l" t="t" r="r" b="b"/>
              <a:pathLst>
                <a:path w="34715" h="54607" fill="none" extrusionOk="0">
                  <a:moveTo>
                    <a:pt x="391" y="38176"/>
                  </a:moveTo>
                  <a:cubicBezTo>
                    <a:pt x="781" y="31887"/>
                    <a:pt x="8338" y="25792"/>
                    <a:pt x="18479" y="20722"/>
                  </a:cubicBezTo>
                  <a:cubicBezTo>
                    <a:pt x="28620" y="15846"/>
                    <a:pt x="22526" y="5851"/>
                    <a:pt x="17260" y="8289"/>
                  </a:cubicBezTo>
                  <a:cubicBezTo>
                    <a:pt x="14627" y="9313"/>
                    <a:pt x="14189" y="11166"/>
                    <a:pt x="14432" y="12775"/>
                  </a:cubicBezTo>
                  <a:cubicBezTo>
                    <a:pt x="14823" y="12580"/>
                    <a:pt x="15018" y="12580"/>
                    <a:pt x="15213" y="12580"/>
                  </a:cubicBezTo>
                  <a:cubicBezTo>
                    <a:pt x="16870" y="12580"/>
                    <a:pt x="18089" y="13993"/>
                    <a:pt x="18089" y="15407"/>
                  </a:cubicBezTo>
                  <a:cubicBezTo>
                    <a:pt x="18089" y="17065"/>
                    <a:pt x="16870" y="18284"/>
                    <a:pt x="15213" y="18284"/>
                  </a:cubicBezTo>
                  <a:cubicBezTo>
                    <a:pt x="14823" y="18284"/>
                    <a:pt x="14432" y="18284"/>
                    <a:pt x="13994" y="18040"/>
                  </a:cubicBezTo>
                  <a:cubicBezTo>
                    <a:pt x="8923" y="16236"/>
                    <a:pt x="7704" y="3218"/>
                    <a:pt x="18479" y="1805"/>
                  </a:cubicBezTo>
                  <a:cubicBezTo>
                    <a:pt x="31058" y="1"/>
                    <a:pt x="34715" y="15846"/>
                    <a:pt x="25597" y="22721"/>
                  </a:cubicBezTo>
                  <a:cubicBezTo>
                    <a:pt x="16431" y="29644"/>
                    <a:pt x="5072" y="31253"/>
                    <a:pt x="6290" y="39590"/>
                  </a:cubicBezTo>
                  <a:cubicBezTo>
                    <a:pt x="7509" y="47927"/>
                    <a:pt x="20088" y="47927"/>
                    <a:pt x="20088" y="47927"/>
                  </a:cubicBezTo>
                  <a:lnTo>
                    <a:pt x="21502" y="51194"/>
                  </a:lnTo>
                  <a:cubicBezTo>
                    <a:pt x="3853" y="54607"/>
                    <a:pt x="1" y="44465"/>
                    <a:pt x="391" y="38176"/>
                  </a:cubicBezTo>
                  <a:close/>
                </a:path>
              </a:pathLst>
            </a:custGeom>
            <a:noFill/>
            <a:ln w="9525" cap="flat" cmpd="sng">
              <a:solidFill>
                <a:srgbClr val="545B35"/>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7"/>
            <p:cNvSpPr/>
            <p:nvPr/>
          </p:nvSpPr>
          <p:spPr>
            <a:xfrm flipH="1">
              <a:off x="5600500" y="2181140"/>
              <a:ext cx="844678" cy="2204588"/>
            </a:xfrm>
            <a:custGeom>
              <a:avLst/>
              <a:gdLst/>
              <a:ahLst/>
              <a:cxnLst/>
              <a:rect l="l" t="t" r="r" b="b"/>
              <a:pathLst>
                <a:path w="58750" h="153336" extrusionOk="0">
                  <a:moveTo>
                    <a:pt x="2438" y="1"/>
                  </a:moveTo>
                  <a:lnTo>
                    <a:pt x="0" y="3413"/>
                  </a:lnTo>
                  <a:cubicBezTo>
                    <a:pt x="53874" y="34909"/>
                    <a:pt x="44903" y="153336"/>
                    <a:pt x="44903" y="153336"/>
                  </a:cubicBezTo>
                  <a:lnTo>
                    <a:pt x="49974" y="153336"/>
                  </a:lnTo>
                  <a:cubicBezTo>
                    <a:pt x="58750" y="25158"/>
                    <a:pt x="2438" y="1"/>
                    <a:pt x="2438" y="1"/>
                  </a:cubicBezTo>
                  <a:close/>
                </a:path>
              </a:pathLst>
            </a:custGeom>
            <a:solidFill>
              <a:srgbClr val="F0E6D5"/>
            </a:solidFill>
            <a:ln w="9525" cap="flat" cmpd="sng">
              <a:solidFill>
                <a:srgbClr val="545B35"/>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7"/>
            <p:cNvSpPr/>
            <p:nvPr/>
          </p:nvSpPr>
          <p:spPr>
            <a:xfrm flipH="1">
              <a:off x="6403879" y="1348312"/>
              <a:ext cx="914783" cy="993298"/>
            </a:xfrm>
            <a:custGeom>
              <a:avLst/>
              <a:gdLst/>
              <a:ahLst/>
              <a:cxnLst/>
              <a:rect l="l" t="t" r="r" b="b"/>
              <a:pathLst>
                <a:path w="63626" h="69087" fill="none" extrusionOk="0">
                  <a:moveTo>
                    <a:pt x="17308" y="67673"/>
                  </a:moveTo>
                  <a:cubicBezTo>
                    <a:pt x="34178" y="69087"/>
                    <a:pt x="50023" y="60749"/>
                    <a:pt x="50023" y="60749"/>
                  </a:cubicBezTo>
                  <a:cubicBezTo>
                    <a:pt x="53875" y="59140"/>
                    <a:pt x="58555" y="53631"/>
                    <a:pt x="59335" y="49584"/>
                  </a:cubicBezTo>
                  <a:cubicBezTo>
                    <a:pt x="59335" y="49584"/>
                    <a:pt x="63626" y="32081"/>
                    <a:pt x="58311" y="16041"/>
                  </a:cubicBezTo>
                  <a:cubicBezTo>
                    <a:pt x="53046" y="0"/>
                    <a:pt x="39053" y="2828"/>
                    <a:pt x="37200" y="9556"/>
                  </a:cubicBezTo>
                  <a:cubicBezTo>
                    <a:pt x="37200" y="9556"/>
                    <a:pt x="26864" y="7509"/>
                    <a:pt x="22769" y="17894"/>
                  </a:cubicBezTo>
                  <a:cubicBezTo>
                    <a:pt x="22769" y="17894"/>
                    <a:pt x="18088" y="15846"/>
                    <a:pt x="13213" y="21355"/>
                  </a:cubicBezTo>
                  <a:cubicBezTo>
                    <a:pt x="8337" y="27011"/>
                    <a:pt x="10775" y="32715"/>
                    <a:pt x="10775" y="32715"/>
                  </a:cubicBezTo>
                  <a:cubicBezTo>
                    <a:pt x="1853" y="39005"/>
                    <a:pt x="5900" y="48561"/>
                    <a:pt x="5900" y="48561"/>
                  </a:cubicBezTo>
                  <a:cubicBezTo>
                    <a:pt x="0" y="52022"/>
                    <a:pt x="439" y="66210"/>
                    <a:pt x="17308" y="67673"/>
                  </a:cubicBezTo>
                  <a:close/>
                  <a:moveTo>
                    <a:pt x="53680" y="51388"/>
                  </a:moveTo>
                  <a:cubicBezTo>
                    <a:pt x="50803" y="42076"/>
                    <a:pt x="44124" y="37786"/>
                    <a:pt x="40467" y="35543"/>
                  </a:cubicBezTo>
                  <a:cubicBezTo>
                    <a:pt x="37005" y="33105"/>
                    <a:pt x="40857" y="26621"/>
                    <a:pt x="46756" y="30277"/>
                  </a:cubicBezTo>
                  <a:cubicBezTo>
                    <a:pt x="52656" y="34129"/>
                    <a:pt x="53680" y="51388"/>
                    <a:pt x="53680" y="51388"/>
                  </a:cubicBezTo>
                  <a:close/>
                  <a:moveTo>
                    <a:pt x="33544" y="43880"/>
                  </a:moveTo>
                  <a:cubicBezTo>
                    <a:pt x="36177" y="47342"/>
                    <a:pt x="41052" y="53631"/>
                    <a:pt x="50803" y="55484"/>
                  </a:cubicBezTo>
                  <a:cubicBezTo>
                    <a:pt x="50803" y="55484"/>
                    <a:pt x="33349" y="56264"/>
                    <a:pt x="29058" y="50803"/>
                  </a:cubicBezTo>
                  <a:cubicBezTo>
                    <a:pt x="24817" y="45099"/>
                    <a:pt x="30911" y="40613"/>
                    <a:pt x="33544" y="43880"/>
                  </a:cubicBezTo>
                  <a:close/>
                </a:path>
              </a:pathLst>
            </a:custGeom>
            <a:noFill/>
            <a:ln w="9525" cap="flat" cmpd="sng">
              <a:solidFill>
                <a:srgbClr val="D0854C"/>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7"/>
            <p:cNvSpPr/>
            <p:nvPr/>
          </p:nvSpPr>
          <p:spPr>
            <a:xfrm flipH="1">
              <a:off x="6340030" y="2061265"/>
              <a:ext cx="236251" cy="213103"/>
            </a:xfrm>
            <a:custGeom>
              <a:avLst/>
              <a:gdLst/>
              <a:ahLst/>
              <a:cxnLst/>
              <a:rect l="l" t="t" r="r" b="b"/>
              <a:pathLst>
                <a:path w="16432" h="14822" extrusionOk="0">
                  <a:moveTo>
                    <a:pt x="9947" y="0"/>
                  </a:moveTo>
                  <a:cubicBezTo>
                    <a:pt x="9947" y="0"/>
                    <a:pt x="9362" y="3462"/>
                    <a:pt x="6095" y="7314"/>
                  </a:cubicBezTo>
                  <a:cubicBezTo>
                    <a:pt x="3024" y="11360"/>
                    <a:pt x="1" y="12969"/>
                    <a:pt x="1" y="12969"/>
                  </a:cubicBezTo>
                  <a:cubicBezTo>
                    <a:pt x="1935" y="14331"/>
                    <a:pt x="3690" y="14822"/>
                    <a:pt x="5215" y="14822"/>
                  </a:cubicBezTo>
                  <a:cubicBezTo>
                    <a:pt x="9150" y="14822"/>
                    <a:pt x="11556" y="11555"/>
                    <a:pt x="11556" y="11555"/>
                  </a:cubicBezTo>
                  <a:cubicBezTo>
                    <a:pt x="11556" y="11555"/>
                    <a:pt x="16431" y="5266"/>
                    <a:pt x="9947" y="0"/>
                  </a:cubicBezTo>
                  <a:close/>
                </a:path>
              </a:pathLst>
            </a:custGeom>
            <a:solidFill>
              <a:srgbClr val="F0E6D5"/>
            </a:solidFill>
            <a:ln w="9525" cap="flat" cmpd="sng">
              <a:solidFill>
                <a:srgbClr val="D0854C"/>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7" name="Google Shape;2507;p57"/>
          <p:cNvGrpSpPr/>
          <p:nvPr/>
        </p:nvGrpSpPr>
        <p:grpSpPr>
          <a:xfrm flipH="1">
            <a:off x="6613936" y="1284320"/>
            <a:ext cx="1565761" cy="2767998"/>
            <a:chOff x="5600500" y="1348312"/>
            <a:chExt cx="1718162" cy="3037417"/>
          </a:xfrm>
        </p:grpSpPr>
        <p:sp>
          <p:nvSpPr>
            <p:cNvPr id="2508" name="Google Shape;2508;p57"/>
            <p:cNvSpPr/>
            <p:nvPr/>
          </p:nvSpPr>
          <p:spPr>
            <a:xfrm flipH="1">
              <a:off x="5772967" y="3428291"/>
              <a:ext cx="1176957" cy="808936"/>
            </a:xfrm>
            <a:custGeom>
              <a:avLst/>
              <a:gdLst/>
              <a:ahLst/>
              <a:cxnLst/>
              <a:rect l="l" t="t" r="r" b="b"/>
              <a:pathLst>
                <a:path w="81861" h="56264" fill="none" extrusionOk="0">
                  <a:moveTo>
                    <a:pt x="81860" y="51388"/>
                  </a:moveTo>
                  <a:cubicBezTo>
                    <a:pt x="81860" y="51388"/>
                    <a:pt x="79422" y="40028"/>
                    <a:pt x="61139" y="23354"/>
                  </a:cubicBezTo>
                  <a:cubicBezTo>
                    <a:pt x="44660" y="8532"/>
                    <a:pt x="19697" y="0"/>
                    <a:pt x="9946" y="7313"/>
                  </a:cubicBezTo>
                  <a:cubicBezTo>
                    <a:pt x="0" y="14432"/>
                    <a:pt x="9946" y="27206"/>
                    <a:pt x="15846" y="21940"/>
                  </a:cubicBezTo>
                  <a:cubicBezTo>
                    <a:pt x="21940" y="16869"/>
                    <a:pt x="55045" y="15651"/>
                    <a:pt x="81860" y="56264"/>
                  </a:cubicBezTo>
                  <a:close/>
                </a:path>
              </a:pathLst>
            </a:custGeom>
            <a:noFill/>
            <a:ln w="9525" cap="flat" cmpd="sng">
              <a:solidFill>
                <a:srgbClr val="545B35"/>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flipH="1">
              <a:off x="5772955" y="3936534"/>
              <a:ext cx="1028351" cy="426207"/>
            </a:xfrm>
            <a:custGeom>
              <a:avLst/>
              <a:gdLst/>
              <a:ahLst/>
              <a:cxnLst/>
              <a:rect l="l" t="t" r="r" b="b"/>
              <a:pathLst>
                <a:path w="71525" h="29644" fill="none" extrusionOk="0">
                  <a:moveTo>
                    <a:pt x="71524" y="24963"/>
                  </a:moveTo>
                  <a:cubicBezTo>
                    <a:pt x="71524" y="24963"/>
                    <a:pt x="66210" y="17650"/>
                    <a:pt x="48561" y="8923"/>
                  </a:cubicBezTo>
                  <a:cubicBezTo>
                    <a:pt x="32715" y="1025"/>
                    <a:pt x="11799" y="1"/>
                    <a:pt x="5900" y="7509"/>
                  </a:cubicBezTo>
                  <a:cubicBezTo>
                    <a:pt x="1" y="15017"/>
                    <a:pt x="10142" y="22721"/>
                    <a:pt x="13603" y="17455"/>
                  </a:cubicBezTo>
                  <a:cubicBezTo>
                    <a:pt x="17260" y="12190"/>
                    <a:pt x="42271" y="4242"/>
                    <a:pt x="71524" y="29644"/>
                  </a:cubicBezTo>
                  <a:close/>
                </a:path>
              </a:pathLst>
            </a:custGeom>
            <a:noFill/>
            <a:ln w="9525" cap="flat" cmpd="sng">
              <a:solidFill>
                <a:srgbClr val="545B35"/>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7"/>
            <p:cNvSpPr/>
            <p:nvPr/>
          </p:nvSpPr>
          <p:spPr>
            <a:xfrm flipH="1">
              <a:off x="5817087" y="2023406"/>
              <a:ext cx="499115" cy="785112"/>
            </a:xfrm>
            <a:custGeom>
              <a:avLst/>
              <a:gdLst/>
              <a:ahLst/>
              <a:cxnLst/>
              <a:rect l="l" t="t" r="r" b="b"/>
              <a:pathLst>
                <a:path w="34715" h="54607" fill="none" extrusionOk="0">
                  <a:moveTo>
                    <a:pt x="391" y="38176"/>
                  </a:moveTo>
                  <a:cubicBezTo>
                    <a:pt x="781" y="31887"/>
                    <a:pt x="8338" y="25792"/>
                    <a:pt x="18479" y="20722"/>
                  </a:cubicBezTo>
                  <a:cubicBezTo>
                    <a:pt x="28620" y="15846"/>
                    <a:pt x="22526" y="5851"/>
                    <a:pt x="17260" y="8289"/>
                  </a:cubicBezTo>
                  <a:cubicBezTo>
                    <a:pt x="14627" y="9313"/>
                    <a:pt x="14189" y="11166"/>
                    <a:pt x="14432" y="12775"/>
                  </a:cubicBezTo>
                  <a:cubicBezTo>
                    <a:pt x="14823" y="12580"/>
                    <a:pt x="15018" y="12580"/>
                    <a:pt x="15213" y="12580"/>
                  </a:cubicBezTo>
                  <a:cubicBezTo>
                    <a:pt x="16870" y="12580"/>
                    <a:pt x="18089" y="13993"/>
                    <a:pt x="18089" y="15407"/>
                  </a:cubicBezTo>
                  <a:cubicBezTo>
                    <a:pt x="18089" y="17065"/>
                    <a:pt x="16870" y="18284"/>
                    <a:pt x="15213" y="18284"/>
                  </a:cubicBezTo>
                  <a:cubicBezTo>
                    <a:pt x="14823" y="18284"/>
                    <a:pt x="14432" y="18284"/>
                    <a:pt x="13994" y="18040"/>
                  </a:cubicBezTo>
                  <a:cubicBezTo>
                    <a:pt x="8923" y="16236"/>
                    <a:pt x="7704" y="3218"/>
                    <a:pt x="18479" y="1805"/>
                  </a:cubicBezTo>
                  <a:cubicBezTo>
                    <a:pt x="31058" y="1"/>
                    <a:pt x="34715" y="15846"/>
                    <a:pt x="25597" y="22721"/>
                  </a:cubicBezTo>
                  <a:cubicBezTo>
                    <a:pt x="16431" y="29644"/>
                    <a:pt x="5072" y="31253"/>
                    <a:pt x="6290" y="39590"/>
                  </a:cubicBezTo>
                  <a:cubicBezTo>
                    <a:pt x="7509" y="47927"/>
                    <a:pt x="20088" y="47927"/>
                    <a:pt x="20088" y="47927"/>
                  </a:cubicBezTo>
                  <a:lnTo>
                    <a:pt x="21502" y="51194"/>
                  </a:lnTo>
                  <a:cubicBezTo>
                    <a:pt x="3853" y="54607"/>
                    <a:pt x="1" y="44465"/>
                    <a:pt x="391" y="38176"/>
                  </a:cubicBezTo>
                  <a:close/>
                </a:path>
              </a:pathLst>
            </a:custGeom>
            <a:noFill/>
            <a:ln w="9525" cap="flat" cmpd="sng">
              <a:solidFill>
                <a:srgbClr val="545B35"/>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flipH="1">
              <a:off x="5600500" y="2181140"/>
              <a:ext cx="844678" cy="2204588"/>
            </a:xfrm>
            <a:custGeom>
              <a:avLst/>
              <a:gdLst/>
              <a:ahLst/>
              <a:cxnLst/>
              <a:rect l="l" t="t" r="r" b="b"/>
              <a:pathLst>
                <a:path w="58750" h="153336" extrusionOk="0">
                  <a:moveTo>
                    <a:pt x="2438" y="1"/>
                  </a:moveTo>
                  <a:lnTo>
                    <a:pt x="0" y="3413"/>
                  </a:lnTo>
                  <a:cubicBezTo>
                    <a:pt x="53874" y="34909"/>
                    <a:pt x="44903" y="153336"/>
                    <a:pt x="44903" y="153336"/>
                  </a:cubicBezTo>
                  <a:lnTo>
                    <a:pt x="49974" y="153336"/>
                  </a:lnTo>
                  <a:cubicBezTo>
                    <a:pt x="58750" y="25158"/>
                    <a:pt x="2438" y="1"/>
                    <a:pt x="2438" y="1"/>
                  </a:cubicBezTo>
                  <a:close/>
                </a:path>
              </a:pathLst>
            </a:custGeom>
            <a:solidFill>
              <a:srgbClr val="F0E6D5"/>
            </a:solidFill>
            <a:ln w="9525" cap="flat" cmpd="sng">
              <a:solidFill>
                <a:srgbClr val="545B35"/>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7"/>
            <p:cNvSpPr/>
            <p:nvPr/>
          </p:nvSpPr>
          <p:spPr>
            <a:xfrm flipH="1">
              <a:off x="6403879" y="1348312"/>
              <a:ext cx="914783" cy="993298"/>
            </a:xfrm>
            <a:custGeom>
              <a:avLst/>
              <a:gdLst/>
              <a:ahLst/>
              <a:cxnLst/>
              <a:rect l="l" t="t" r="r" b="b"/>
              <a:pathLst>
                <a:path w="63626" h="69087" fill="none" extrusionOk="0">
                  <a:moveTo>
                    <a:pt x="17308" y="67673"/>
                  </a:moveTo>
                  <a:cubicBezTo>
                    <a:pt x="34178" y="69087"/>
                    <a:pt x="50023" y="60749"/>
                    <a:pt x="50023" y="60749"/>
                  </a:cubicBezTo>
                  <a:cubicBezTo>
                    <a:pt x="53875" y="59140"/>
                    <a:pt x="58555" y="53631"/>
                    <a:pt x="59335" y="49584"/>
                  </a:cubicBezTo>
                  <a:cubicBezTo>
                    <a:pt x="59335" y="49584"/>
                    <a:pt x="63626" y="32081"/>
                    <a:pt x="58311" y="16041"/>
                  </a:cubicBezTo>
                  <a:cubicBezTo>
                    <a:pt x="53046" y="0"/>
                    <a:pt x="39053" y="2828"/>
                    <a:pt x="37200" y="9556"/>
                  </a:cubicBezTo>
                  <a:cubicBezTo>
                    <a:pt x="37200" y="9556"/>
                    <a:pt x="26864" y="7509"/>
                    <a:pt x="22769" y="17894"/>
                  </a:cubicBezTo>
                  <a:cubicBezTo>
                    <a:pt x="22769" y="17894"/>
                    <a:pt x="18088" y="15846"/>
                    <a:pt x="13213" y="21355"/>
                  </a:cubicBezTo>
                  <a:cubicBezTo>
                    <a:pt x="8337" y="27011"/>
                    <a:pt x="10775" y="32715"/>
                    <a:pt x="10775" y="32715"/>
                  </a:cubicBezTo>
                  <a:cubicBezTo>
                    <a:pt x="1853" y="39005"/>
                    <a:pt x="5900" y="48561"/>
                    <a:pt x="5900" y="48561"/>
                  </a:cubicBezTo>
                  <a:cubicBezTo>
                    <a:pt x="0" y="52022"/>
                    <a:pt x="439" y="66210"/>
                    <a:pt x="17308" y="67673"/>
                  </a:cubicBezTo>
                  <a:close/>
                  <a:moveTo>
                    <a:pt x="53680" y="51388"/>
                  </a:moveTo>
                  <a:cubicBezTo>
                    <a:pt x="50803" y="42076"/>
                    <a:pt x="44124" y="37786"/>
                    <a:pt x="40467" y="35543"/>
                  </a:cubicBezTo>
                  <a:cubicBezTo>
                    <a:pt x="37005" y="33105"/>
                    <a:pt x="40857" y="26621"/>
                    <a:pt x="46756" y="30277"/>
                  </a:cubicBezTo>
                  <a:cubicBezTo>
                    <a:pt x="52656" y="34129"/>
                    <a:pt x="53680" y="51388"/>
                    <a:pt x="53680" y="51388"/>
                  </a:cubicBezTo>
                  <a:close/>
                  <a:moveTo>
                    <a:pt x="33544" y="43880"/>
                  </a:moveTo>
                  <a:cubicBezTo>
                    <a:pt x="36177" y="47342"/>
                    <a:pt x="41052" y="53631"/>
                    <a:pt x="50803" y="55484"/>
                  </a:cubicBezTo>
                  <a:cubicBezTo>
                    <a:pt x="50803" y="55484"/>
                    <a:pt x="33349" y="56264"/>
                    <a:pt x="29058" y="50803"/>
                  </a:cubicBezTo>
                  <a:cubicBezTo>
                    <a:pt x="24817" y="45099"/>
                    <a:pt x="30911" y="40613"/>
                    <a:pt x="33544" y="43880"/>
                  </a:cubicBezTo>
                  <a:close/>
                </a:path>
              </a:pathLst>
            </a:custGeom>
            <a:noFill/>
            <a:ln w="9525" cap="flat" cmpd="sng">
              <a:solidFill>
                <a:srgbClr val="D0854C"/>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7"/>
            <p:cNvSpPr/>
            <p:nvPr/>
          </p:nvSpPr>
          <p:spPr>
            <a:xfrm flipH="1">
              <a:off x="6340030" y="2061265"/>
              <a:ext cx="236251" cy="213103"/>
            </a:xfrm>
            <a:custGeom>
              <a:avLst/>
              <a:gdLst/>
              <a:ahLst/>
              <a:cxnLst/>
              <a:rect l="l" t="t" r="r" b="b"/>
              <a:pathLst>
                <a:path w="16432" h="14822" extrusionOk="0">
                  <a:moveTo>
                    <a:pt x="9947" y="0"/>
                  </a:moveTo>
                  <a:cubicBezTo>
                    <a:pt x="9947" y="0"/>
                    <a:pt x="9362" y="3462"/>
                    <a:pt x="6095" y="7314"/>
                  </a:cubicBezTo>
                  <a:cubicBezTo>
                    <a:pt x="3024" y="11360"/>
                    <a:pt x="1" y="12969"/>
                    <a:pt x="1" y="12969"/>
                  </a:cubicBezTo>
                  <a:cubicBezTo>
                    <a:pt x="1935" y="14331"/>
                    <a:pt x="3690" y="14822"/>
                    <a:pt x="5215" y="14822"/>
                  </a:cubicBezTo>
                  <a:cubicBezTo>
                    <a:pt x="9150" y="14822"/>
                    <a:pt x="11556" y="11555"/>
                    <a:pt x="11556" y="11555"/>
                  </a:cubicBezTo>
                  <a:cubicBezTo>
                    <a:pt x="11556" y="11555"/>
                    <a:pt x="16431" y="5266"/>
                    <a:pt x="9947" y="0"/>
                  </a:cubicBezTo>
                  <a:close/>
                </a:path>
              </a:pathLst>
            </a:custGeom>
            <a:solidFill>
              <a:srgbClr val="F0E6D5"/>
            </a:solidFill>
            <a:ln w="9525" cap="flat" cmpd="sng">
              <a:solidFill>
                <a:srgbClr val="D0854C"/>
              </a:solidFill>
              <a:prstDash val="solid"/>
              <a:miter lim="487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801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35"/>
          <p:cNvSpPr txBox="1">
            <a:spLocks noGrp="1"/>
          </p:cNvSpPr>
          <p:nvPr>
            <p:ph type="title"/>
          </p:nvPr>
        </p:nvSpPr>
        <p:spPr>
          <a:xfrm>
            <a:off x="787500" y="454889"/>
            <a:ext cx="756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BEOGRAD</a:t>
            </a:r>
            <a:endParaRPr dirty="0"/>
          </a:p>
        </p:txBody>
      </p:sp>
      <p:sp>
        <p:nvSpPr>
          <p:cNvPr id="1086" name="Google Shape;1086;p35"/>
          <p:cNvSpPr txBox="1">
            <a:spLocks noGrp="1"/>
          </p:cNvSpPr>
          <p:nvPr>
            <p:ph type="body" idx="1"/>
          </p:nvPr>
        </p:nvSpPr>
        <p:spPr>
          <a:xfrm>
            <a:off x="787500" y="1173600"/>
            <a:ext cx="7569600" cy="3416400"/>
          </a:xfrm>
          <a:prstGeom prst="rect">
            <a:avLst/>
          </a:prstGeom>
        </p:spPr>
        <p:txBody>
          <a:bodyPr spcFirstLastPara="1" wrap="square" lIns="91425" tIns="91425" rIns="91425" bIns="91425" anchor="t" anchorCtr="0">
            <a:noAutofit/>
          </a:bodyPr>
          <a:lstStyle/>
          <a:p>
            <a:pPr marL="285750" indent="-285750" algn="just">
              <a:lnSpc>
                <a:spcPct val="100000"/>
              </a:lnSpc>
            </a:pPr>
            <a:r>
              <a:rPr lang="sr-Latn-RS" sz="1500" b="1" dirty="0">
                <a:solidFill>
                  <a:schemeClr val="accent4">
                    <a:lumMod val="25000"/>
                  </a:schemeClr>
                </a:solidFill>
              </a:rPr>
              <a:t>U svojoj istoriji, Beograd je imao čak petnaest naziva, uključujući: Singidunum, Alba Greka, Alba Bugarika, Fehervar, Nendoralba,  Dar aL Džihad ili Prinz Eugen Štat.</a:t>
            </a:r>
          </a:p>
          <a:p>
            <a:pPr marL="285750" indent="-285750" algn="just">
              <a:lnSpc>
                <a:spcPct val="100000"/>
              </a:lnSpc>
            </a:pPr>
            <a:r>
              <a:rPr lang="sr-Latn-RS" sz="1500" b="1" dirty="0">
                <a:solidFill>
                  <a:schemeClr val="accent4">
                    <a:lumMod val="25000"/>
                  </a:schemeClr>
                </a:solidFill>
              </a:rPr>
              <a:t>Jedna od retkih prestonica koja leži na dve (velike) reke.</a:t>
            </a:r>
          </a:p>
          <a:p>
            <a:pPr marL="285750" indent="-285750" algn="just">
              <a:lnSpc>
                <a:spcPct val="100000"/>
              </a:lnSpc>
            </a:pPr>
            <a:r>
              <a:rPr lang="sr-Latn-RS" sz="1500" b="1" dirty="0">
                <a:solidFill>
                  <a:schemeClr val="accent4">
                    <a:lumMod val="25000"/>
                  </a:schemeClr>
                </a:solidFill>
              </a:rPr>
              <a:t>Leži na ušću Save u Dunav, gde se Panonska nizija spaja sa Balkanskim poluostrvom.</a:t>
            </a:r>
          </a:p>
          <a:p>
            <a:pPr marL="285750" indent="-285750" algn="just">
              <a:lnSpc>
                <a:spcPct val="100000"/>
              </a:lnSpc>
            </a:pPr>
            <a:r>
              <a:rPr lang="sr-Latn-RS" sz="1500" b="1" dirty="0">
                <a:solidFill>
                  <a:schemeClr val="accent4">
                    <a:lumMod val="25000"/>
                  </a:schemeClr>
                </a:solidFill>
              </a:rPr>
              <a:t>Jedan je od starijih gradova u Evropi.</a:t>
            </a:r>
          </a:p>
          <a:p>
            <a:pPr marL="285750" indent="-285750" algn="just">
              <a:lnSpc>
                <a:spcPct val="100000"/>
              </a:lnSpc>
            </a:pPr>
            <a:r>
              <a:rPr lang="sr-Latn-RS" sz="1500" b="1" dirty="0">
                <a:solidFill>
                  <a:schemeClr val="accent4">
                    <a:lumMod val="25000"/>
                  </a:schemeClr>
                </a:solidFill>
              </a:rPr>
              <a:t>Osnovali su ga Kelti u III veku pre nove ere, da bi kasnije postao rimsko naselje Singidunum.</a:t>
            </a:r>
          </a:p>
          <a:p>
            <a:pPr marL="285750" indent="-285750" algn="just">
              <a:lnSpc>
                <a:spcPct val="100000"/>
              </a:lnSpc>
            </a:pPr>
            <a:r>
              <a:rPr lang="sr-Latn-RS" sz="1500" b="1" dirty="0">
                <a:solidFill>
                  <a:schemeClr val="accent4">
                    <a:lumMod val="25000"/>
                  </a:schemeClr>
                </a:solidFill>
              </a:rPr>
              <a:t>Osvajali su ga mnogi narodi poput Huna, Ostrogota, Avara, Sarmata, a prvi slovenski zapisi iz VII veka već pominju naziv Beograd.</a:t>
            </a:r>
          </a:p>
          <a:p>
            <a:pPr marL="285750" indent="-285750" algn="just">
              <a:lnSpc>
                <a:spcPct val="100000"/>
              </a:lnSpc>
            </a:pPr>
            <a:r>
              <a:rPr lang="sr-Latn-RS" sz="1500" b="1" dirty="0">
                <a:solidFill>
                  <a:schemeClr val="accent4">
                    <a:lumMod val="25000"/>
                  </a:schemeClr>
                </a:solidFill>
              </a:rPr>
              <a:t>Prvi srpski kralj koji je vladao Beogradom bio je Stefan Dragutin (1276-1282).</a:t>
            </a:r>
          </a:p>
          <a:p>
            <a:pPr marL="285750" indent="-285750" algn="just">
              <a:lnSpc>
                <a:spcPct val="100000"/>
              </a:lnSpc>
            </a:pPr>
            <a:r>
              <a:rPr lang="sr-Latn-RS" sz="1500" b="1" dirty="0">
                <a:solidFill>
                  <a:schemeClr val="accent4">
                    <a:lumMod val="25000"/>
                  </a:schemeClr>
                </a:solidFill>
              </a:rPr>
              <a:t>1521.godine Osmanlije ga osvajaju od Mađara</a:t>
            </a:r>
          </a:p>
          <a:p>
            <a:pPr marL="285750" indent="-285750" algn="just">
              <a:lnSpc>
                <a:spcPct val="100000"/>
              </a:lnSpc>
            </a:pPr>
            <a:r>
              <a:rPr lang="sr-Latn-RS" sz="1500" b="1" dirty="0">
                <a:solidFill>
                  <a:schemeClr val="accent4">
                    <a:lumMod val="25000"/>
                  </a:schemeClr>
                </a:solidFill>
              </a:rPr>
              <a:t>1688.godine Beograd zauzimaju Austrijanci</a:t>
            </a:r>
          </a:p>
          <a:p>
            <a:pPr marL="285750" indent="-285750" algn="just">
              <a:lnSpc>
                <a:spcPct val="100000"/>
              </a:lnSpc>
            </a:pPr>
            <a:r>
              <a:rPr lang="sr-Latn-RS" sz="1500" b="1" dirty="0">
                <a:solidFill>
                  <a:schemeClr val="accent4">
                    <a:lumMod val="25000"/>
                  </a:schemeClr>
                </a:solidFill>
              </a:rPr>
              <a:t>1817.godine postaje glavni grad Kneževine Srbije, a 1878. godine glavni grad Kraljevine Srbije i od tada nije gubio status prestonice</a:t>
            </a:r>
          </a:p>
          <a:p>
            <a:pPr marL="285750" indent="-285750" algn="just">
              <a:lnSpc>
                <a:spcPct val="100000"/>
              </a:lnSpc>
            </a:pPr>
            <a:endParaRPr lang="sr-Latn-RS" sz="1600" dirty="0"/>
          </a:p>
          <a:p>
            <a:pPr marL="285750" indent="-285750" algn="just">
              <a:lnSpc>
                <a:spcPct val="100000"/>
              </a:lnSpc>
            </a:pPr>
            <a:endParaRPr lang="sr-Latn-RS" dirty="0"/>
          </a:p>
          <a:p>
            <a:pPr marL="285750" indent="-285750">
              <a:lnSpc>
                <a:spcPct val="100000"/>
              </a:lnSpc>
            </a:pPr>
            <a:endParaRPr lang="sr-Latn-RS" dirty="0"/>
          </a:p>
          <a:p>
            <a:pPr marL="0" lvl="0" indent="0" algn="l" rtl="0">
              <a:lnSpc>
                <a:spcPct val="100000"/>
              </a:lnSpc>
              <a:spcBef>
                <a:spcPts val="1600"/>
              </a:spcBef>
              <a:spcAft>
                <a:spcPts val="1600"/>
              </a:spcAft>
              <a:buNone/>
            </a:pPr>
            <a:endParaRPr lang="sr-Latn-RS" dirty="0"/>
          </a:p>
          <a:p>
            <a:pPr marL="285750" lvl="0" indent="-285750" algn="l" rtl="0">
              <a:spcBef>
                <a:spcPts val="1600"/>
              </a:spcBef>
              <a:spcAft>
                <a:spcPts val="1600"/>
              </a:spcAft>
              <a:buFontTx/>
              <a:buChar char="-"/>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36"/>
          <p:cNvSpPr txBox="1">
            <a:spLocks noGrp="1"/>
          </p:cNvSpPr>
          <p:nvPr>
            <p:ph type="title"/>
          </p:nvPr>
        </p:nvSpPr>
        <p:spPr>
          <a:xfrm>
            <a:off x="787500" y="454889"/>
            <a:ext cx="756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Najranija istorija Beograda</a:t>
            </a:r>
            <a:endParaRPr dirty="0"/>
          </a:p>
        </p:txBody>
      </p:sp>
      <p:sp>
        <p:nvSpPr>
          <p:cNvPr id="1094" name="Google Shape;1094;p36"/>
          <p:cNvSpPr txBox="1">
            <a:spLocks noGrp="1"/>
          </p:cNvSpPr>
          <p:nvPr>
            <p:ph type="subTitle" idx="3"/>
          </p:nvPr>
        </p:nvSpPr>
        <p:spPr>
          <a:xfrm flipH="1">
            <a:off x="937882" y="1237423"/>
            <a:ext cx="7419215" cy="7458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sr-Latn-RS" sz="1400" dirty="0"/>
              <a:t>Nakon ostataka pronađenih u Skadarliji, između dva rata pronađen je i skelet neandertalca za koga se pretpostavlja da je poginuo u borbi sa mamutom, čiji je skelet takođe pronađen u blizini, što govori da je Beograd bio naseljen još u praistorijsko doba.</a:t>
            </a:r>
            <a:endParaRPr sz="1400" dirty="0"/>
          </a:p>
        </p:txBody>
      </p:sp>
      <p:sp>
        <p:nvSpPr>
          <p:cNvPr id="1097" name="Google Shape;1097;p36"/>
          <p:cNvSpPr txBox="1">
            <a:spLocks noGrp="1"/>
          </p:cNvSpPr>
          <p:nvPr>
            <p:ph type="subTitle" idx="6"/>
          </p:nvPr>
        </p:nvSpPr>
        <p:spPr>
          <a:xfrm flipH="1">
            <a:off x="5183291" y="3253899"/>
            <a:ext cx="3453205" cy="1218374"/>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sr-Latn-RS" sz="1400" dirty="0"/>
              <a:t>U blizini Beograda, u Vinči, pre oko 7000 godina nastala je i razvijala se Vinčanska kultura, koja predstavlja jedan od najznačajnijih primera neolitske kulture u Evropi</a:t>
            </a:r>
            <a:endParaRPr sz="1400" dirty="0"/>
          </a:p>
        </p:txBody>
      </p:sp>
      <p:grpSp>
        <p:nvGrpSpPr>
          <p:cNvPr id="1098" name="Google Shape;1098;p36"/>
          <p:cNvGrpSpPr/>
          <p:nvPr/>
        </p:nvGrpSpPr>
        <p:grpSpPr>
          <a:xfrm>
            <a:off x="2921257" y="2993065"/>
            <a:ext cx="1812327" cy="1740041"/>
            <a:chOff x="895987" y="1787200"/>
            <a:chExt cx="1812327" cy="1740041"/>
          </a:xfrm>
        </p:grpSpPr>
        <p:sp>
          <p:nvSpPr>
            <p:cNvPr id="1099" name="Google Shape;1099;p36"/>
            <p:cNvSpPr/>
            <p:nvPr/>
          </p:nvSpPr>
          <p:spPr>
            <a:xfrm rot="-2911122">
              <a:off x="1381192" y="1819855"/>
              <a:ext cx="841916" cy="1674732"/>
            </a:xfrm>
            <a:custGeom>
              <a:avLst/>
              <a:gdLst/>
              <a:ahLst/>
              <a:cxnLst/>
              <a:rect l="l" t="t" r="r" b="b"/>
              <a:pathLst>
                <a:path w="106679" h="212205" fill="none" extrusionOk="0">
                  <a:moveTo>
                    <a:pt x="83974" y="201586"/>
                  </a:moveTo>
                  <a:cubicBezTo>
                    <a:pt x="87746" y="212205"/>
                    <a:pt x="106679" y="210039"/>
                    <a:pt x="100566" y="192574"/>
                  </a:cubicBezTo>
                  <a:cubicBezTo>
                    <a:pt x="94453" y="175108"/>
                    <a:pt x="64308" y="179614"/>
                    <a:pt x="57322" y="159669"/>
                  </a:cubicBezTo>
                  <a:cubicBezTo>
                    <a:pt x="49637" y="137697"/>
                    <a:pt x="100426" y="129104"/>
                    <a:pt x="87187" y="91274"/>
                  </a:cubicBezTo>
                  <a:cubicBezTo>
                    <a:pt x="80760" y="73075"/>
                    <a:pt x="20225" y="78001"/>
                    <a:pt x="6987" y="40310"/>
                  </a:cubicBezTo>
                  <a:cubicBezTo>
                    <a:pt x="4367" y="32590"/>
                    <a:pt x="0" y="6392"/>
                    <a:pt x="16453" y="594"/>
                  </a:cubicBezTo>
                  <a:cubicBezTo>
                    <a:pt x="18339" y="0"/>
                    <a:pt x="22566" y="734"/>
                    <a:pt x="23439" y="3353"/>
                  </a:cubicBezTo>
                  <a:cubicBezTo>
                    <a:pt x="26618" y="12366"/>
                    <a:pt x="11632" y="19212"/>
                    <a:pt x="18339" y="38144"/>
                  </a:cubicBezTo>
                  <a:cubicBezTo>
                    <a:pt x="27631" y="64622"/>
                    <a:pt x="89074" y="66369"/>
                    <a:pt x="80620" y="83974"/>
                  </a:cubicBezTo>
                </a:path>
              </a:pathLst>
            </a:custGeom>
            <a:noFill/>
            <a:ln w="9525" cap="flat" cmpd="sng">
              <a:solidFill>
                <a:srgbClr val="555B39"/>
              </a:solidFill>
              <a:prstDash val="solid"/>
              <a:miter lim="34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rot="-2911122">
              <a:off x="2135063" y="2469898"/>
              <a:ext cx="271273" cy="499803"/>
            </a:xfrm>
            <a:custGeom>
              <a:avLst/>
              <a:gdLst/>
              <a:ahLst/>
              <a:cxnLst/>
              <a:rect l="l" t="t" r="r" b="b"/>
              <a:pathLst>
                <a:path w="34373" h="63330" fill="none" extrusionOk="0">
                  <a:moveTo>
                    <a:pt x="11807" y="0"/>
                  </a:moveTo>
                  <a:cubicBezTo>
                    <a:pt x="11807" y="0"/>
                    <a:pt x="0" y="18793"/>
                    <a:pt x="4541" y="31752"/>
                  </a:cubicBezTo>
                  <a:cubicBezTo>
                    <a:pt x="10340" y="48344"/>
                    <a:pt x="34372" y="50370"/>
                    <a:pt x="28119" y="63330"/>
                  </a:cubicBezTo>
                </a:path>
              </a:pathLst>
            </a:custGeom>
            <a:noFill/>
            <a:ln w="9525" cap="flat" cmpd="sng">
              <a:solidFill>
                <a:srgbClr val="555B39"/>
              </a:solidFill>
              <a:prstDash val="solid"/>
              <a:miter lim="34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rot="-2911122">
              <a:off x="1832476" y="2159436"/>
              <a:ext cx="211444" cy="69284"/>
            </a:xfrm>
            <a:custGeom>
              <a:avLst/>
              <a:gdLst/>
              <a:ahLst/>
              <a:cxnLst/>
              <a:rect l="l" t="t" r="r" b="b"/>
              <a:pathLst>
                <a:path w="26792" h="8779" extrusionOk="0">
                  <a:moveTo>
                    <a:pt x="11837" y="0"/>
                  </a:moveTo>
                  <a:cubicBezTo>
                    <a:pt x="6770" y="0"/>
                    <a:pt x="2195" y="1855"/>
                    <a:pt x="0" y="2999"/>
                  </a:cubicBezTo>
                  <a:cubicBezTo>
                    <a:pt x="2166" y="4746"/>
                    <a:pt x="6986" y="8099"/>
                    <a:pt x="12959" y="8693"/>
                  </a:cubicBezTo>
                  <a:cubicBezTo>
                    <a:pt x="13588" y="8752"/>
                    <a:pt x="14210" y="8779"/>
                    <a:pt x="14823" y="8779"/>
                  </a:cubicBezTo>
                  <a:cubicBezTo>
                    <a:pt x="20033" y="8779"/>
                    <a:pt x="24573" y="6821"/>
                    <a:pt x="26792" y="5759"/>
                  </a:cubicBezTo>
                  <a:cubicBezTo>
                    <a:pt x="24591" y="4012"/>
                    <a:pt x="19806" y="694"/>
                    <a:pt x="13833" y="100"/>
                  </a:cubicBezTo>
                  <a:cubicBezTo>
                    <a:pt x="13162" y="32"/>
                    <a:pt x="12495" y="0"/>
                    <a:pt x="11837" y="0"/>
                  </a:cubicBezTo>
                  <a:close/>
                </a:path>
              </a:pathLst>
            </a:custGeom>
            <a:solidFill>
              <a:srgbClr val="D08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rot="-2911122">
              <a:off x="1630097" y="2100822"/>
              <a:ext cx="74714" cy="212557"/>
            </a:xfrm>
            <a:custGeom>
              <a:avLst/>
              <a:gdLst/>
              <a:ahLst/>
              <a:cxnLst/>
              <a:rect l="l" t="t" r="r" b="b"/>
              <a:pathLst>
                <a:path w="9467" h="26933" extrusionOk="0">
                  <a:moveTo>
                    <a:pt x="3808" y="1"/>
                  </a:moveTo>
                  <a:cubicBezTo>
                    <a:pt x="2481" y="2481"/>
                    <a:pt x="1" y="7860"/>
                    <a:pt x="455" y="13833"/>
                  </a:cubicBezTo>
                  <a:cubicBezTo>
                    <a:pt x="1048" y="19667"/>
                    <a:pt x="4087" y="24767"/>
                    <a:pt x="5834" y="26932"/>
                  </a:cubicBezTo>
                  <a:cubicBezTo>
                    <a:pt x="7161" y="24452"/>
                    <a:pt x="9467" y="19073"/>
                    <a:pt x="9048" y="13100"/>
                  </a:cubicBezTo>
                  <a:cubicBezTo>
                    <a:pt x="8593" y="7301"/>
                    <a:pt x="5554" y="2341"/>
                    <a:pt x="3808"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36"/>
          <p:cNvGrpSpPr/>
          <p:nvPr/>
        </p:nvGrpSpPr>
        <p:grpSpPr>
          <a:xfrm>
            <a:off x="2951588" y="1764307"/>
            <a:ext cx="1812327" cy="1740041"/>
            <a:chOff x="895987" y="1787200"/>
            <a:chExt cx="1812327" cy="1740041"/>
          </a:xfrm>
        </p:grpSpPr>
        <p:sp>
          <p:nvSpPr>
            <p:cNvPr id="1107" name="Google Shape;1107;p36"/>
            <p:cNvSpPr/>
            <p:nvPr/>
          </p:nvSpPr>
          <p:spPr>
            <a:xfrm rot="-2911122">
              <a:off x="1381192" y="1819855"/>
              <a:ext cx="841916" cy="1674732"/>
            </a:xfrm>
            <a:custGeom>
              <a:avLst/>
              <a:gdLst/>
              <a:ahLst/>
              <a:cxnLst/>
              <a:rect l="l" t="t" r="r" b="b"/>
              <a:pathLst>
                <a:path w="106679" h="212205" fill="none" extrusionOk="0">
                  <a:moveTo>
                    <a:pt x="83974" y="201586"/>
                  </a:moveTo>
                  <a:cubicBezTo>
                    <a:pt x="87746" y="212205"/>
                    <a:pt x="106679" y="210039"/>
                    <a:pt x="100566" y="192574"/>
                  </a:cubicBezTo>
                  <a:cubicBezTo>
                    <a:pt x="94453" y="175108"/>
                    <a:pt x="64308" y="179614"/>
                    <a:pt x="57322" y="159669"/>
                  </a:cubicBezTo>
                  <a:cubicBezTo>
                    <a:pt x="49637" y="137697"/>
                    <a:pt x="100426" y="129104"/>
                    <a:pt x="87187" y="91274"/>
                  </a:cubicBezTo>
                  <a:cubicBezTo>
                    <a:pt x="80760" y="73075"/>
                    <a:pt x="20225" y="78001"/>
                    <a:pt x="6987" y="40310"/>
                  </a:cubicBezTo>
                  <a:cubicBezTo>
                    <a:pt x="4367" y="32590"/>
                    <a:pt x="0" y="6392"/>
                    <a:pt x="16453" y="594"/>
                  </a:cubicBezTo>
                  <a:cubicBezTo>
                    <a:pt x="18339" y="0"/>
                    <a:pt x="22566" y="734"/>
                    <a:pt x="23439" y="3353"/>
                  </a:cubicBezTo>
                  <a:cubicBezTo>
                    <a:pt x="26618" y="12366"/>
                    <a:pt x="11632" y="19212"/>
                    <a:pt x="18339" y="38144"/>
                  </a:cubicBezTo>
                  <a:cubicBezTo>
                    <a:pt x="27631" y="64622"/>
                    <a:pt x="89074" y="66369"/>
                    <a:pt x="80620" y="83974"/>
                  </a:cubicBezTo>
                </a:path>
              </a:pathLst>
            </a:custGeom>
            <a:noFill/>
            <a:ln w="9525" cap="flat" cmpd="sng">
              <a:solidFill>
                <a:srgbClr val="555B39"/>
              </a:solidFill>
              <a:prstDash val="solid"/>
              <a:miter lim="34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rot="-2911122">
              <a:off x="2135063" y="2469898"/>
              <a:ext cx="271273" cy="499803"/>
            </a:xfrm>
            <a:custGeom>
              <a:avLst/>
              <a:gdLst/>
              <a:ahLst/>
              <a:cxnLst/>
              <a:rect l="l" t="t" r="r" b="b"/>
              <a:pathLst>
                <a:path w="34373" h="63330" fill="none" extrusionOk="0">
                  <a:moveTo>
                    <a:pt x="11807" y="0"/>
                  </a:moveTo>
                  <a:cubicBezTo>
                    <a:pt x="11807" y="0"/>
                    <a:pt x="0" y="18793"/>
                    <a:pt x="4541" y="31752"/>
                  </a:cubicBezTo>
                  <a:cubicBezTo>
                    <a:pt x="10340" y="48344"/>
                    <a:pt x="34372" y="50370"/>
                    <a:pt x="28119" y="63330"/>
                  </a:cubicBezTo>
                </a:path>
              </a:pathLst>
            </a:custGeom>
            <a:noFill/>
            <a:ln w="9525" cap="flat" cmpd="sng">
              <a:solidFill>
                <a:srgbClr val="555B39"/>
              </a:solidFill>
              <a:prstDash val="solid"/>
              <a:miter lim="349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rot="-2911122">
              <a:off x="1832476" y="2159436"/>
              <a:ext cx="211444" cy="69284"/>
            </a:xfrm>
            <a:custGeom>
              <a:avLst/>
              <a:gdLst/>
              <a:ahLst/>
              <a:cxnLst/>
              <a:rect l="l" t="t" r="r" b="b"/>
              <a:pathLst>
                <a:path w="26792" h="8779" extrusionOk="0">
                  <a:moveTo>
                    <a:pt x="11837" y="0"/>
                  </a:moveTo>
                  <a:cubicBezTo>
                    <a:pt x="6770" y="0"/>
                    <a:pt x="2195" y="1855"/>
                    <a:pt x="0" y="2999"/>
                  </a:cubicBezTo>
                  <a:cubicBezTo>
                    <a:pt x="2166" y="4746"/>
                    <a:pt x="6986" y="8099"/>
                    <a:pt x="12959" y="8693"/>
                  </a:cubicBezTo>
                  <a:cubicBezTo>
                    <a:pt x="13588" y="8752"/>
                    <a:pt x="14210" y="8779"/>
                    <a:pt x="14823" y="8779"/>
                  </a:cubicBezTo>
                  <a:cubicBezTo>
                    <a:pt x="20033" y="8779"/>
                    <a:pt x="24573" y="6821"/>
                    <a:pt x="26792" y="5759"/>
                  </a:cubicBezTo>
                  <a:cubicBezTo>
                    <a:pt x="24591" y="4012"/>
                    <a:pt x="19806" y="694"/>
                    <a:pt x="13833" y="100"/>
                  </a:cubicBezTo>
                  <a:cubicBezTo>
                    <a:pt x="13162" y="32"/>
                    <a:pt x="12495" y="0"/>
                    <a:pt x="11837" y="0"/>
                  </a:cubicBezTo>
                  <a:close/>
                </a:path>
              </a:pathLst>
            </a:custGeom>
            <a:solidFill>
              <a:srgbClr val="D08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rot="-2911122">
              <a:off x="1630097" y="2100822"/>
              <a:ext cx="74714" cy="212557"/>
            </a:xfrm>
            <a:custGeom>
              <a:avLst/>
              <a:gdLst/>
              <a:ahLst/>
              <a:cxnLst/>
              <a:rect l="l" t="t" r="r" b="b"/>
              <a:pathLst>
                <a:path w="9467" h="26933" extrusionOk="0">
                  <a:moveTo>
                    <a:pt x="3808" y="1"/>
                  </a:moveTo>
                  <a:cubicBezTo>
                    <a:pt x="2481" y="2481"/>
                    <a:pt x="1" y="7860"/>
                    <a:pt x="455" y="13833"/>
                  </a:cubicBezTo>
                  <a:cubicBezTo>
                    <a:pt x="1048" y="19667"/>
                    <a:pt x="4087" y="24767"/>
                    <a:pt x="5834" y="26932"/>
                  </a:cubicBezTo>
                  <a:cubicBezTo>
                    <a:pt x="7161" y="24452"/>
                    <a:pt x="9467" y="19073"/>
                    <a:pt x="9048" y="13100"/>
                  </a:cubicBezTo>
                  <a:cubicBezTo>
                    <a:pt x="8593" y="7301"/>
                    <a:pt x="5554" y="2341"/>
                    <a:pt x="3808" y="1"/>
                  </a:cubicBezTo>
                  <a:close/>
                </a:path>
              </a:pathLst>
            </a:custGeom>
            <a:solidFill>
              <a:srgbClr val="54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16">
            <a:extLst>
              <a:ext uri="{FF2B5EF4-FFF2-40B4-BE49-F238E27FC236}">
                <a16:creationId xmlns:a16="http://schemas.microsoft.com/office/drawing/2014/main" xmlns="" id="{819E3001-1A70-47F7-92DE-36DF842E3D3F}"/>
              </a:ext>
            </a:extLst>
          </p:cNvPr>
          <p:cNvPicPr>
            <a:picLocks noChangeAspect="1"/>
          </p:cNvPicPr>
          <p:nvPr/>
        </p:nvPicPr>
        <p:blipFill>
          <a:blip r:embed="rId3"/>
          <a:stretch>
            <a:fillRect/>
          </a:stretch>
        </p:blipFill>
        <p:spPr>
          <a:xfrm>
            <a:off x="1016046" y="1957872"/>
            <a:ext cx="1895475" cy="2419350"/>
          </a:xfrm>
          <a:prstGeom prst="rect">
            <a:avLst/>
          </a:prstGeom>
        </p:spPr>
      </p:pic>
      <p:pic>
        <p:nvPicPr>
          <p:cNvPr id="19" name="Picture 18">
            <a:extLst>
              <a:ext uri="{FF2B5EF4-FFF2-40B4-BE49-F238E27FC236}">
                <a16:creationId xmlns:a16="http://schemas.microsoft.com/office/drawing/2014/main" xmlns="" id="{0305D982-5CF8-4EFB-8732-28BFA750781A}"/>
              </a:ext>
            </a:extLst>
          </p:cNvPr>
          <p:cNvPicPr>
            <a:picLocks noChangeAspect="1"/>
          </p:cNvPicPr>
          <p:nvPr/>
        </p:nvPicPr>
        <p:blipFill>
          <a:blip r:embed="rId4"/>
          <a:stretch>
            <a:fillRect/>
          </a:stretch>
        </p:blipFill>
        <p:spPr>
          <a:xfrm>
            <a:off x="6273800" y="1880605"/>
            <a:ext cx="2163573" cy="13585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37"/>
          <p:cNvSpPr txBox="1">
            <a:spLocks noGrp="1"/>
          </p:cNvSpPr>
          <p:nvPr>
            <p:ph type="title"/>
          </p:nvPr>
        </p:nvSpPr>
        <p:spPr>
          <a:xfrm>
            <a:off x="311700" y="454912"/>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Kelti</a:t>
            </a:r>
            <a:endParaRPr dirty="0"/>
          </a:p>
        </p:txBody>
      </p:sp>
      <p:sp>
        <p:nvSpPr>
          <p:cNvPr id="1122" name="Google Shape;1122;p37"/>
          <p:cNvSpPr txBox="1">
            <a:spLocks noGrp="1"/>
          </p:cNvSpPr>
          <p:nvPr>
            <p:ph type="subTitle" idx="4"/>
          </p:nvPr>
        </p:nvSpPr>
        <p:spPr>
          <a:xfrm flipH="1">
            <a:off x="584200" y="1193481"/>
            <a:ext cx="5029200" cy="2756538"/>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sr-Latn-RS" sz="1600" dirty="0"/>
              <a:t>Oko </a:t>
            </a:r>
            <a:r>
              <a:rPr lang="en-US" sz="1600" dirty="0"/>
              <a:t>600 </a:t>
            </a:r>
            <a:r>
              <a:rPr lang="en-US" sz="1600" dirty="0" err="1"/>
              <a:t>godina</a:t>
            </a:r>
            <a:r>
              <a:rPr lang="en-US" sz="1600" dirty="0"/>
              <a:t> p. n. e. </a:t>
            </a:r>
            <a:r>
              <a:rPr lang="en-US" sz="1600" dirty="0" err="1"/>
              <a:t>ovim</a:t>
            </a:r>
            <a:r>
              <a:rPr lang="en-US" sz="1600" dirty="0"/>
              <a:t> </a:t>
            </a:r>
            <a:r>
              <a:rPr lang="en-US" sz="1600" dirty="0" err="1"/>
              <a:t>prostorom</a:t>
            </a:r>
            <a:r>
              <a:rPr lang="en-US" sz="1600" dirty="0"/>
              <a:t> </a:t>
            </a:r>
            <a:r>
              <a:rPr lang="en-US" sz="1600" dirty="0" err="1"/>
              <a:t>su</a:t>
            </a:r>
            <a:r>
              <a:rPr lang="en-US" sz="1600" dirty="0"/>
              <a:t> pro</a:t>
            </a:r>
            <a:r>
              <a:rPr lang="sr-Latn-RS" sz="1600" dirty="0"/>
              <a:t>lazila razna plemena, </a:t>
            </a:r>
            <a:r>
              <a:rPr lang="en-US" sz="1600" dirty="0"/>
              <a:t>a u III </a:t>
            </a:r>
            <a:r>
              <a:rPr lang="en-US" sz="1600" dirty="0" err="1"/>
              <a:t>veku</a:t>
            </a:r>
            <a:r>
              <a:rPr lang="en-US" sz="1600" dirty="0"/>
              <a:t> </a:t>
            </a:r>
            <a:r>
              <a:rPr lang="en-US" sz="1600" dirty="0" err="1"/>
              <a:t>p.n.e</a:t>
            </a:r>
            <a:r>
              <a:rPr lang="en-US" sz="1600" dirty="0"/>
              <a:t>.</a:t>
            </a:r>
            <a:r>
              <a:rPr lang="sr-Latn-RS" sz="1600" dirty="0"/>
              <a:t> i</a:t>
            </a:r>
            <a:r>
              <a:rPr lang="en-US" sz="1600" dirty="0"/>
              <a:t> </a:t>
            </a:r>
            <a:r>
              <a:rPr lang="en-US" sz="1600" dirty="0" err="1"/>
              <a:t>Kelti</a:t>
            </a:r>
            <a:r>
              <a:rPr lang="en-US" sz="1600" dirty="0"/>
              <a:t>. </a:t>
            </a:r>
            <a:r>
              <a:rPr lang="sr-Latn-RS" sz="1600" dirty="0"/>
              <a:t>Nastanak Singidunuma pripisuje se keltskom plemenu</a:t>
            </a:r>
            <a:r>
              <a:rPr lang="en-US" sz="1600" dirty="0"/>
              <a:t> </a:t>
            </a:r>
            <a:r>
              <a:rPr lang="en-US" sz="1600" dirty="0" err="1"/>
              <a:t>Skordisci</a:t>
            </a:r>
            <a:r>
              <a:rPr lang="en-US" sz="1600" dirty="0"/>
              <a:t>, </a:t>
            </a:r>
            <a:r>
              <a:rPr lang="sr-Latn-RS" sz="1600" dirty="0"/>
              <a:t>a naselje se prvi put pominje</a:t>
            </a:r>
            <a:r>
              <a:rPr lang="en-US" sz="1600" dirty="0"/>
              <a:t> 279. </a:t>
            </a:r>
            <a:r>
              <a:rPr lang="en-US" sz="1600" dirty="0" err="1"/>
              <a:t>godine</a:t>
            </a:r>
            <a:r>
              <a:rPr lang="en-US" sz="1600" dirty="0"/>
              <a:t> </a:t>
            </a:r>
            <a:r>
              <a:rPr lang="en-US" sz="1600" dirty="0" err="1"/>
              <a:t>p.n.e</a:t>
            </a:r>
            <a:r>
              <a:rPr lang="en-US" sz="1600" dirty="0"/>
              <a:t>. </a:t>
            </a:r>
            <a:r>
              <a:rPr lang="en-US" sz="1600" dirty="0" err="1"/>
              <a:t>Prvi</a:t>
            </a:r>
            <a:r>
              <a:rPr lang="en-US" sz="1600" dirty="0"/>
              <a:t> deo </a:t>
            </a:r>
            <a:r>
              <a:rPr lang="en-US" sz="1600" dirty="0" err="1"/>
              <a:t>reči</a:t>
            </a:r>
            <a:r>
              <a:rPr lang="en-US" sz="1600" dirty="0"/>
              <a:t> </a:t>
            </a:r>
            <a:r>
              <a:rPr lang="en-US" sz="1600" b="1" dirty="0" err="1">
                <a:solidFill>
                  <a:schemeClr val="accent4">
                    <a:lumMod val="25000"/>
                  </a:schemeClr>
                </a:solidFill>
              </a:rPr>
              <a:t>Singi</a:t>
            </a:r>
            <a:r>
              <a:rPr lang="en-US" sz="1600" dirty="0"/>
              <a:t> </a:t>
            </a:r>
            <a:r>
              <a:rPr lang="sr-Latn-RS" sz="1600" dirty="0"/>
              <a:t>znači</a:t>
            </a:r>
            <a:r>
              <a:rPr lang="en-US" sz="1600" dirty="0"/>
              <a:t> </a:t>
            </a:r>
            <a:r>
              <a:rPr lang="en-US" sz="1600" dirty="0" err="1"/>
              <a:t>okrugli</a:t>
            </a:r>
            <a:r>
              <a:rPr lang="en-US" sz="1600" dirty="0"/>
              <a:t>, a </a:t>
            </a:r>
            <a:r>
              <a:rPr lang="en-US" sz="1600" b="1" dirty="0">
                <a:solidFill>
                  <a:schemeClr val="accent4">
                    <a:lumMod val="25000"/>
                  </a:schemeClr>
                </a:solidFill>
              </a:rPr>
              <a:t>dunum</a:t>
            </a:r>
            <a:r>
              <a:rPr lang="en-US" sz="1600" dirty="0"/>
              <a:t> </a:t>
            </a:r>
            <a:r>
              <a:rPr lang="en-US" sz="1600" dirty="0" err="1"/>
              <a:t>utvrđenje</a:t>
            </a:r>
            <a:r>
              <a:rPr lang="en-US" sz="1600" dirty="0"/>
              <a:t> </a:t>
            </a:r>
            <a:r>
              <a:rPr lang="en-US" sz="1600" dirty="0" err="1"/>
              <a:t>ili</a:t>
            </a:r>
            <a:r>
              <a:rPr lang="en-US" sz="1600" dirty="0"/>
              <a:t> grad. </a:t>
            </a:r>
            <a:r>
              <a:rPr lang="en-US" sz="1600" dirty="0" err="1"/>
              <a:t>Moguće</a:t>
            </a:r>
            <a:r>
              <a:rPr lang="en-US" sz="1600" dirty="0"/>
              <a:t> je da </a:t>
            </a:r>
            <a:r>
              <a:rPr lang="en-US" sz="1600" dirty="0" err="1"/>
              <a:t>naziv</a:t>
            </a:r>
            <a:r>
              <a:rPr lang="en-US" sz="1600" dirty="0"/>
              <a:t> </a:t>
            </a:r>
            <a:r>
              <a:rPr lang="en-US" sz="1600" dirty="0" err="1"/>
              <a:t>potiče</a:t>
            </a:r>
            <a:r>
              <a:rPr lang="en-US" sz="1600" dirty="0"/>
              <a:t> od </a:t>
            </a:r>
            <a:r>
              <a:rPr lang="en-US" sz="1600" dirty="0" err="1"/>
              <a:t>imena</a:t>
            </a:r>
            <a:r>
              <a:rPr lang="en-US" sz="1600" dirty="0"/>
              <a:t> </a:t>
            </a:r>
            <a:r>
              <a:rPr lang="en-US" sz="1600" dirty="0" err="1"/>
              <a:t>tračkog</a:t>
            </a:r>
            <a:r>
              <a:rPr lang="en-US" sz="1600" dirty="0"/>
              <a:t> </a:t>
            </a:r>
            <a:r>
              <a:rPr lang="en-US" sz="1600" dirty="0" err="1"/>
              <a:t>plemena</a:t>
            </a:r>
            <a:r>
              <a:rPr lang="en-US" sz="1600" dirty="0"/>
              <a:t> </a:t>
            </a:r>
            <a:r>
              <a:rPr lang="en-US" sz="1600" dirty="0" err="1"/>
              <a:t>Singa</a:t>
            </a:r>
            <a:r>
              <a:rPr lang="en-US" sz="1600" dirty="0"/>
              <a:t>, </a:t>
            </a:r>
            <a:r>
              <a:rPr lang="sr-Latn-RS" sz="1600" dirty="0"/>
              <a:t>koje je već bilo tu </a:t>
            </a:r>
            <a:r>
              <a:rPr lang="en-US" sz="1600" dirty="0"/>
              <a:t>u </a:t>
            </a:r>
            <a:r>
              <a:rPr lang="en-US" sz="1600" dirty="0" err="1"/>
              <a:t>vreme</a:t>
            </a:r>
            <a:r>
              <a:rPr lang="en-US" sz="1600" dirty="0"/>
              <a:t> </a:t>
            </a:r>
            <a:r>
              <a:rPr lang="en-US" sz="1600" dirty="0" err="1"/>
              <a:t>dolaska</a:t>
            </a:r>
            <a:r>
              <a:rPr lang="en-US" sz="1600" dirty="0"/>
              <a:t> </a:t>
            </a:r>
            <a:r>
              <a:rPr lang="en-US" sz="1600" dirty="0" err="1"/>
              <a:t>Kelta</a:t>
            </a:r>
            <a:r>
              <a:rPr lang="en-US" sz="1600" dirty="0"/>
              <a:t>. </a:t>
            </a:r>
            <a:r>
              <a:rPr lang="en-US" sz="1600" dirty="0" err="1"/>
              <a:t>Nema</a:t>
            </a:r>
            <a:r>
              <a:rPr lang="en-US" sz="1600" dirty="0"/>
              <a:t> </a:t>
            </a:r>
            <a:r>
              <a:rPr lang="en-US" sz="1600" dirty="0" err="1"/>
              <a:t>gotovo</a:t>
            </a:r>
            <a:r>
              <a:rPr lang="en-US" sz="1600" dirty="0"/>
              <a:t> </a:t>
            </a:r>
            <a:r>
              <a:rPr lang="en-US" sz="1600" dirty="0" err="1"/>
              <a:t>nikakvih</a:t>
            </a:r>
            <a:r>
              <a:rPr lang="en-US" sz="1600" dirty="0"/>
              <a:t> </a:t>
            </a:r>
            <a:r>
              <a:rPr lang="en-US" sz="1600" dirty="0" err="1"/>
              <a:t>tragova</a:t>
            </a:r>
            <a:r>
              <a:rPr lang="en-US" sz="1600" dirty="0"/>
              <a:t> o tom </a:t>
            </a:r>
            <a:r>
              <a:rPr lang="en-US" sz="1600" dirty="0" err="1"/>
              <a:t>keltskom</a:t>
            </a:r>
            <a:r>
              <a:rPr lang="en-US" sz="1600" dirty="0"/>
              <a:t> </a:t>
            </a:r>
            <a:r>
              <a:rPr lang="en-US" sz="1600" dirty="0" err="1"/>
              <a:t>gradu</a:t>
            </a:r>
            <a:r>
              <a:rPr lang="en-US" sz="1600" dirty="0"/>
              <a:t>, </a:t>
            </a:r>
            <a:r>
              <a:rPr lang="en-US" sz="1600" dirty="0" err="1"/>
              <a:t>osim</a:t>
            </a:r>
            <a:r>
              <a:rPr lang="en-US" sz="1600" dirty="0"/>
              <a:t> </a:t>
            </a:r>
            <a:r>
              <a:rPr lang="en-US" sz="1600" dirty="0" err="1"/>
              <a:t>što</a:t>
            </a:r>
            <a:r>
              <a:rPr lang="en-US" sz="1600" dirty="0"/>
              <a:t> </a:t>
            </a:r>
            <a:r>
              <a:rPr lang="en-US" sz="1600" dirty="0" err="1"/>
              <a:t>su</a:t>
            </a:r>
            <a:r>
              <a:rPr lang="en-US" sz="1600" dirty="0"/>
              <a:t> </a:t>
            </a:r>
            <a:r>
              <a:rPr lang="en-US" sz="1600" dirty="0" err="1"/>
              <a:t>na</a:t>
            </a:r>
            <a:r>
              <a:rPr lang="en-US" sz="1600" dirty="0"/>
              <a:t> </a:t>
            </a:r>
            <a:r>
              <a:rPr lang="en-US" sz="1600" dirty="0" err="1"/>
              <a:t>lokalitetima</a:t>
            </a:r>
            <a:r>
              <a:rPr lang="en-US" sz="1600" dirty="0"/>
              <a:t> </a:t>
            </a:r>
            <a:r>
              <a:rPr lang="en-US" sz="1600" dirty="0" err="1"/>
              <a:t>Karaburme</a:t>
            </a:r>
            <a:r>
              <a:rPr lang="en-US" sz="1600" dirty="0"/>
              <a:t> </a:t>
            </a:r>
            <a:r>
              <a:rPr lang="en-US" sz="1600" dirty="0" err="1"/>
              <a:t>i</a:t>
            </a:r>
            <a:r>
              <a:rPr lang="en-US" sz="1600" dirty="0"/>
              <a:t> </a:t>
            </a:r>
            <a:r>
              <a:rPr lang="en-US" sz="1600" dirty="0" err="1"/>
              <a:t>Rospi</a:t>
            </a:r>
            <a:r>
              <a:rPr lang="en-US" sz="1600" dirty="0"/>
              <a:t> </a:t>
            </a:r>
            <a:r>
              <a:rPr lang="en-US" sz="1600" dirty="0" err="1"/>
              <a:t>ćuprije</a:t>
            </a:r>
            <a:r>
              <a:rPr lang="en-US" sz="1600" dirty="0"/>
              <a:t> </a:t>
            </a:r>
            <a:r>
              <a:rPr lang="en-US" sz="1600" dirty="0" err="1"/>
              <a:t>pronađene</a:t>
            </a:r>
            <a:r>
              <a:rPr lang="en-US" sz="1600" dirty="0"/>
              <a:t> </a:t>
            </a:r>
            <a:r>
              <a:rPr lang="sr-Latn-RS" sz="1600" dirty="0"/>
              <a:t>grobnice (</a:t>
            </a:r>
            <a:r>
              <a:rPr lang="en-US" sz="1600" dirty="0" err="1"/>
              <a:t>nekropole</a:t>
            </a:r>
            <a:r>
              <a:rPr lang="sr-Latn-RS" sz="1600" dirty="0"/>
              <a:t>)</a:t>
            </a:r>
            <a:r>
              <a:rPr lang="en-US" sz="1600" dirty="0"/>
              <a:t> </a:t>
            </a:r>
            <a:r>
              <a:rPr lang="en-US" sz="1600" dirty="0" err="1"/>
              <a:t>sa</a:t>
            </a:r>
            <a:r>
              <a:rPr lang="en-US" sz="1600" dirty="0"/>
              <a:t> </a:t>
            </a:r>
            <a:r>
              <a:rPr lang="en-US" sz="1600" dirty="0" err="1"/>
              <a:t>umetnički</a:t>
            </a:r>
            <a:r>
              <a:rPr lang="sr-Latn-RS" sz="1600" dirty="0"/>
              <a:t>m </a:t>
            </a:r>
            <a:r>
              <a:rPr lang="en-US" sz="1600" dirty="0" err="1"/>
              <a:t>predmetima</a:t>
            </a:r>
            <a:r>
              <a:rPr lang="en-US" sz="1600" dirty="0"/>
              <a:t>, </a:t>
            </a:r>
            <a:r>
              <a:rPr lang="en-US" sz="1600" dirty="0" err="1"/>
              <a:t>koje</a:t>
            </a:r>
            <a:r>
              <a:rPr lang="en-US" sz="1600" dirty="0"/>
              <a:t> </a:t>
            </a:r>
            <a:r>
              <a:rPr lang="en-US" sz="1600" dirty="0" err="1"/>
              <a:t>su</a:t>
            </a:r>
            <a:r>
              <a:rPr lang="en-US" sz="1600" dirty="0"/>
              <a:t> </a:t>
            </a:r>
            <a:r>
              <a:rPr lang="en-US" sz="1600" dirty="0" err="1"/>
              <a:t>pripadale</a:t>
            </a:r>
            <a:r>
              <a:rPr lang="en-US" sz="1600" dirty="0"/>
              <a:t> </a:t>
            </a:r>
            <a:r>
              <a:rPr lang="en-US" sz="1600" dirty="0" err="1"/>
              <a:t>ratnicima</a:t>
            </a:r>
            <a:r>
              <a:rPr lang="en-US" sz="1600" dirty="0"/>
              <a:t> </a:t>
            </a:r>
            <a:r>
              <a:rPr lang="en-US" sz="1600" dirty="0" err="1"/>
              <a:t>plemena</a:t>
            </a:r>
            <a:r>
              <a:rPr lang="en-US" sz="1600" dirty="0"/>
              <a:t> </a:t>
            </a:r>
            <a:r>
              <a:rPr lang="en-US" sz="1600" dirty="0" err="1"/>
              <a:t>Skordisci</a:t>
            </a:r>
            <a:r>
              <a:rPr lang="en-US" sz="1600" dirty="0"/>
              <a:t>. </a:t>
            </a:r>
            <a:endParaRPr dirty="0"/>
          </a:p>
        </p:txBody>
      </p:sp>
      <p:pic>
        <p:nvPicPr>
          <p:cNvPr id="9" name="Picture 8">
            <a:extLst>
              <a:ext uri="{FF2B5EF4-FFF2-40B4-BE49-F238E27FC236}">
                <a16:creationId xmlns:a16="http://schemas.microsoft.com/office/drawing/2014/main" xmlns="" id="{1452949A-DBC4-48B5-BFD5-16C366824FB1}"/>
              </a:ext>
            </a:extLst>
          </p:cNvPr>
          <p:cNvPicPr>
            <a:picLocks noChangeAspect="1"/>
          </p:cNvPicPr>
          <p:nvPr/>
        </p:nvPicPr>
        <p:blipFill>
          <a:blip r:embed="rId3"/>
          <a:stretch>
            <a:fillRect/>
          </a:stretch>
        </p:blipFill>
        <p:spPr>
          <a:xfrm>
            <a:off x="5934075" y="1193481"/>
            <a:ext cx="2435225" cy="2466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38"/>
          <p:cNvSpPr txBox="1">
            <a:spLocks noGrp="1"/>
          </p:cNvSpPr>
          <p:nvPr>
            <p:ph type="title"/>
          </p:nvPr>
        </p:nvSpPr>
        <p:spPr>
          <a:xfrm>
            <a:off x="2266950" y="1079500"/>
            <a:ext cx="4610100" cy="7749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r-Latn-RS" sz="4400" dirty="0">
                <a:solidFill>
                  <a:schemeClr val="dk1"/>
                </a:solidFill>
              </a:rPr>
              <a:t>Rimljani</a:t>
            </a:r>
            <a:endParaRPr sz="4400" dirty="0"/>
          </a:p>
        </p:txBody>
      </p:sp>
      <p:sp>
        <p:nvSpPr>
          <p:cNvPr id="1130" name="Google Shape;1130;p38"/>
          <p:cNvSpPr txBox="1">
            <a:spLocks noGrp="1"/>
          </p:cNvSpPr>
          <p:nvPr>
            <p:ph type="subTitle" idx="1"/>
          </p:nvPr>
        </p:nvSpPr>
        <p:spPr>
          <a:xfrm flipH="1">
            <a:off x="1054100" y="1657494"/>
            <a:ext cx="4025900" cy="225410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dirty="0" err="1">
                <a:solidFill>
                  <a:schemeClr val="accent4">
                    <a:lumMod val="25000"/>
                  </a:schemeClr>
                </a:solidFill>
              </a:rPr>
              <a:t>Rimljani</a:t>
            </a:r>
            <a:r>
              <a:rPr lang="en-US" dirty="0">
                <a:solidFill>
                  <a:schemeClr val="accent4">
                    <a:lumMod val="25000"/>
                  </a:schemeClr>
                </a:solidFill>
              </a:rPr>
              <a:t> </a:t>
            </a:r>
            <a:r>
              <a:rPr lang="en-US" dirty="0" err="1">
                <a:solidFill>
                  <a:schemeClr val="accent4">
                    <a:lumMod val="25000"/>
                  </a:schemeClr>
                </a:solidFill>
              </a:rPr>
              <a:t>su</a:t>
            </a:r>
            <a:r>
              <a:rPr lang="en-US" dirty="0">
                <a:solidFill>
                  <a:schemeClr val="accent4">
                    <a:lumMod val="25000"/>
                  </a:schemeClr>
                </a:solidFill>
              </a:rPr>
              <a:t> </a:t>
            </a:r>
            <a:r>
              <a:rPr lang="sr-Latn-RS" dirty="0">
                <a:solidFill>
                  <a:schemeClr val="accent4">
                    <a:lumMod val="25000"/>
                  </a:schemeClr>
                </a:solidFill>
              </a:rPr>
              <a:t>na teritorij </a:t>
            </a:r>
            <a:r>
              <a:rPr lang="en-US" dirty="0">
                <a:solidFill>
                  <a:schemeClr val="accent4">
                    <a:lumMod val="25000"/>
                  </a:schemeClr>
                </a:solidFill>
              </a:rPr>
              <a:t>Beograd</a:t>
            </a:r>
            <a:r>
              <a:rPr lang="sr-Latn-RS" dirty="0">
                <a:solidFill>
                  <a:schemeClr val="accent4">
                    <a:lumMod val="25000"/>
                  </a:schemeClr>
                </a:solidFill>
              </a:rPr>
              <a:t>a došli </a:t>
            </a:r>
            <a:r>
              <a:rPr lang="en-US" dirty="0" err="1">
                <a:solidFill>
                  <a:schemeClr val="accent4">
                    <a:lumMod val="25000"/>
                  </a:schemeClr>
                </a:solidFill>
              </a:rPr>
              <a:t>početkom</a:t>
            </a:r>
            <a:r>
              <a:rPr lang="en-US" dirty="0">
                <a:solidFill>
                  <a:schemeClr val="accent4">
                    <a:lumMod val="25000"/>
                  </a:schemeClr>
                </a:solidFill>
              </a:rPr>
              <a:t> I </a:t>
            </a:r>
            <a:r>
              <a:rPr lang="en-US" dirty="0" err="1">
                <a:solidFill>
                  <a:schemeClr val="accent4">
                    <a:lumMod val="25000"/>
                  </a:schemeClr>
                </a:solidFill>
              </a:rPr>
              <a:t>veka</a:t>
            </a:r>
            <a:r>
              <a:rPr lang="en-US" dirty="0">
                <a:solidFill>
                  <a:schemeClr val="accent4">
                    <a:lumMod val="25000"/>
                  </a:schemeClr>
                </a:solidFill>
              </a:rPr>
              <a:t> </a:t>
            </a:r>
            <a:r>
              <a:rPr lang="en-US" dirty="0" err="1">
                <a:solidFill>
                  <a:schemeClr val="accent4">
                    <a:lumMod val="25000"/>
                  </a:schemeClr>
                </a:solidFill>
              </a:rPr>
              <a:t>nove</a:t>
            </a:r>
            <a:r>
              <a:rPr lang="en-US" dirty="0">
                <a:solidFill>
                  <a:schemeClr val="accent4">
                    <a:lumMod val="25000"/>
                  </a:schemeClr>
                </a:solidFill>
              </a:rPr>
              <a:t> ere </a:t>
            </a:r>
            <a:r>
              <a:rPr lang="en-US" dirty="0" err="1">
                <a:solidFill>
                  <a:schemeClr val="accent4">
                    <a:lumMod val="25000"/>
                  </a:schemeClr>
                </a:solidFill>
              </a:rPr>
              <a:t>i</a:t>
            </a:r>
            <a:r>
              <a:rPr lang="en-US" dirty="0">
                <a:solidFill>
                  <a:schemeClr val="accent4">
                    <a:lumMod val="25000"/>
                  </a:schemeClr>
                </a:solidFill>
              </a:rPr>
              <a:t> pod </a:t>
            </a:r>
            <a:r>
              <a:rPr lang="en-US" dirty="0" err="1">
                <a:solidFill>
                  <a:schemeClr val="accent4">
                    <a:lumMod val="25000"/>
                  </a:schemeClr>
                </a:solidFill>
              </a:rPr>
              <a:t>njihovom</a:t>
            </a:r>
            <a:r>
              <a:rPr lang="en-US" dirty="0">
                <a:solidFill>
                  <a:schemeClr val="accent4">
                    <a:lumMod val="25000"/>
                  </a:schemeClr>
                </a:solidFill>
              </a:rPr>
              <a:t> </a:t>
            </a:r>
            <a:r>
              <a:rPr lang="en-US" dirty="0" err="1">
                <a:solidFill>
                  <a:schemeClr val="accent4">
                    <a:lumMod val="25000"/>
                  </a:schemeClr>
                </a:solidFill>
              </a:rPr>
              <a:t>vlašću</a:t>
            </a:r>
            <a:r>
              <a:rPr lang="en-US" dirty="0">
                <a:solidFill>
                  <a:schemeClr val="accent4">
                    <a:lumMod val="25000"/>
                  </a:schemeClr>
                </a:solidFill>
              </a:rPr>
              <a:t> bio je </a:t>
            </a:r>
            <a:r>
              <a:rPr lang="en-US" dirty="0" err="1">
                <a:solidFill>
                  <a:schemeClr val="accent4">
                    <a:lumMod val="25000"/>
                  </a:schemeClr>
                </a:solidFill>
              </a:rPr>
              <a:t>čitava</a:t>
            </a:r>
            <a:r>
              <a:rPr lang="en-US" dirty="0">
                <a:solidFill>
                  <a:schemeClr val="accent4">
                    <a:lumMod val="25000"/>
                  </a:schemeClr>
                </a:solidFill>
              </a:rPr>
              <a:t> </a:t>
            </a:r>
            <a:r>
              <a:rPr lang="en-US" dirty="0" err="1">
                <a:solidFill>
                  <a:schemeClr val="accent4">
                    <a:lumMod val="25000"/>
                  </a:schemeClr>
                </a:solidFill>
              </a:rPr>
              <a:t>četiri</a:t>
            </a:r>
            <a:r>
              <a:rPr lang="en-US" dirty="0">
                <a:solidFill>
                  <a:schemeClr val="accent4">
                    <a:lumMod val="25000"/>
                  </a:schemeClr>
                </a:solidFill>
              </a:rPr>
              <a:t> </a:t>
            </a:r>
            <a:r>
              <a:rPr lang="en-US" dirty="0" err="1">
                <a:solidFill>
                  <a:schemeClr val="accent4">
                    <a:lumMod val="25000"/>
                  </a:schemeClr>
                </a:solidFill>
              </a:rPr>
              <a:t>veka</a:t>
            </a:r>
            <a:r>
              <a:rPr lang="en-US" dirty="0">
                <a:solidFill>
                  <a:schemeClr val="accent4">
                    <a:lumMod val="25000"/>
                  </a:schemeClr>
                </a:solidFill>
              </a:rPr>
              <a:t>. </a:t>
            </a:r>
            <a:r>
              <a:rPr lang="en-US" dirty="0" err="1">
                <a:solidFill>
                  <a:schemeClr val="accent4">
                    <a:lumMod val="25000"/>
                  </a:schemeClr>
                </a:solidFill>
              </a:rPr>
              <a:t>Iz</a:t>
            </a:r>
            <a:r>
              <a:rPr lang="en-US" dirty="0">
                <a:solidFill>
                  <a:schemeClr val="accent4">
                    <a:lumMod val="25000"/>
                  </a:schemeClr>
                </a:solidFill>
              </a:rPr>
              <a:t> tog </a:t>
            </a:r>
            <a:r>
              <a:rPr lang="en-US" dirty="0" err="1">
                <a:solidFill>
                  <a:schemeClr val="accent4">
                    <a:lumMod val="25000"/>
                  </a:schemeClr>
                </a:solidFill>
              </a:rPr>
              <a:t>perioda</a:t>
            </a:r>
            <a:r>
              <a:rPr lang="en-US" dirty="0">
                <a:solidFill>
                  <a:schemeClr val="accent4">
                    <a:lumMod val="25000"/>
                  </a:schemeClr>
                </a:solidFill>
              </a:rPr>
              <a:t> </a:t>
            </a:r>
            <a:r>
              <a:rPr lang="en-US" dirty="0" err="1">
                <a:solidFill>
                  <a:schemeClr val="accent4">
                    <a:lumMod val="25000"/>
                  </a:schemeClr>
                </a:solidFill>
              </a:rPr>
              <a:t>potiču</a:t>
            </a:r>
            <a:r>
              <a:rPr lang="en-US" dirty="0">
                <a:solidFill>
                  <a:schemeClr val="accent4">
                    <a:lumMod val="25000"/>
                  </a:schemeClr>
                </a:solidFill>
              </a:rPr>
              <a:t> </a:t>
            </a:r>
            <a:r>
              <a:rPr lang="en-US" dirty="0" err="1">
                <a:solidFill>
                  <a:schemeClr val="accent4">
                    <a:lumMod val="25000"/>
                  </a:schemeClr>
                </a:solidFill>
              </a:rPr>
              <a:t>grobovi</a:t>
            </a:r>
            <a:r>
              <a:rPr lang="en-US" dirty="0">
                <a:solidFill>
                  <a:schemeClr val="accent4">
                    <a:lumMod val="25000"/>
                  </a:schemeClr>
                </a:solidFill>
              </a:rPr>
              <a:t> u </a:t>
            </a:r>
            <a:r>
              <a:rPr lang="en-US" dirty="0" err="1">
                <a:solidFill>
                  <a:schemeClr val="accent4">
                    <a:lumMod val="25000"/>
                  </a:schemeClr>
                </a:solidFill>
              </a:rPr>
              <a:t>obliku</a:t>
            </a:r>
            <a:r>
              <a:rPr lang="en-US" dirty="0">
                <a:solidFill>
                  <a:schemeClr val="accent4">
                    <a:lumMod val="25000"/>
                  </a:schemeClr>
                </a:solidFill>
              </a:rPr>
              <a:t> </a:t>
            </a:r>
            <a:r>
              <a:rPr lang="en-US" dirty="0" err="1">
                <a:solidFill>
                  <a:schemeClr val="accent4">
                    <a:lumMod val="25000"/>
                  </a:schemeClr>
                </a:solidFill>
              </a:rPr>
              <a:t>bunara</a:t>
            </a:r>
            <a:r>
              <a:rPr lang="en-US" dirty="0">
                <a:solidFill>
                  <a:schemeClr val="accent4">
                    <a:lumMod val="25000"/>
                  </a:schemeClr>
                </a:solidFill>
              </a:rPr>
              <a:t> </a:t>
            </a:r>
            <a:r>
              <a:rPr lang="en-US" dirty="0" err="1">
                <a:solidFill>
                  <a:schemeClr val="accent4">
                    <a:lumMod val="25000"/>
                  </a:schemeClr>
                </a:solidFill>
              </a:rPr>
              <a:t>pronađeni</a:t>
            </a:r>
            <a:r>
              <a:rPr lang="en-US" dirty="0">
                <a:solidFill>
                  <a:schemeClr val="accent4">
                    <a:lumMod val="25000"/>
                  </a:schemeClr>
                </a:solidFill>
              </a:rPr>
              <a:t> </a:t>
            </a:r>
            <a:r>
              <a:rPr lang="en-US" dirty="0" err="1">
                <a:solidFill>
                  <a:schemeClr val="accent4">
                    <a:lumMod val="25000"/>
                  </a:schemeClr>
                </a:solidFill>
              </a:rPr>
              <a:t>na</a:t>
            </a:r>
            <a:r>
              <a:rPr lang="en-US" dirty="0">
                <a:solidFill>
                  <a:schemeClr val="accent4">
                    <a:lumMod val="25000"/>
                  </a:schemeClr>
                </a:solidFill>
              </a:rPr>
              <a:t> </a:t>
            </a:r>
            <a:r>
              <a:rPr lang="en-US" dirty="0" err="1">
                <a:solidFill>
                  <a:schemeClr val="accent4">
                    <a:lumMod val="25000"/>
                  </a:schemeClr>
                </a:solidFill>
              </a:rPr>
              <a:t>Trgu</a:t>
            </a:r>
            <a:r>
              <a:rPr lang="en-US" dirty="0">
                <a:solidFill>
                  <a:schemeClr val="accent4">
                    <a:lumMod val="25000"/>
                  </a:schemeClr>
                </a:solidFill>
              </a:rPr>
              <a:t> </a:t>
            </a:r>
            <a:r>
              <a:rPr lang="en-US" dirty="0" err="1">
                <a:solidFill>
                  <a:schemeClr val="accent4">
                    <a:lumMod val="25000"/>
                  </a:schemeClr>
                </a:solidFill>
              </a:rPr>
              <a:t>republike</a:t>
            </a:r>
            <a:r>
              <a:rPr lang="en-US" dirty="0">
                <a:solidFill>
                  <a:schemeClr val="accent4">
                    <a:lumMod val="25000"/>
                  </a:schemeClr>
                </a:solidFill>
              </a:rPr>
              <a:t> </a:t>
            </a:r>
            <a:r>
              <a:rPr lang="en-US" dirty="0" err="1">
                <a:solidFill>
                  <a:schemeClr val="accent4">
                    <a:lumMod val="25000"/>
                  </a:schemeClr>
                </a:solidFill>
              </a:rPr>
              <a:t>i</a:t>
            </a:r>
            <a:r>
              <a:rPr lang="en-US" dirty="0">
                <a:solidFill>
                  <a:schemeClr val="accent4">
                    <a:lumMod val="25000"/>
                  </a:schemeClr>
                </a:solidFill>
              </a:rPr>
              <a:t> </a:t>
            </a:r>
            <a:r>
              <a:rPr lang="en-US" dirty="0" err="1">
                <a:solidFill>
                  <a:schemeClr val="accent4">
                    <a:lumMod val="25000"/>
                  </a:schemeClr>
                </a:solidFill>
              </a:rPr>
              <a:t>drugim</a:t>
            </a:r>
            <a:r>
              <a:rPr lang="en-US" dirty="0">
                <a:solidFill>
                  <a:schemeClr val="accent4">
                    <a:lumMod val="25000"/>
                  </a:schemeClr>
                </a:solidFill>
              </a:rPr>
              <a:t> </a:t>
            </a:r>
            <a:r>
              <a:rPr lang="en-US" dirty="0" err="1">
                <a:solidFill>
                  <a:schemeClr val="accent4">
                    <a:lumMod val="25000"/>
                  </a:schemeClr>
                </a:solidFill>
              </a:rPr>
              <a:t>mestima</a:t>
            </a:r>
            <a:r>
              <a:rPr lang="en-US" dirty="0">
                <a:solidFill>
                  <a:schemeClr val="accent4">
                    <a:lumMod val="25000"/>
                  </a:schemeClr>
                </a:solidFill>
              </a:rPr>
              <a:t> u </a:t>
            </a:r>
            <a:r>
              <a:rPr lang="en-US" dirty="0" err="1">
                <a:solidFill>
                  <a:schemeClr val="accent4">
                    <a:lumMod val="25000"/>
                  </a:schemeClr>
                </a:solidFill>
              </a:rPr>
              <a:t>gradu</a:t>
            </a:r>
            <a:r>
              <a:rPr lang="en-US" dirty="0">
                <a:solidFill>
                  <a:schemeClr val="accent4">
                    <a:lumMod val="25000"/>
                  </a:schemeClr>
                </a:solidFill>
              </a:rPr>
              <a:t>. Pored </a:t>
            </a:r>
            <a:r>
              <a:rPr lang="en-US" dirty="0" err="1">
                <a:solidFill>
                  <a:schemeClr val="accent4">
                    <a:lumMod val="25000"/>
                  </a:schemeClr>
                </a:solidFill>
              </a:rPr>
              <a:t>Singidunuma</a:t>
            </a:r>
            <a:r>
              <a:rPr lang="en-US" dirty="0">
                <a:solidFill>
                  <a:schemeClr val="accent4">
                    <a:lumMod val="25000"/>
                  </a:schemeClr>
                </a:solidFill>
              </a:rPr>
              <a:t> u </a:t>
            </a:r>
            <a:r>
              <a:rPr lang="en-US" dirty="0" err="1">
                <a:solidFill>
                  <a:schemeClr val="accent4">
                    <a:lumMod val="25000"/>
                  </a:schemeClr>
                </a:solidFill>
              </a:rPr>
              <a:t>sastavu</a:t>
            </a:r>
            <a:r>
              <a:rPr lang="en-US" dirty="0">
                <a:solidFill>
                  <a:schemeClr val="accent4">
                    <a:lumMod val="25000"/>
                  </a:schemeClr>
                </a:solidFill>
              </a:rPr>
              <a:t> </a:t>
            </a:r>
            <a:r>
              <a:rPr lang="en-US" dirty="0" err="1">
                <a:solidFill>
                  <a:schemeClr val="accent4">
                    <a:lumMod val="25000"/>
                  </a:schemeClr>
                </a:solidFill>
              </a:rPr>
              <a:t>rimske</a:t>
            </a:r>
            <a:r>
              <a:rPr lang="en-US" dirty="0">
                <a:solidFill>
                  <a:schemeClr val="accent4">
                    <a:lumMod val="25000"/>
                  </a:schemeClr>
                </a:solidFill>
              </a:rPr>
              <a:t> </a:t>
            </a:r>
            <a:r>
              <a:rPr lang="en-US" dirty="0" err="1">
                <a:solidFill>
                  <a:schemeClr val="accent4">
                    <a:lumMod val="25000"/>
                  </a:schemeClr>
                </a:solidFill>
              </a:rPr>
              <a:t>imperije</a:t>
            </a:r>
            <a:r>
              <a:rPr lang="en-US" dirty="0">
                <a:solidFill>
                  <a:schemeClr val="accent4">
                    <a:lumMod val="25000"/>
                  </a:schemeClr>
                </a:solidFill>
              </a:rPr>
              <a:t> bio je </a:t>
            </a:r>
            <a:r>
              <a:rPr lang="en-US" dirty="0" err="1">
                <a:solidFill>
                  <a:schemeClr val="accent4">
                    <a:lumMod val="25000"/>
                  </a:schemeClr>
                </a:solidFill>
              </a:rPr>
              <a:t>i</a:t>
            </a:r>
            <a:r>
              <a:rPr lang="en-US" dirty="0">
                <a:solidFill>
                  <a:schemeClr val="accent4">
                    <a:lumMod val="25000"/>
                  </a:schemeClr>
                </a:solidFill>
              </a:rPr>
              <a:t> </a:t>
            </a:r>
            <a:r>
              <a:rPr lang="en-US" dirty="0" err="1">
                <a:solidFill>
                  <a:schemeClr val="accent4">
                    <a:lumMod val="25000"/>
                  </a:schemeClr>
                </a:solidFill>
              </a:rPr>
              <a:t>Taurunum</a:t>
            </a:r>
            <a:r>
              <a:rPr lang="en-US" dirty="0">
                <a:solidFill>
                  <a:schemeClr val="accent4">
                    <a:lumMod val="25000"/>
                  </a:schemeClr>
                </a:solidFill>
              </a:rPr>
              <a:t>, </a:t>
            </a:r>
            <a:r>
              <a:rPr lang="en-US" dirty="0" err="1">
                <a:solidFill>
                  <a:schemeClr val="accent4">
                    <a:lumMod val="25000"/>
                  </a:schemeClr>
                </a:solidFill>
              </a:rPr>
              <a:t>današnji</a:t>
            </a:r>
            <a:r>
              <a:rPr lang="en-US" dirty="0">
                <a:solidFill>
                  <a:schemeClr val="accent4">
                    <a:lumMod val="25000"/>
                  </a:schemeClr>
                </a:solidFill>
              </a:rPr>
              <a:t> </a:t>
            </a:r>
            <a:r>
              <a:rPr lang="en-US" dirty="0" err="1">
                <a:solidFill>
                  <a:schemeClr val="accent4">
                    <a:lumMod val="25000"/>
                  </a:schemeClr>
                </a:solidFill>
              </a:rPr>
              <a:t>Zemun</a:t>
            </a:r>
            <a:r>
              <a:rPr lang="en-US" dirty="0">
                <a:solidFill>
                  <a:schemeClr val="accent4">
                    <a:lumMod val="25000"/>
                  </a:schemeClr>
                </a:solidFill>
              </a:rPr>
              <a:t>. </a:t>
            </a:r>
            <a:endParaRPr dirty="0">
              <a:solidFill>
                <a:schemeClr val="accent4">
                  <a:lumMod val="25000"/>
                </a:schemeClr>
              </a:solidFill>
            </a:endParaRPr>
          </a:p>
        </p:txBody>
      </p:sp>
      <p:pic>
        <p:nvPicPr>
          <p:cNvPr id="3" name="Picture 2">
            <a:extLst>
              <a:ext uri="{FF2B5EF4-FFF2-40B4-BE49-F238E27FC236}">
                <a16:creationId xmlns:a16="http://schemas.microsoft.com/office/drawing/2014/main" xmlns="" id="{E0F9F2FB-D5F3-4B72-BA9A-C9FCC6219ECD}"/>
              </a:ext>
            </a:extLst>
          </p:cNvPr>
          <p:cNvPicPr>
            <a:picLocks noChangeAspect="1"/>
          </p:cNvPicPr>
          <p:nvPr/>
        </p:nvPicPr>
        <p:blipFill>
          <a:blip r:embed="rId3"/>
          <a:stretch>
            <a:fillRect/>
          </a:stretch>
        </p:blipFill>
        <p:spPr>
          <a:xfrm>
            <a:off x="5207000" y="1720677"/>
            <a:ext cx="3022600" cy="21277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39"/>
          <p:cNvSpPr txBox="1">
            <a:spLocks noGrp="1"/>
          </p:cNvSpPr>
          <p:nvPr>
            <p:ph type="title"/>
          </p:nvPr>
        </p:nvSpPr>
        <p:spPr>
          <a:xfrm>
            <a:off x="787500" y="454889"/>
            <a:ext cx="756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Latn-RS" dirty="0"/>
              <a:t>Rimljani </a:t>
            </a:r>
            <a:endParaRPr dirty="0"/>
          </a:p>
        </p:txBody>
      </p:sp>
      <p:sp>
        <p:nvSpPr>
          <p:cNvPr id="1136" name="Google Shape;1136;p39"/>
          <p:cNvSpPr txBox="1">
            <a:spLocks noGrp="1"/>
          </p:cNvSpPr>
          <p:nvPr>
            <p:ph type="body" idx="1"/>
          </p:nvPr>
        </p:nvSpPr>
        <p:spPr>
          <a:xfrm>
            <a:off x="787500" y="1249799"/>
            <a:ext cx="4229000" cy="343881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US" sz="1600" dirty="0" err="1"/>
              <a:t>Najveći</a:t>
            </a:r>
            <a:r>
              <a:rPr lang="en-US" sz="1600" dirty="0"/>
              <a:t> </a:t>
            </a:r>
            <a:r>
              <a:rPr lang="en-US" sz="1600" dirty="0" err="1"/>
              <a:t>procvat</a:t>
            </a:r>
            <a:r>
              <a:rPr lang="en-US" sz="1600" dirty="0"/>
              <a:t> </a:t>
            </a:r>
            <a:r>
              <a:rPr lang="en-US" sz="1600" dirty="0" err="1"/>
              <a:t>Singidunum</a:t>
            </a:r>
            <a:r>
              <a:rPr lang="en-US" sz="1600" dirty="0"/>
              <a:t> </a:t>
            </a:r>
            <a:r>
              <a:rPr lang="en-US" sz="1600" dirty="0" err="1"/>
              <a:t>doživljava</a:t>
            </a:r>
            <a:r>
              <a:rPr lang="en-US" sz="1600" dirty="0"/>
              <a:t> 86. </a:t>
            </a:r>
            <a:r>
              <a:rPr lang="en-US" sz="1600" dirty="0" err="1"/>
              <a:t>godine</a:t>
            </a:r>
            <a:r>
              <a:rPr lang="en-US" sz="1600" dirty="0"/>
              <a:t>, </a:t>
            </a:r>
            <a:r>
              <a:rPr lang="sr-Latn-RS" sz="1600" dirty="0"/>
              <a:t>kada je </a:t>
            </a:r>
            <a:r>
              <a:rPr lang="en-US" sz="1600" dirty="0" err="1"/>
              <a:t>izgrađeno</a:t>
            </a:r>
            <a:r>
              <a:rPr lang="en-US" sz="1600" dirty="0"/>
              <a:t> </a:t>
            </a:r>
            <a:r>
              <a:rPr lang="en-US" sz="1600" dirty="0" err="1"/>
              <a:t>prvo</a:t>
            </a:r>
            <a:r>
              <a:rPr lang="en-US" sz="1600" dirty="0"/>
              <a:t> </a:t>
            </a:r>
            <a:r>
              <a:rPr lang="en-US" sz="1600" dirty="0" err="1"/>
              <a:t>utvrđenje</a:t>
            </a:r>
            <a:r>
              <a:rPr lang="en-US" sz="1600" dirty="0"/>
              <a:t> od </a:t>
            </a:r>
            <a:r>
              <a:rPr lang="en-US" sz="1600" dirty="0" err="1"/>
              <a:t>kamena</a:t>
            </a:r>
            <a:r>
              <a:rPr lang="en-US" sz="1600" dirty="0"/>
              <a:t> </a:t>
            </a:r>
            <a:r>
              <a:rPr lang="en-US" sz="1600" dirty="0" err="1"/>
              <a:t>na</a:t>
            </a:r>
            <a:r>
              <a:rPr lang="en-US" sz="1600" dirty="0"/>
              <a:t> </a:t>
            </a:r>
            <a:r>
              <a:rPr lang="en-US" sz="1600" dirty="0" err="1"/>
              <a:t>Gornjem</a:t>
            </a:r>
            <a:r>
              <a:rPr lang="en-US" sz="1600" dirty="0"/>
              <a:t> </a:t>
            </a:r>
            <a:r>
              <a:rPr lang="en-US" sz="1600" dirty="0" err="1"/>
              <a:t>gradu</a:t>
            </a:r>
            <a:r>
              <a:rPr lang="en-US" sz="1600" dirty="0"/>
              <a:t>, </a:t>
            </a:r>
            <a:r>
              <a:rPr lang="en-US" sz="1600" dirty="0" err="1"/>
              <a:t>čiji</a:t>
            </a:r>
            <a:r>
              <a:rPr lang="en-US" sz="1600" dirty="0"/>
              <a:t> se </a:t>
            </a:r>
            <a:r>
              <a:rPr lang="sr-Latn-RS" sz="1600" dirty="0"/>
              <a:t>ostaci</a:t>
            </a:r>
            <a:r>
              <a:rPr lang="en-US" sz="1600" dirty="0"/>
              <a:t> </a:t>
            </a:r>
            <a:r>
              <a:rPr lang="en-US" sz="1600" dirty="0" err="1"/>
              <a:t>i</a:t>
            </a:r>
            <a:r>
              <a:rPr lang="en-US" sz="1600" dirty="0"/>
              <a:t> </a:t>
            </a:r>
            <a:r>
              <a:rPr lang="en-US" sz="1600" dirty="0" err="1"/>
              <a:t>danas</a:t>
            </a:r>
            <a:r>
              <a:rPr lang="en-US" sz="1600" dirty="0"/>
              <a:t> </a:t>
            </a:r>
            <a:r>
              <a:rPr lang="en-US" sz="1600" dirty="0" err="1"/>
              <a:t>mogu</a:t>
            </a:r>
            <a:r>
              <a:rPr lang="en-US" sz="1600" dirty="0"/>
              <a:t> </a:t>
            </a:r>
            <a:r>
              <a:rPr lang="sr-Latn-RS" sz="1600" dirty="0"/>
              <a:t>videti</a:t>
            </a:r>
            <a:r>
              <a:rPr lang="en-US" sz="1600" dirty="0"/>
              <a:t>. T</a:t>
            </a:r>
            <a:r>
              <a:rPr lang="sr-Latn-RS" sz="1600" dirty="0"/>
              <a:t>o utvrđenje ili</a:t>
            </a:r>
            <a:r>
              <a:rPr lang="en-US" sz="1600" dirty="0"/>
              <a:t> </a:t>
            </a:r>
            <a:r>
              <a:rPr lang="en-US" sz="1600" dirty="0" err="1"/>
              <a:t>kastrum</a:t>
            </a:r>
            <a:r>
              <a:rPr lang="en-US" sz="1600" dirty="0"/>
              <a:t> bi</a:t>
            </a:r>
            <a:r>
              <a:rPr lang="sr-Latn-RS" sz="1600" dirty="0"/>
              <a:t>l</a:t>
            </a:r>
            <a:r>
              <a:rPr lang="en-US" sz="1600" dirty="0"/>
              <a:t>o</a:t>
            </a:r>
            <a:r>
              <a:rPr lang="sr-Latn-RS" sz="1600" dirty="0"/>
              <a:t> je</a:t>
            </a:r>
            <a:r>
              <a:rPr lang="en-US" sz="1600" dirty="0"/>
              <a:t> </a:t>
            </a:r>
            <a:r>
              <a:rPr lang="en-US" sz="1600" dirty="0" err="1"/>
              <a:t>kvadratnog</a:t>
            </a:r>
            <a:r>
              <a:rPr lang="en-US" sz="1600" dirty="0"/>
              <a:t> </a:t>
            </a:r>
            <a:r>
              <a:rPr lang="en-US" sz="1600" dirty="0" err="1"/>
              <a:t>oblika</a:t>
            </a:r>
            <a:r>
              <a:rPr lang="en-US" sz="1600" dirty="0"/>
              <a:t> </a:t>
            </a:r>
            <a:r>
              <a:rPr lang="en-US" sz="1600" dirty="0" err="1"/>
              <a:t>i</a:t>
            </a:r>
            <a:r>
              <a:rPr lang="en-US" sz="1600" dirty="0"/>
              <a:t> </a:t>
            </a:r>
            <a:r>
              <a:rPr lang="en-US" sz="1600" dirty="0" err="1"/>
              <a:t>obuhvata</a:t>
            </a:r>
            <a:r>
              <a:rPr lang="sr-Latn-RS" sz="1600" dirty="0"/>
              <a:t>l</a:t>
            </a:r>
            <a:r>
              <a:rPr lang="en-US" sz="1600" dirty="0"/>
              <a:t>o je </a:t>
            </a:r>
            <a:r>
              <a:rPr lang="en-US" sz="1600" dirty="0" err="1"/>
              <a:t>prostor</a:t>
            </a:r>
            <a:r>
              <a:rPr lang="en-US" sz="1600" dirty="0"/>
              <a:t> </a:t>
            </a:r>
            <a:r>
              <a:rPr lang="en-US" sz="1600" dirty="0" err="1"/>
              <a:t>današnjeg</a:t>
            </a:r>
            <a:r>
              <a:rPr lang="en-US" sz="1600" dirty="0"/>
              <a:t> </a:t>
            </a:r>
            <a:r>
              <a:rPr lang="en-US" sz="1600" dirty="0" err="1"/>
              <a:t>Gornjeg</a:t>
            </a:r>
            <a:r>
              <a:rPr lang="en-US" sz="1600" dirty="0"/>
              <a:t> </a:t>
            </a:r>
            <a:r>
              <a:rPr lang="en-US" sz="1600" dirty="0" err="1"/>
              <a:t>grada</a:t>
            </a:r>
            <a:r>
              <a:rPr lang="en-US" sz="1600" dirty="0"/>
              <a:t> </a:t>
            </a:r>
            <a:r>
              <a:rPr lang="en-US" sz="1600" dirty="0" err="1"/>
              <a:t>na</a:t>
            </a:r>
            <a:r>
              <a:rPr lang="en-US" sz="1600" dirty="0"/>
              <a:t> </a:t>
            </a:r>
            <a:r>
              <a:rPr lang="en-US" sz="1600" dirty="0" err="1"/>
              <a:t>Kalemegdanu</a:t>
            </a:r>
            <a:r>
              <a:rPr lang="en-US" sz="1600" dirty="0"/>
              <a:t>. </a:t>
            </a:r>
            <a:r>
              <a:rPr lang="en-US" sz="1600" dirty="0" err="1"/>
              <a:t>Izgled</a:t>
            </a:r>
            <a:r>
              <a:rPr lang="en-US" sz="1600" dirty="0"/>
              <a:t> </a:t>
            </a:r>
            <a:r>
              <a:rPr lang="en-US" sz="1600" dirty="0" err="1"/>
              <a:t>Taurunuma</a:t>
            </a:r>
            <a:r>
              <a:rPr lang="en-US" sz="1600" dirty="0"/>
              <a:t> (</a:t>
            </a:r>
            <a:r>
              <a:rPr lang="en-US" sz="1600" dirty="0" err="1"/>
              <a:t>Zemuna</a:t>
            </a:r>
            <a:r>
              <a:rPr lang="en-US" sz="1600" dirty="0"/>
              <a:t>) </a:t>
            </a:r>
            <a:r>
              <a:rPr lang="en-US" sz="1600" dirty="0" err="1"/>
              <a:t>iz</a:t>
            </a:r>
            <a:r>
              <a:rPr lang="en-US" sz="1600" dirty="0"/>
              <a:t> tog </a:t>
            </a:r>
            <a:r>
              <a:rPr lang="en-US" sz="1600" dirty="0" err="1"/>
              <a:t>vremena</a:t>
            </a:r>
            <a:r>
              <a:rPr lang="en-US" sz="1600" dirty="0"/>
              <a:t> je </a:t>
            </a:r>
            <a:r>
              <a:rPr lang="en-US" sz="1600" dirty="0" err="1"/>
              <a:t>manje</a:t>
            </a:r>
            <a:r>
              <a:rPr lang="en-US" sz="1600" dirty="0"/>
              <a:t> </a:t>
            </a:r>
            <a:r>
              <a:rPr lang="en-US" sz="1600" dirty="0" err="1"/>
              <a:t>poznat</a:t>
            </a:r>
            <a:r>
              <a:rPr lang="en-US" sz="1600" dirty="0"/>
              <a:t> </a:t>
            </a:r>
            <a:r>
              <a:rPr lang="en-US" sz="1600" dirty="0" err="1"/>
              <a:t>i</a:t>
            </a:r>
            <a:r>
              <a:rPr lang="en-US" sz="1600" dirty="0"/>
              <a:t> on se </a:t>
            </a:r>
            <a:r>
              <a:rPr lang="en-US" sz="1600" dirty="0" err="1"/>
              <a:t>verovatno</a:t>
            </a:r>
            <a:r>
              <a:rPr lang="en-US" sz="1600" dirty="0"/>
              <a:t> </a:t>
            </a:r>
            <a:r>
              <a:rPr lang="en-US" sz="1600" dirty="0" err="1"/>
              <a:t>nalazio</a:t>
            </a:r>
            <a:r>
              <a:rPr lang="en-US" sz="1600" dirty="0"/>
              <a:t> </a:t>
            </a:r>
            <a:r>
              <a:rPr lang="en-US" sz="1600" dirty="0" err="1"/>
              <a:t>na</a:t>
            </a:r>
            <a:r>
              <a:rPr lang="en-US" sz="1600" dirty="0"/>
              <a:t> </a:t>
            </a:r>
            <a:r>
              <a:rPr lang="en-US" sz="1600" dirty="0" err="1"/>
              <a:t>mestu</a:t>
            </a:r>
            <a:r>
              <a:rPr lang="en-US" sz="1600" dirty="0"/>
              <a:t> </a:t>
            </a:r>
            <a:r>
              <a:rPr lang="en-US" sz="1600" dirty="0" err="1"/>
              <a:t>današnjeg</a:t>
            </a:r>
            <a:r>
              <a:rPr lang="en-US" sz="1600" dirty="0"/>
              <a:t> </a:t>
            </a:r>
            <a:r>
              <a:rPr lang="en-US" sz="1600" dirty="0" err="1"/>
              <a:t>Donjeg</a:t>
            </a:r>
            <a:r>
              <a:rPr lang="en-US" sz="1600" dirty="0"/>
              <a:t> </a:t>
            </a:r>
            <a:r>
              <a:rPr lang="en-US" sz="1600" dirty="0" err="1"/>
              <a:t>grada</a:t>
            </a:r>
            <a:r>
              <a:rPr lang="en-US" sz="1600" dirty="0"/>
              <a:t>. Kao </a:t>
            </a:r>
            <a:r>
              <a:rPr lang="en-US" sz="1600" dirty="0" err="1"/>
              <a:t>značajniji</a:t>
            </a:r>
            <a:r>
              <a:rPr lang="en-US" sz="1600" dirty="0"/>
              <a:t> </a:t>
            </a:r>
            <a:r>
              <a:rPr lang="en-US" sz="1600" dirty="0" err="1"/>
              <a:t>rimski</a:t>
            </a:r>
            <a:r>
              <a:rPr lang="en-US" sz="1600" dirty="0"/>
              <a:t> </a:t>
            </a:r>
            <a:r>
              <a:rPr lang="en-US" sz="1600" dirty="0" err="1"/>
              <a:t>vojni</a:t>
            </a:r>
            <a:r>
              <a:rPr lang="en-US" sz="1600" dirty="0"/>
              <a:t> </a:t>
            </a:r>
            <a:r>
              <a:rPr lang="en-US" sz="1600" dirty="0" err="1"/>
              <a:t>logor</a:t>
            </a:r>
            <a:r>
              <a:rPr lang="en-US" sz="1600" dirty="0"/>
              <a:t> </a:t>
            </a:r>
            <a:r>
              <a:rPr lang="en-US" sz="1600" dirty="0" err="1"/>
              <a:t>Singidunum</a:t>
            </a:r>
            <a:r>
              <a:rPr lang="en-US" sz="1600" dirty="0"/>
              <a:t> je </a:t>
            </a:r>
            <a:r>
              <a:rPr lang="en-US" sz="1600" dirty="0" err="1"/>
              <a:t>stekao</a:t>
            </a:r>
            <a:r>
              <a:rPr lang="en-US" sz="1600" dirty="0"/>
              <a:t> </a:t>
            </a:r>
            <a:r>
              <a:rPr lang="en-US" sz="1600" dirty="0" err="1"/>
              <a:t>gradska</a:t>
            </a:r>
            <a:r>
              <a:rPr lang="en-US" sz="1600" dirty="0"/>
              <a:t> </a:t>
            </a:r>
            <a:r>
              <a:rPr lang="en-US" sz="1600" dirty="0" err="1"/>
              <a:t>prava</a:t>
            </a:r>
            <a:r>
              <a:rPr lang="en-US" sz="1600" dirty="0"/>
              <a:t> u II </a:t>
            </a:r>
            <a:r>
              <a:rPr lang="en-US" sz="1600" dirty="0" err="1"/>
              <a:t>veku</a:t>
            </a:r>
            <a:r>
              <a:rPr lang="en-US" sz="1600" dirty="0"/>
              <a:t> n. e. za </a:t>
            </a:r>
            <a:r>
              <a:rPr lang="en-US" sz="1600" dirty="0" err="1"/>
              <a:t>vreme</a:t>
            </a:r>
            <a:r>
              <a:rPr lang="en-US" sz="1600" dirty="0"/>
              <a:t> </a:t>
            </a:r>
            <a:r>
              <a:rPr lang="en-US" sz="1600" dirty="0" err="1"/>
              <a:t>cara</a:t>
            </a:r>
            <a:r>
              <a:rPr lang="en-US" sz="1600" dirty="0"/>
              <a:t> </a:t>
            </a:r>
            <a:r>
              <a:rPr lang="en-US" sz="1600" dirty="0" err="1"/>
              <a:t>Hadrijana</a:t>
            </a:r>
            <a:endParaRPr sz="1600" dirty="0"/>
          </a:p>
        </p:txBody>
      </p:sp>
      <p:pic>
        <p:nvPicPr>
          <p:cNvPr id="3" name="Picture 2">
            <a:extLst>
              <a:ext uri="{FF2B5EF4-FFF2-40B4-BE49-F238E27FC236}">
                <a16:creationId xmlns:a16="http://schemas.microsoft.com/office/drawing/2014/main" xmlns="" id="{C8F4C273-CDFD-466A-8B6F-900998AF3F54}"/>
              </a:ext>
            </a:extLst>
          </p:cNvPr>
          <p:cNvPicPr>
            <a:picLocks noChangeAspect="1"/>
          </p:cNvPicPr>
          <p:nvPr/>
        </p:nvPicPr>
        <p:blipFill>
          <a:blip r:embed="rId3"/>
          <a:stretch>
            <a:fillRect/>
          </a:stretch>
        </p:blipFill>
        <p:spPr>
          <a:xfrm>
            <a:off x="5245100" y="1648397"/>
            <a:ext cx="3263900" cy="22453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40"/>
          <p:cNvSpPr txBox="1">
            <a:spLocks noGrp="1"/>
          </p:cNvSpPr>
          <p:nvPr>
            <p:ph type="ctrTitle"/>
          </p:nvPr>
        </p:nvSpPr>
        <p:spPr>
          <a:xfrm flipH="1">
            <a:off x="2769525" y="1206963"/>
            <a:ext cx="3429000" cy="95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r-Latn-RS" dirty="0"/>
              <a:t>Srednji vek</a:t>
            </a:r>
            <a:endParaRPr dirty="0"/>
          </a:p>
        </p:txBody>
      </p:sp>
      <p:sp>
        <p:nvSpPr>
          <p:cNvPr id="1142" name="Google Shape;1142;p40"/>
          <p:cNvSpPr txBox="1">
            <a:spLocks noGrp="1"/>
          </p:cNvSpPr>
          <p:nvPr>
            <p:ph type="subTitle" idx="1"/>
          </p:nvPr>
        </p:nvSpPr>
        <p:spPr>
          <a:xfrm flipH="1">
            <a:off x="1765299" y="2157663"/>
            <a:ext cx="5575300" cy="14937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sr-Latn-RS" sz="2000" dirty="0"/>
              <a:t>U srednjem veku, Singidunum su osvajala brojna plemena – Huni, Avari, Ostrogoti i drugi, a oko 630. godine nove ere na ove prostore stižu Sloveni. Prvi zapisi o slovenskom imenu Beograd potiču sa kraja IX veka. </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1941" name="Google Shape;1941;p45"/>
          <p:cNvSpPr txBox="1">
            <a:spLocks noGrp="1"/>
          </p:cNvSpPr>
          <p:nvPr>
            <p:ph type="subTitle" idx="1"/>
          </p:nvPr>
        </p:nvSpPr>
        <p:spPr>
          <a:xfrm>
            <a:off x="4776314" y="551621"/>
            <a:ext cx="3755456" cy="4153512"/>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sr-Latn-RS" sz="1600" dirty="0">
                <a:solidFill>
                  <a:schemeClr val="accent4">
                    <a:lumMod val="25000"/>
                  </a:schemeClr>
                </a:solidFill>
              </a:rPr>
              <a:t>Posle brojnih sukoba između Vizantije, Mađarske i Bugarske, Beograd kao deo Srema prelazi pod vlast Srba 1284.godine. Prvi srpsku kralj koji je vladao Beogradom bio je Stefan Dragutin </a:t>
            </a:r>
            <a:r>
              <a:rPr lang="ru-RU" sz="1600" dirty="0">
                <a:solidFill>
                  <a:schemeClr val="accent4">
                    <a:lumMod val="25000"/>
                  </a:schemeClr>
                </a:solidFill>
              </a:rPr>
              <a:t>(1276—1282),</a:t>
            </a:r>
            <a:r>
              <a:rPr lang="sr-Latn-RS" sz="1600" dirty="0">
                <a:solidFill>
                  <a:schemeClr val="accent4">
                    <a:lumMod val="25000"/>
                  </a:schemeClr>
                </a:solidFill>
              </a:rPr>
              <a:t>.</a:t>
            </a:r>
          </a:p>
          <a:p>
            <a:pPr marL="0" lvl="0" indent="0" algn="just" rtl="0">
              <a:lnSpc>
                <a:spcPct val="100000"/>
              </a:lnSpc>
              <a:spcBef>
                <a:spcPts val="0"/>
              </a:spcBef>
              <a:spcAft>
                <a:spcPts val="0"/>
              </a:spcAft>
              <a:buNone/>
            </a:pPr>
            <a:r>
              <a:rPr lang="sr-Latn-RS" sz="1600" dirty="0">
                <a:solidFill>
                  <a:schemeClr val="accent4">
                    <a:lumMod val="25000"/>
                  </a:schemeClr>
                </a:solidFill>
              </a:rPr>
              <a:t>Posle Kosovskog boja 1389.godine, Srpsko carstvo se raspalo i južni delovi su pali pod vlast Turaka Osmanlija. </a:t>
            </a:r>
          </a:p>
          <a:p>
            <a:pPr marL="0" lvl="0" indent="0" algn="just" rtl="0">
              <a:lnSpc>
                <a:spcPct val="100000"/>
              </a:lnSpc>
              <a:spcBef>
                <a:spcPts val="0"/>
              </a:spcBef>
              <a:spcAft>
                <a:spcPts val="0"/>
              </a:spcAft>
              <a:buNone/>
            </a:pPr>
            <a:r>
              <a:rPr lang="sr-Latn-RS" sz="1600" dirty="0">
                <a:solidFill>
                  <a:schemeClr val="accent4">
                    <a:lumMod val="25000"/>
                  </a:schemeClr>
                </a:solidFill>
              </a:rPr>
              <a:t>Srpski despot Stefan Lazarević dobija na upravljanje Beograd od ugarskog kralja Žigmunda, a 1405.godine ga je proglasio prestonicom. To je bio period velikog uspona Beograda, kada su stare zidine, zamkovi, cvrkve i tvrđave obnovljene</a:t>
            </a:r>
            <a:r>
              <a:rPr lang="ru-RU" sz="1600" dirty="0">
                <a:solidFill>
                  <a:schemeClr val="accent4">
                    <a:lumMod val="25000"/>
                  </a:schemeClr>
                </a:solidFill>
              </a:rPr>
              <a:t>. </a:t>
            </a:r>
            <a:r>
              <a:rPr lang="sr-Latn-RS" sz="1600" dirty="0">
                <a:solidFill>
                  <a:schemeClr val="accent4">
                    <a:lumMod val="25000"/>
                  </a:schemeClr>
                </a:solidFill>
              </a:rPr>
              <a:t>Narednih 70 godina Beograd je odolevao napadima Turaka.</a:t>
            </a:r>
            <a:endParaRPr sz="1600" dirty="0">
              <a:solidFill>
                <a:schemeClr val="accent4">
                  <a:lumMod val="25000"/>
                </a:schemeClr>
              </a:solidFill>
            </a:endParaRPr>
          </a:p>
        </p:txBody>
      </p:sp>
      <p:pic>
        <p:nvPicPr>
          <p:cNvPr id="5" name="Picture 4">
            <a:extLst>
              <a:ext uri="{FF2B5EF4-FFF2-40B4-BE49-F238E27FC236}">
                <a16:creationId xmlns:a16="http://schemas.microsoft.com/office/drawing/2014/main" xmlns="" id="{32EE740F-41CC-4DFA-A1EA-D3CD517FD11E}"/>
              </a:ext>
            </a:extLst>
          </p:cNvPr>
          <p:cNvPicPr>
            <a:picLocks noChangeAspect="1"/>
          </p:cNvPicPr>
          <p:nvPr/>
        </p:nvPicPr>
        <p:blipFill>
          <a:blip r:embed="rId3"/>
          <a:stretch>
            <a:fillRect/>
          </a:stretch>
        </p:blipFill>
        <p:spPr>
          <a:xfrm>
            <a:off x="1216402" y="826600"/>
            <a:ext cx="2704895" cy="3481930"/>
          </a:xfrm>
          <a:prstGeom prst="rect">
            <a:avLst/>
          </a:prstGeom>
        </p:spPr>
      </p:pic>
      <p:grpSp>
        <p:nvGrpSpPr>
          <p:cNvPr id="1943" name="Google Shape;1943;p45"/>
          <p:cNvGrpSpPr/>
          <p:nvPr/>
        </p:nvGrpSpPr>
        <p:grpSpPr>
          <a:xfrm>
            <a:off x="711281" y="475371"/>
            <a:ext cx="1726776" cy="4134511"/>
            <a:chOff x="711281" y="475371"/>
            <a:chExt cx="1726776" cy="4134511"/>
          </a:xfrm>
        </p:grpSpPr>
        <p:sp>
          <p:nvSpPr>
            <p:cNvPr id="1944" name="Google Shape;1944;p45"/>
            <p:cNvSpPr/>
            <p:nvPr/>
          </p:nvSpPr>
          <p:spPr>
            <a:xfrm>
              <a:off x="763460" y="967249"/>
              <a:ext cx="578476" cy="1160921"/>
            </a:xfrm>
            <a:custGeom>
              <a:avLst/>
              <a:gdLst/>
              <a:ahLst/>
              <a:cxnLst/>
              <a:rect l="l" t="t" r="r" b="b"/>
              <a:pathLst>
                <a:path w="16319" h="32750" extrusionOk="0">
                  <a:moveTo>
                    <a:pt x="10658" y="9849"/>
                  </a:moveTo>
                  <a:cubicBezTo>
                    <a:pt x="10658" y="10658"/>
                    <a:pt x="10513" y="11531"/>
                    <a:pt x="10319" y="12275"/>
                  </a:cubicBezTo>
                  <a:cubicBezTo>
                    <a:pt x="10383" y="11467"/>
                    <a:pt x="10513" y="10658"/>
                    <a:pt x="10658" y="9849"/>
                  </a:cubicBezTo>
                  <a:close/>
                  <a:moveTo>
                    <a:pt x="7343" y="550"/>
                  </a:moveTo>
                  <a:lnTo>
                    <a:pt x="7343" y="550"/>
                  </a:lnTo>
                  <a:cubicBezTo>
                    <a:pt x="7682" y="1682"/>
                    <a:pt x="7084" y="2830"/>
                    <a:pt x="6744" y="3979"/>
                  </a:cubicBezTo>
                  <a:cubicBezTo>
                    <a:pt x="5871" y="6680"/>
                    <a:pt x="6534" y="9574"/>
                    <a:pt x="7278" y="12340"/>
                  </a:cubicBezTo>
                  <a:cubicBezTo>
                    <a:pt x="7618" y="13488"/>
                    <a:pt x="7957" y="14701"/>
                    <a:pt x="8297" y="15833"/>
                  </a:cubicBezTo>
                  <a:cubicBezTo>
                    <a:pt x="8362" y="11661"/>
                    <a:pt x="8491" y="7553"/>
                    <a:pt x="8556" y="3445"/>
                  </a:cubicBezTo>
                  <a:cubicBezTo>
                    <a:pt x="8637" y="3170"/>
                    <a:pt x="8766" y="2766"/>
                    <a:pt x="8960" y="2766"/>
                  </a:cubicBezTo>
                  <a:lnTo>
                    <a:pt x="9041" y="2766"/>
                  </a:lnTo>
                  <a:cubicBezTo>
                    <a:pt x="10173" y="3235"/>
                    <a:pt x="10788" y="4383"/>
                    <a:pt x="10917" y="5596"/>
                  </a:cubicBezTo>
                  <a:cubicBezTo>
                    <a:pt x="10982" y="6744"/>
                    <a:pt x="10723" y="7892"/>
                    <a:pt x="10513" y="9041"/>
                  </a:cubicBezTo>
                  <a:cubicBezTo>
                    <a:pt x="10173" y="10852"/>
                    <a:pt x="9979" y="12679"/>
                    <a:pt x="9914" y="14491"/>
                  </a:cubicBezTo>
                  <a:cubicBezTo>
                    <a:pt x="10577" y="12938"/>
                    <a:pt x="10917" y="11256"/>
                    <a:pt x="10917" y="9574"/>
                  </a:cubicBezTo>
                  <a:cubicBezTo>
                    <a:pt x="10917" y="9105"/>
                    <a:pt x="10917" y="8636"/>
                    <a:pt x="11127" y="8151"/>
                  </a:cubicBezTo>
                  <a:cubicBezTo>
                    <a:pt x="11257" y="7747"/>
                    <a:pt x="11661" y="7423"/>
                    <a:pt x="12065" y="7423"/>
                  </a:cubicBezTo>
                  <a:cubicBezTo>
                    <a:pt x="12130" y="7423"/>
                    <a:pt x="12195" y="7423"/>
                    <a:pt x="12275" y="7488"/>
                  </a:cubicBezTo>
                  <a:cubicBezTo>
                    <a:pt x="12874" y="7618"/>
                    <a:pt x="13003" y="8297"/>
                    <a:pt x="13149" y="8830"/>
                  </a:cubicBezTo>
                  <a:cubicBezTo>
                    <a:pt x="13278" y="8830"/>
                    <a:pt x="13343" y="8766"/>
                    <a:pt x="13407" y="8766"/>
                  </a:cubicBezTo>
                  <a:cubicBezTo>
                    <a:pt x="13957" y="8766"/>
                    <a:pt x="14362" y="9445"/>
                    <a:pt x="14556" y="9979"/>
                  </a:cubicBezTo>
                  <a:cubicBezTo>
                    <a:pt x="14960" y="11127"/>
                    <a:pt x="15364" y="12275"/>
                    <a:pt x="15769" y="13407"/>
                  </a:cubicBezTo>
                  <a:cubicBezTo>
                    <a:pt x="15914" y="13892"/>
                    <a:pt x="16044" y="14426"/>
                    <a:pt x="15769" y="14766"/>
                  </a:cubicBezTo>
                  <a:cubicBezTo>
                    <a:pt x="15575" y="14960"/>
                    <a:pt x="15300" y="15024"/>
                    <a:pt x="15025" y="15024"/>
                  </a:cubicBezTo>
                  <a:cubicBezTo>
                    <a:pt x="14831" y="15024"/>
                    <a:pt x="14701" y="14960"/>
                    <a:pt x="14556" y="14960"/>
                  </a:cubicBezTo>
                  <a:cubicBezTo>
                    <a:pt x="14216" y="14960"/>
                    <a:pt x="13812" y="14895"/>
                    <a:pt x="13488" y="14895"/>
                  </a:cubicBezTo>
                  <a:cubicBezTo>
                    <a:pt x="12938" y="14895"/>
                    <a:pt x="12340" y="14960"/>
                    <a:pt x="11790" y="15170"/>
                  </a:cubicBezTo>
                  <a:cubicBezTo>
                    <a:pt x="10982" y="15510"/>
                    <a:pt x="10173" y="16173"/>
                    <a:pt x="9979" y="17046"/>
                  </a:cubicBezTo>
                  <a:cubicBezTo>
                    <a:pt x="8960" y="21704"/>
                    <a:pt x="8491" y="26491"/>
                    <a:pt x="8637" y="31278"/>
                  </a:cubicBezTo>
                  <a:cubicBezTo>
                    <a:pt x="8637" y="31601"/>
                    <a:pt x="8637" y="32086"/>
                    <a:pt x="8362" y="32345"/>
                  </a:cubicBezTo>
                  <a:cubicBezTo>
                    <a:pt x="8297" y="32410"/>
                    <a:pt x="8151" y="32491"/>
                    <a:pt x="8022" y="32491"/>
                  </a:cubicBezTo>
                  <a:cubicBezTo>
                    <a:pt x="7747" y="32491"/>
                    <a:pt x="7553" y="32345"/>
                    <a:pt x="7553" y="32086"/>
                  </a:cubicBezTo>
                  <a:cubicBezTo>
                    <a:pt x="7828" y="28108"/>
                    <a:pt x="7682" y="24065"/>
                    <a:pt x="7149" y="20151"/>
                  </a:cubicBezTo>
                  <a:cubicBezTo>
                    <a:pt x="7019" y="19003"/>
                    <a:pt x="6809" y="17725"/>
                    <a:pt x="6065" y="16852"/>
                  </a:cubicBezTo>
                  <a:cubicBezTo>
                    <a:pt x="5596" y="16383"/>
                    <a:pt x="5063" y="16043"/>
                    <a:pt x="4658" y="15574"/>
                  </a:cubicBezTo>
                  <a:cubicBezTo>
                    <a:pt x="4044" y="14895"/>
                    <a:pt x="3785" y="13957"/>
                    <a:pt x="3914" y="13084"/>
                  </a:cubicBezTo>
                  <a:cubicBezTo>
                    <a:pt x="3979" y="12679"/>
                    <a:pt x="4189" y="12194"/>
                    <a:pt x="4594" y="12000"/>
                  </a:cubicBezTo>
                  <a:cubicBezTo>
                    <a:pt x="4658" y="11936"/>
                    <a:pt x="4788" y="11936"/>
                    <a:pt x="4917" y="11936"/>
                  </a:cubicBezTo>
                  <a:cubicBezTo>
                    <a:pt x="5257" y="11936"/>
                    <a:pt x="5596" y="12065"/>
                    <a:pt x="5661" y="12405"/>
                  </a:cubicBezTo>
                  <a:lnTo>
                    <a:pt x="4658" y="13003"/>
                  </a:lnTo>
                  <a:cubicBezTo>
                    <a:pt x="5257" y="14151"/>
                    <a:pt x="6275" y="15024"/>
                    <a:pt x="7553" y="15429"/>
                  </a:cubicBezTo>
                  <a:cubicBezTo>
                    <a:pt x="7213" y="14297"/>
                    <a:pt x="6939" y="13084"/>
                    <a:pt x="6680" y="11936"/>
                  </a:cubicBezTo>
                  <a:cubicBezTo>
                    <a:pt x="6275" y="10254"/>
                    <a:pt x="4723" y="9235"/>
                    <a:pt x="3235" y="8297"/>
                  </a:cubicBezTo>
                  <a:cubicBezTo>
                    <a:pt x="2895" y="8087"/>
                    <a:pt x="2491" y="7828"/>
                    <a:pt x="2087" y="7828"/>
                  </a:cubicBezTo>
                  <a:cubicBezTo>
                    <a:pt x="1957" y="7828"/>
                    <a:pt x="1893" y="7828"/>
                    <a:pt x="1828" y="7892"/>
                  </a:cubicBezTo>
                  <a:cubicBezTo>
                    <a:pt x="1488" y="7957"/>
                    <a:pt x="1149" y="8232"/>
                    <a:pt x="809" y="8232"/>
                  </a:cubicBezTo>
                  <a:cubicBezTo>
                    <a:pt x="405" y="8232"/>
                    <a:pt x="65" y="7747"/>
                    <a:pt x="405" y="7553"/>
                  </a:cubicBezTo>
                  <a:cubicBezTo>
                    <a:pt x="1763" y="6809"/>
                    <a:pt x="1424" y="4318"/>
                    <a:pt x="2895" y="3849"/>
                  </a:cubicBezTo>
                  <a:cubicBezTo>
                    <a:pt x="3300" y="3704"/>
                    <a:pt x="3510" y="3235"/>
                    <a:pt x="3510" y="2766"/>
                  </a:cubicBezTo>
                  <a:cubicBezTo>
                    <a:pt x="3575" y="2297"/>
                    <a:pt x="3510" y="1828"/>
                    <a:pt x="3704" y="1423"/>
                  </a:cubicBezTo>
                  <a:cubicBezTo>
                    <a:pt x="3850" y="1213"/>
                    <a:pt x="4189" y="1019"/>
                    <a:pt x="4448" y="1019"/>
                  </a:cubicBezTo>
                  <a:cubicBezTo>
                    <a:pt x="4594" y="1019"/>
                    <a:pt x="4723" y="1084"/>
                    <a:pt x="4852" y="1213"/>
                  </a:cubicBezTo>
                  <a:cubicBezTo>
                    <a:pt x="4998" y="1423"/>
                    <a:pt x="5321" y="1553"/>
                    <a:pt x="5661" y="1553"/>
                  </a:cubicBezTo>
                  <a:cubicBezTo>
                    <a:pt x="5806" y="1553"/>
                    <a:pt x="6001" y="1488"/>
                    <a:pt x="6211" y="1423"/>
                  </a:cubicBezTo>
                  <a:cubicBezTo>
                    <a:pt x="6615" y="1278"/>
                    <a:pt x="7019" y="874"/>
                    <a:pt x="7343" y="550"/>
                  </a:cubicBezTo>
                  <a:close/>
                  <a:moveTo>
                    <a:pt x="7424" y="0"/>
                  </a:moveTo>
                  <a:lnTo>
                    <a:pt x="7149" y="340"/>
                  </a:lnTo>
                  <a:cubicBezTo>
                    <a:pt x="6809" y="680"/>
                    <a:pt x="6470" y="1019"/>
                    <a:pt x="6065" y="1213"/>
                  </a:cubicBezTo>
                  <a:cubicBezTo>
                    <a:pt x="5936" y="1278"/>
                    <a:pt x="5806" y="1278"/>
                    <a:pt x="5661" y="1278"/>
                  </a:cubicBezTo>
                  <a:cubicBezTo>
                    <a:pt x="5402" y="1278"/>
                    <a:pt x="5192" y="1213"/>
                    <a:pt x="5063" y="1019"/>
                  </a:cubicBezTo>
                  <a:cubicBezTo>
                    <a:pt x="4917" y="809"/>
                    <a:pt x="4658" y="744"/>
                    <a:pt x="4448" y="744"/>
                  </a:cubicBezTo>
                  <a:cubicBezTo>
                    <a:pt x="4044" y="744"/>
                    <a:pt x="3639" y="954"/>
                    <a:pt x="3510" y="1359"/>
                  </a:cubicBezTo>
                  <a:cubicBezTo>
                    <a:pt x="3300" y="1682"/>
                    <a:pt x="3300" y="2022"/>
                    <a:pt x="3235" y="2426"/>
                  </a:cubicBezTo>
                  <a:lnTo>
                    <a:pt x="3235" y="2766"/>
                  </a:lnTo>
                  <a:cubicBezTo>
                    <a:pt x="3235" y="3105"/>
                    <a:pt x="3106" y="3510"/>
                    <a:pt x="2766" y="3574"/>
                  </a:cubicBezTo>
                  <a:cubicBezTo>
                    <a:pt x="1893" y="3914"/>
                    <a:pt x="1618" y="4787"/>
                    <a:pt x="1278" y="5661"/>
                  </a:cubicBezTo>
                  <a:cubicBezTo>
                    <a:pt x="1084" y="6340"/>
                    <a:pt x="809" y="7019"/>
                    <a:pt x="275" y="7343"/>
                  </a:cubicBezTo>
                  <a:cubicBezTo>
                    <a:pt x="65" y="7488"/>
                    <a:pt x="1" y="7682"/>
                    <a:pt x="65" y="7957"/>
                  </a:cubicBezTo>
                  <a:cubicBezTo>
                    <a:pt x="146" y="8232"/>
                    <a:pt x="405" y="8491"/>
                    <a:pt x="809" y="8491"/>
                  </a:cubicBezTo>
                  <a:cubicBezTo>
                    <a:pt x="1084" y="8491"/>
                    <a:pt x="1278" y="8361"/>
                    <a:pt x="1488" y="8297"/>
                  </a:cubicBezTo>
                  <a:cubicBezTo>
                    <a:pt x="1618" y="8232"/>
                    <a:pt x="1763" y="8151"/>
                    <a:pt x="1893" y="8087"/>
                  </a:cubicBezTo>
                  <a:lnTo>
                    <a:pt x="2087" y="8087"/>
                  </a:lnTo>
                  <a:cubicBezTo>
                    <a:pt x="2426" y="8087"/>
                    <a:pt x="2766" y="8297"/>
                    <a:pt x="3106" y="8556"/>
                  </a:cubicBezTo>
                  <a:cubicBezTo>
                    <a:pt x="4594" y="9445"/>
                    <a:pt x="6001" y="10448"/>
                    <a:pt x="6405" y="12000"/>
                  </a:cubicBezTo>
                  <a:lnTo>
                    <a:pt x="6874" y="13957"/>
                  </a:lnTo>
                  <a:lnTo>
                    <a:pt x="7149" y="15024"/>
                  </a:lnTo>
                  <a:cubicBezTo>
                    <a:pt x="6275" y="14620"/>
                    <a:pt x="5532" y="13957"/>
                    <a:pt x="5063" y="13084"/>
                  </a:cubicBezTo>
                  <a:cubicBezTo>
                    <a:pt x="5321" y="12938"/>
                    <a:pt x="5596" y="12809"/>
                    <a:pt x="5806" y="12599"/>
                  </a:cubicBezTo>
                  <a:lnTo>
                    <a:pt x="5936" y="12469"/>
                  </a:lnTo>
                  <a:lnTo>
                    <a:pt x="5871" y="12340"/>
                  </a:lnTo>
                  <a:cubicBezTo>
                    <a:pt x="5806" y="11936"/>
                    <a:pt x="5402" y="11661"/>
                    <a:pt x="4917" y="11661"/>
                  </a:cubicBezTo>
                  <a:cubicBezTo>
                    <a:pt x="4788" y="11661"/>
                    <a:pt x="4594" y="11661"/>
                    <a:pt x="4448" y="11725"/>
                  </a:cubicBezTo>
                  <a:cubicBezTo>
                    <a:pt x="4044" y="12000"/>
                    <a:pt x="3785" y="12405"/>
                    <a:pt x="3639" y="13084"/>
                  </a:cubicBezTo>
                  <a:cubicBezTo>
                    <a:pt x="3510" y="14022"/>
                    <a:pt x="3785" y="14960"/>
                    <a:pt x="4448" y="15704"/>
                  </a:cubicBezTo>
                  <a:cubicBezTo>
                    <a:pt x="4658" y="15979"/>
                    <a:pt x="4917" y="16237"/>
                    <a:pt x="5192" y="16448"/>
                  </a:cubicBezTo>
                  <a:cubicBezTo>
                    <a:pt x="5402" y="16642"/>
                    <a:pt x="5661" y="16852"/>
                    <a:pt x="5871" y="17046"/>
                  </a:cubicBezTo>
                  <a:cubicBezTo>
                    <a:pt x="6534" y="17855"/>
                    <a:pt x="6744" y="19068"/>
                    <a:pt x="6874" y="20151"/>
                  </a:cubicBezTo>
                  <a:cubicBezTo>
                    <a:pt x="7424" y="24130"/>
                    <a:pt x="7553" y="28108"/>
                    <a:pt x="7278" y="32086"/>
                  </a:cubicBezTo>
                  <a:cubicBezTo>
                    <a:pt x="7278" y="32216"/>
                    <a:pt x="7343" y="32410"/>
                    <a:pt x="7424" y="32491"/>
                  </a:cubicBezTo>
                  <a:cubicBezTo>
                    <a:pt x="7553" y="32685"/>
                    <a:pt x="7747" y="32749"/>
                    <a:pt x="8022" y="32749"/>
                  </a:cubicBezTo>
                  <a:cubicBezTo>
                    <a:pt x="8232" y="32749"/>
                    <a:pt x="8426" y="32685"/>
                    <a:pt x="8556" y="32491"/>
                  </a:cubicBezTo>
                  <a:cubicBezTo>
                    <a:pt x="8960" y="32151"/>
                    <a:pt x="8895" y="31601"/>
                    <a:pt x="8895" y="31278"/>
                  </a:cubicBezTo>
                  <a:cubicBezTo>
                    <a:pt x="8766" y="26491"/>
                    <a:pt x="9170" y="21768"/>
                    <a:pt x="10254" y="17127"/>
                  </a:cubicBezTo>
                  <a:cubicBezTo>
                    <a:pt x="10448" y="16383"/>
                    <a:pt x="11062" y="15704"/>
                    <a:pt x="11936" y="15429"/>
                  </a:cubicBezTo>
                  <a:cubicBezTo>
                    <a:pt x="12405" y="15235"/>
                    <a:pt x="12874" y="15170"/>
                    <a:pt x="13488" y="15170"/>
                  </a:cubicBezTo>
                  <a:cubicBezTo>
                    <a:pt x="13812" y="15170"/>
                    <a:pt x="14151" y="15235"/>
                    <a:pt x="14491" y="15235"/>
                  </a:cubicBezTo>
                  <a:cubicBezTo>
                    <a:pt x="14701" y="15235"/>
                    <a:pt x="14831" y="15299"/>
                    <a:pt x="15025" y="15299"/>
                  </a:cubicBezTo>
                  <a:cubicBezTo>
                    <a:pt x="15429" y="15299"/>
                    <a:pt x="15704" y="15170"/>
                    <a:pt x="15914" y="14960"/>
                  </a:cubicBezTo>
                  <a:cubicBezTo>
                    <a:pt x="16318" y="14491"/>
                    <a:pt x="16173" y="13892"/>
                    <a:pt x="16044" y="13343"/>
                  </a:cubicBezTo>
                  <a:lnTo>
                    <a:pt x="15429" y="11661"/>
                  </a:lnTo>
                  <a:lnTo>
                    <a:pt x="14831" y="9914"/>
                  </a:lnTo>
                  <a:cubicBezTo>
                    <a:pt x="14620" y="9235"/>
                    <a:pt x="14087" y="8491"/>
                    <a:pt x="13407" y="8491"/>
                  </a:cubicBezTo>
                  <a:lnTo>
                    <a:pt x="13343" y="8491"/>
                  </a:lnTo>
                  <a:cubicBezTo>
                    <a:pt x="13213" y="7957"/>
                    <a:pt x="12938" y="7343"/>
                    <a:pt x="12340" y="7213"/>
                  </a:cubicBezTo>
                  <a:cubicBezTo>
                    <a:pt x="12275" y="7149"/>
                    <a:pt x="12195" y="7149"/>
                    <a:pt x="12065" y="7149"/>
                  </a:cubicBezTo>
                  <a:cubicBezTo>
                    <a:pt x="11726" y="7149"/>
                    <a:pt x="11321" y="7423"/>
                    <a:pt x="11062" y="7747"/>
                  </a:cubicBezTo>
                  <a:cubicBezTo>
                    <a:pt x="11192" y="7019"/>
                    <a:pt x="11257" y="6275"/>
                    <a:pt x="11192" y="5531"/>
                  </a:cubicBezTo>
                  <a:cubicBezTo>
                    <a:pt x="10982" y="4108"/>
                    <a:pt x="10254" y="2976"/>
                    <a:pt x="9170" y="2572"/>
                  </a:cubicBezTo>
                  <a:cubicBezTo>
                    <a:pt x="9106" y="2491"/>
                    <a:pt x="9041" y="2491"/>
                    <a:pt x="8960" y="2491"/>
                  </a:cubicBezTo>
                  <a:cubicBezTo>
                    <a:pt x="8556" y="2491"/>
                    <a:pt x="8362" y="3041"/>
                    <a:pt x="8297" y="3445"/>
                  </a:cubicBezTo>
                  <a:lnTo>
                    <a:pt x="8087" y="14086"/>
                  </a:lnTo>
                  <a:cubicBezTo>
                    <a:pt x="7893" y="13488"/>
                    <a:pt x="7747" y="12874"/>
                    <a:pt x="7553" y="12275"/>
                  </a:cubicBezTo>
                  <a:cubicBezTo>
                    <a:pt x="6809" y="9574"/>
                    <a:pt x="6211" y="6680"/>
                    <a:pt x="7019" y="4043"/>
                  </a:cubicBezTo>
                  <a:cubicBezTo>
                    <a:pt x="7084" y="3849"/>
                    <a:pt x="7149" y="3574"/>
                    <a:pt x="7213" y="3380"/>
                  </a:cubicBezTo>
                  <a:cubicBezTo>
                    <a:pt x="7553" y="2426"/>
                    <a:pt x="7893" y="1423"/>
                    <a:pt x="7553" y="469"/>
                  </a:cubicBezTo>
                  <a:lnTo>
                    <a:pt x="7424"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5"/>
            <p:cNvSpPr/>
            <p:nvPr/>
          </p:nvSpPr>
          <p:spPr>
            <a:xfrm>
              <a:off x="711281" y="3365843"/>
              <a:ext cx="635228" cy="1237170"/>
            </a:xfrm>
            <a:custGeom>
              <a:avLst/>
              <a:gdLst/>
              <a:ahLst/>
              <a:cxnLst/>
              <a:rect l="l" t="t" r="r" b="b"/>
              <a:pathLst>
                <a:path w="17920" h="34901" fill="none" extrusionOk="0">
                  <a:moveTo>
                    <a:pt x="4642" y="26685"/>
                  </a:moveTo>
                  <a:cubicBezTo>
                    <a:pt x="5920" y="27283"/>
                    <a:pt x="7278" y="27963"/>
                    <a:pt x="8491" y="28707"/>
                  </a:cubicBezTo>
                  <a:cubicBezTo>
                    <a:pt x="7812" y="27752"/>
                    <a:pt x="7198" y="26814"/>
                    <a:pt x="6535" y="25941"/>
                  </a:cubicBezTo>
                  <a:cubicBezTo>
                    <a:pt x="5580" y="24518"/>
                    <a:pt x="4578" y="23111"/>
                    <a:pt x="3235" y="22092"/>
                  </a:cubicBezTo>
                  <a:cubicBezTo>
                    <a:pt x="1877" y="21025"/>
                    <a:pt x="1618" y="19132"/>
                    <a:pt x="1473" y="17451"/>
                  </a:cubicBezTo>
                  <a:cubicBezTo>
                    <a:pt x="1408" y="17176"/>
                    <a:pt x="1408" y="16901"/>
                    <a:pt x="1618" y="16707"/>
                  </a:cubicBezTo>
                  <a:cubicBezTo>
                    <a:pt x="1812" y="16496"/>
                    <a:pt x="2216" y="16577"/>
                    <a:pt x="2216" y="16836"/>
                  </a:cubicBezTo>
                  <a:cubicBezTo>
                    <a:pt x="2087" y="18114"/>
                    <a:pt x="3090" y="19132"/>
                    <a:pt x="4044" y="19876"/>
                  </a:cubicBezTo>
                  <a:cubicBezTo>
                    <a:pt x="5047" y="20620"/>
                    <a:pt x="6195" y="21219"/>
                    <a:pt x="6874" y="22302"/>
                  </a:cubicBezTo>
                  <a:cubicBezTo>
                    <a:pt x="7537" y="23515"/>
                    <a:pt x="7473" y="25068"/>
                    <a:pt x="8346" y="26070"/>
                  </a:cubicBezTo>
                  <a:cubicBezTo>
                    <a:pt x="7537" y="23111"/>
                    <a:pt x="7198" y="20006"/>
                    <a:pt x="7408" y="16901"/>
                  </a:cubicBezTo>
                  <a:cubicBezTo>
                    <a:pt x="7408" y="15898"/>
                    <a:pt x="6793" y="14960"/>
                    <a:pt x="6195" y="14151"/>
                  </a:cubicBezTo>
                  <a:cubicBezTo>
                    <a:pt x="4853" y="12259"/>
                    <a:pt x="3365" y="10238"/>
                    <a:pt x="1133" y="9704"/>
                  </a:cubicBezTo>
                  <a:cubicBezTo>
                    <a:pt x="664" y="9558"/>
                    <a:pt x="1" y="9364"/>
                    <a:pt x="1" y="8815"/>
                  </a:cubicBezTo>
                  <a:cubicBezTo>
                    <a:pt x="66" y="8410"/>
                    <a:pt x="470" y="8216"/>
                    <a:pt x="809" y="8087"/>
                  </a:cubicBezTo>
                  <a:cubicBezTo>
                    <a:pt x="1812" y="7682"/>
                    <a:pt x="3025" y="7408"/>
                    <a:pt x="3704" y="8151"/>
                  </a:cubicBezTo>
                  <a:cubicBezTo>
                    <a:pt x="4238" y="7812"/>
                    <a:pt x="4238" y="7068"/>
                    <a:pt x="4448" y="6534"/>
                  </a:cubicBezTo>
                  <a:cubicBezTo>
                    <a:pt x="4642" y="5920"/>
                    <a:pt x="5451" y="5451"/>
                    <a:pt x="5855" y="5920"/>
                  </a:cubicBezTo>
                  <a:cubicBezTo>
                    <a:pt x="5985" y="6130"/>
                    <a:pt x="6324" y="5790"/>
                    <a:pt x="6389" y="5580"/>
                  </a:cubicBezTo>
                  <a:cubicBezTo>
                    <a:pt x="7004" y="3704"/>
                    <a:pt x="7602" y="1877"/>
                    <a:pt x="8281" y="1"/>
                  </a:cubicBezTo>
                  <a:cubicBezTo>
                    <a:pt x="8411" y="2556"/>
                    <a:pt x="8491" y="5046"/>
                    <a:pt x="8411" y="7602"/>
                  </a:cubicBezTo>
                  <a:cubicBezTo>
                    <a:pt x="8346" y="11386"/>
                    <a:pt x="7942" y="15089"/>
                    <a:pt x="8006" y="18858"/>
                  </a:cubicBezTo>
                  <a:cubicBezTo>
                    <a:pt x="8087" y="22642"/>
                    <a:pt x="8750" y="26475"/>
                    <a:pt x="10513" y="29774"/>
                  </a:cubicBezTo>
                  <a:cubicBezTo>
                    <a:pt x="10917" y="30518"/>
                    <a:pt x="11855" y="31391"/>
                    <a:pt x="12534" y="30857"/>
                  </a:cubicBezTo>
                  <a:cubicBezTo>
                    <a:pt x="13408" y="30178"/>
                    <a:pt x="14685" y="30324"/>
                    <a:pt x="15623" y="30857"/>
                  </a:cubicBezTo>
                  <a:cubicBezTo>
                    <a:pt x="16578" y="31391"/>
                    <a:pt x="17241" y="32345"/>
                    <a:pt x="17920" y="33219"/>
                  </a:cubicBezTo>
                  <a:cubicBezTo>
                    <a:pt x="17305" y="33348"/>
                    <a:pt x="16642" y="33154"/>
                    <a:pt x="15963" y="33008"/>
                  </a:cubicBezTo>
                  <a:cubicBezTo>
                    <a:pt x="14750" y="32750"/>
                    <a:pt x="13472" y="32669"/>
                    <a:pt x="12195" y="32944"/>
                  </a:cubicBezTo>
                  <a:cubicBezTo>
                    <a:pt x="11855" y="33008"/>
                    <a:pt x="11580" y="33073"/>
                    <a:pt x="11322" y="33283"/>
                  </a:cubicBezTo>
                  <a:cubicBezTo>
                    <a:pt x="10513" y="33882"/>
                    <a:pt x="9623" y="34367"/>
                    <a:pt x="8621" y="34626"/>
                  </a:cubicBezTo>
                  <a:cubicBezTo>
                    <a:pt x="8087" y="34771"/>
                    <a:pt x="7473" y="34901"/>
                    <a:pt x="6874" y="34690"/>
                  </a:cubicBezTo>
                  <a:cubicBezTo>
                    <a:pt x="6324" y="34561"/>
                    <a:pt x="5791" y="34092"/>
                    <a:pt x="5791" y="33477"/>
                  </a:cubicBezTo>
                  <a:cubicBezTo>
                    <a:pt x="5791" y="32879"/>
                    <a:pt x="6389" y="32345"/>
                    <a:pt x="6939" y="32475"/>
                  </a:cubicBezTo>
                  <a:cubicBezTo>
                    <a:pt x="6195" y="32200"/>
                    <a:pt x="5451" y="31860"/>
                    <a:pt x="4707" y="31391"/>
                  </a:cubicBezTo>
                  <a:cubicBezTo>
                    <a:pt x="5661" y="31262"/>
                    <a:pt x="6664" y="31456"/>
                    <a:pt x="7408" y="32070"/>
                  </a:cubicBezTo>
                  <a:cubicBezTo>
                    <a:pt x="7602" y="32264"/>
                    <a:pt x="7877" y="32604"/>
                    <a:pt x="7683" y="32879"/>
                  </a:cubicBezTo>
                  <a:cubicBezTo>
                    <a:pt x="7473" y="33154"/>
                    <a:pt x="7004" y="33008"/>
                    <a:pt x="6729" y="33219"/>
                  </a:cubicBezTo>
                  <a:cubicBezTo>
                    <a:pt x="6470" y="33413"/>
                    <a:pt x="6599" y="33817"/>
                    <a:pt x="6874" y="34027"/>
                  </a:cubicBezTo>
                  <a:cubicBezTo>
                    <a:pt x="7068" y="34221"/>
                    <a:pt x="7473" y="34221"/>
                    <a:pt x="7812" y="34157"/>
                  </a:cubicBezTo>
                  <a:cubicBezTo>
                    <a:pt x="8896" y="33817"/>
                    <a:pt x="9704" y="32669"/>
                    <a:pt x="9559" y="31537"/>
                  </a:cubicBezTo>
                  <a:cubicBezTo>
                    <a:pt x="7068" y="31391"/>
                    <a:pt x="4772" y="29240"/>
                    <a:pt x="4642" y="26685"/>
                  </a:cubicBezTo>
                  <a:close/>
                  <a:moveTo>
                    <a:pt x="5580" y="7003"/>
                  </a:moveTo>
                  <a:cubicBezTo>
                    <a:pt x="5661" y="6939"/>
                    <a:pt x="5726" y="6874"/>
                    <a:pt x="5726" y="6728"/>
                  </a:cubicBezTo>
                  <a:cubicBezTo>
                    <a:pt x="5661" y="6664"/>
                    <a:pt x="5580" y="6599"/>
                    <a:pt x="5451" y="6599"/>
                  </a:cubicBezTo>
                  <a:cubicBezTo>
                    <a:pt x="5322" y="6728"/>
                    <a:pt x="5386" y="6939"/>
                    <a:pt x="5580" y="7003"/>
                  </a:cubicBezTo>
                  <a:close/>
                </a:path>
              </a:pathLst>
            </a:custGeom>
            <a:noFill/>
            <a:ln w="6875" cap="flat" cmpd="sng">
              <a:solidFill>
                <a:srgbClr val="485D39"/>
              </a:solidFill>
              <a:prstDash val="solid"/>
              <a:miter lim="16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5"/>
            <p:cNvSpPr/>
            <p:nvPr/>
          </p:nvSpPr>
          <p:spPr>
            <a:xfrm>
              <a:off x="799581" y="1032012"/>
              <a:ext cx="45338" cy="59659"/>
            </a:xfrm>
            <a:custGeom>
              <a:avLst/>
              <a:gdLst/>
              <a:ahLst/>
              <a:cxnLst/>
              <a:rect l="l" t="t" r="r" b="b"/>
              <a:pathLst>
                <a:path w="1279" h="1683" extrusionOk="0">
                  <a:moveTo>
                    <a:pt x="874" y="260"/>
                  </a:moveTo>
                  <a:lnTo>
                    <a:pt x="874" y="260"/>
                  </a:lnTo>
                  <a:cubicBezTo>
                    <a:pt x="1149" y="599"/>
                    <a:pt x="938" y="1278"/>
                    <a:pt x="534" y="1408"/>
                  </a:cubicBezTo>
                  <a:cubicBezTo>
                    <a:pt x="194" y="1068"/>
                    <a:pt x="405" y="405"/>
                    <a:pt x="874" y="260"/>
                  </a:cubicBezTo>
                  <a:close/>
                  <a:moveTo>
                    <a:pt x="809" y="1"/>
                  </a:moveTo>
                  <a:cubicBezTo>
                    <a:pt x="469" y="65"/>
                    <a:pt x="194" y="340"/>
                    <a:pt x="130" y="664"/>
                  </a:cubicBezTo>
                  <a:cubicBezTo>
                    <a:pt x="0" y="1003"/>
                    <a:pt x="65" y="1343"/>
                    <a:pt x="340" y="1618"/>
                  </a:cubicBezTo>
                  <a:lnTo>
                    <a:pt x="405" y="1683"/>
                  </a:lnTo>
                  <a:lnTo>
                    <a:pt x="599" y="1683"/>
                  </a:lnTo>
                  <a:cubicBezTo>
                    <a:pt x="874" y="1553"/>
                    <a:pt x="1068" y="1343"/>
                    <a:pt x="1213" y="1003"/>
                  </a:cubicBezTo>
                  <a:cubicBezTo>
                    <a:pt x="1278" y="664"/>
                    <a:pt x="1278" y="340"/>
                    <a:pt x="1068" y="130"/>
                  </a:cubicBezTo>
                  <a:lnTo>
                    <a:pt x="938"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5"/>
            <p:cNvSpPr/>
            <p:nvPr/>
          </p:nvSpPr>
          <p:spPr>
            <a:xfrm>
              <a:off x="801886" y="960372"/>
              <a:ext cx="47607" cy="49911"/>
            </a:xfrm>
            <a:custGeom>
              <a:avLst/>
              <a:gdLst/>
              <a:ahLst/>
              <a:cxnLst/>
              <a:rect l="l" t="t" r="r" b="b"/>
              <a:pathLst>
                <a:path w="1343" h="1408" extrusionOk="0">
                  <a:moveTo>
                    <a:pt x="873" y="259"/>
                  </a:moveTo>
                  <a:cubicBezTo>
                    <a:pt x="1084" y="405"/>
                    <a:pt x="938" y="744"/>
                    <a:pt x="873" y="938"/>
                  </a:cubicBezTo>
                  <a:cubicBezTo>
                    <a:pt x="809" y="1068"/>
                    <a:pt x="679" y="1148"/>
                    <a:pt x="534" y="1148"/>
                  </a:cubicBezTo>
                  <a:lnTo>
                    <a:pt x="469" y="1148"/>
                  </a:lnTo>
                  <a:cubicBezTo>
                    <a:pt x="404" y="938"/>
                    <a:pt x="340" y="744"/>
                    <a:pt x="340" y="534"/>
                  </a:cubicBezTo>
                  <a:cubicBezTo>
                    <a:pt x="404" y="405"/>
                    <a:pt x="534" y="259"/>
                    <a:pt x="744" y="259"/>
                  </a:cubicBezTo>
                  <a:close/>
                  <a:moveTo>
                    <a:pt x="744" y="0"/>
                  </a:moveTo>
                  <a:cubicBezTo>
                    <a:pt x="469" y="0"/>
                    <a:pt x="194" y="194"/>
                    <a:pt x="129" y="469"/>
                  </a:cubicBezTo>
                  <a:cubicBezTo>
                    <a:pt x="0" y="744"/>
                    <a:pt x="129" y="1003"/>
                    <a:pt x="194" y="1213"/>
                  </a:cubicBezTo>
                  <a:lnTo>
                    <a:pt x="275" y="1343"/>
                  </a:lnTo>
                  <a:lnTo>
                    <a:pt x="340" y="1407"/>
                  </a:lnTo>
                  <a:lnTo>
                    <a:pt x="534" y="1407"/>
                  </a:lnTo>
                  <a:cubicBezTo>
                    <a:pt x="744" y="1407"/>
                    <a:pt x="873" y="1343"/>
                    <a:pt x="1003" y="1213"/>
                  </a:cubicBezTo>
                  <a:lnTo>
                    <a:pt x="1084" y="1148"/>
                  </a:lnTo>
                  <a:lnTo>
                    <a:pt x="1084" y="1068"/>
                  </a:lnTo>
                  <a:cubicBezTo>
                    <a:pt x="1342" y="599"/>
                    <a:pt x="1278" y="259"/>
                    <a:pt x="1003" y="65"/>
                  </a:cubicBezTo>
                  <a:cubicBezTo>
                    <a:pt x="938" y="0"/>
                    <a:pt x="809" y="0"/>
                    <a:pt x="74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5"/>
            <p:cNvSpPr/>
            <p:nvPr/>
          </p:nvSpPr>
          <p:spPr>
            <a:xfrm>
              <a:off x="840276" y="1010247"/>
              <a:ext cx="40163" cy="55051"/>
            </a:xfrm>
            <a:custGeom>
              <a:avLst/>
              <a:gdLst/>
              <a:ahLst/>
              <a:cxnLst/>
              <a:rect l="l" t="t" r="r" b="b"/>
              <a:pathLst>
                <a:path w="1133" h="1553" extrusionOk="0">
                  <a:moveTo>
                    <a:pt x="664" y="340"/>
                  </a:moveTo>
                  <a:lnTo>
                    <a:pt x="664" y="340"/>
                  </a:lnTo>
                  <a:cubicBezTo>
                    <a:pt x="939" y="615"/>
                    <a:pt x="809" y="1148"/>
                    <a:pt x="470" y="1213"/>
                  </a:cubicBezTo>
                  <a:cubicBezTo>
                    <a:pt x="405" y="1148"/>
                    <a:pt x="324" y="1084"/>
                    <a:pt x="324" y="954"/>
                  </a:cubicBezTo>
                  <a:cubicBezTo>
                    <a:pt x="195" y="679"/>
                    <a:pt x="470" y="405"/>
                    <a:pt x="664" y="340"/>
                  </a:cubicBezTo>
                  <a:close/>
                  <a:moveTo>
                    <a:pt x="809" y="0"/>
                  </a:moveTo>
                  <a:lnTo>
                    <a:pt x="664" y="65"/>
                  </a:lnTo>
                  <a:cubicBezTo>
                    <a:pt x="405" y="146"/>
                    <a:pt x="195" y="275"/>
                    <a:pt x="130" y="469"/>
                  </a:cubicBezTo>
                  <a:cubicBezTo>
                    <a:pt x="65" y="550"/>
                    <a:pt x="1" y="679"/>
                    <a:pt x="1" y="809"/>
                  </a:cubicBezTo>
                  <a:cubicBezTo>
                    <a:pt x="1" y="874"/>
                    <a:pt x="1" y="874"/>
                    <a:pt x="65" y="954"/>
                  </a:cubicBezTo>
                  <a:lnTo>
                    <a:pt x="65" y="1019"/>
                  </a:lnTo>
                  <a:cubicBezTo>
                    <a:pt x="65" y="1148"/>
                    <a:pt x="130" y="1359"/>
                    <a:pt x="324" y="1423"/>
                  </a:cubicBezTo>
                  <a:lnTo>
                    <a:pt x="405" y="1553"/>
                  </a:lnTo>
                  <a:lnTo>
                    <a:pt x="534" y="1488"/>
                  </a:lnTo>
                  <a:cubicBezTo>
                    <a:pt x="809" y="1423"/>
                    <a:pt x="1003" y="1213"/>
                    <a:pt x="1068" y="874"/>
                  </a:cubicBezTo>
                  <a:cubicBezTo>
                    <a:pt x="1133" y="615"/>
                    <a:pt x="1068" y="340"/>
                    <a:pt x="874" y="146"/>
                  </a:cubicBezTo>
                  <a:lnTo>
                    <a:pt x="809"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5"/>
            <p:cNvSpPr/>
            <p:nvPr/>
          </p:nvSpPr>
          <p:spPr>
            <a:xfrm>
              <a:off x="782956" y="3537837"/>
              <a:ext cx="47607" cy="45303"/>
            </a:xfrm>
            <a:custGeom>
              <a:avLst/>
              <a:gdLst/>
              <a:ahLst/>
              <a:cxnLst/>
              <a:rect l="l" t="t" r="r" b="b"/>
              <a:pathLst>
                <a:path w="1343" h="1278" extrusionOk="0">
                  <a:moveTo>
                    <a:pt x="874" y="259"/>
                  </a:moveTo>
                  <a:cubicBezTo>
                    <a:pt x="1003" y="469"/>
                    <a:pt x="1068" y="728"/>
                    <a:pt x="1003" y="938"/>
                  </a:cubicBezTo>
                  <a:lnTo>
                    <a:pt x="938" y="938"/>
                  </a:lnTo>
                  <a:cubicBezTo>
                    <a:pt x="938" y="1003"/>
                    <a:pt x="874" y="1003"/>
                    <a:pt x="809" y="1003"/>
                  </a:cubicBezTo>
                  <a:cubicBezTo>
                    <a:pt x="663" y="1003"/>
                    <a:pt x="534" y="938"/>
                    <a:pt x="469" y="809"/>
                  </a:cubicBezTo>
                  <a:cubicBezTo>
                    <a:pt x="324" y="663"/>
                    <a:pt x="405" y="405"/>
                    <a:pt x="534" y="259"/>
                  </a:cubicBezTo>
                  <a:close/>
                  <a:moveTo>
                    <a:pt x="405" y="0"/>
                  </a:moveTo>
                  <a:lnTo>
                    <a:pt x="324" y="65"/>
                  </a:lnTo>
                  <a:cubicBezTo>
                    <a:pt x="65" y="259"/>
                    <a:pt x="0" y="663"/>
                    <a:pt x="194" y="1003"/>
                  </a:cubicBezTo>
                  <a:cubicBezTo>
                    <a:pt x="324" y="1132"/>
                    <a:pt x="534" y="1278"/>
                    <a:pt x="809" y="1278"/>
                  </a:cubicBezTo>
                  <a:cubicBezTo>
                    <a:pt x="874" y="1278"/>
                    <a:pt x="938" y="1278"/>
                    <a:pt x="1003" y="1213"/>
                  </a:cubicBezTo>
                  <a:lnTo>
                    <a:pt x="1213" y="1278"/>
                  </a:lnTo>
                  <a:lnTo>
                    <a:pt x="1278" y="1003"/>
                  </a:lnTo>
                  <a:cubicBezTo>
                    <a:pt x="1343" y="728"/>
                    <a:pt x="1278" y="324"/>
                    <a:pt x="1068" y="130"/>
                  </a:cubicBezTo>
                  <a:lnTo>
                    <a:pt x="1003"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5"/>
            <p:cNvSpPr/>
            <p:nvPr/>
          </p:nvSpPr>
          <p:spPr>
            <a:xfrm>
              <a:off x="749139" y="1001066"/>
              <a:ext cx="36157" cy="49911"/>
            </a:xfrm>
            <a:custGeom>
              <a:avLst/>
              <a:gdLst/>
              <a:ahLst/>
              <a:cxnLst/>
              <a:rect l="l" t="t" r="r" b="b"/>
              <a:pathLst>
                <a:path w="1020" h="1408" extrusionOk="0">
                  <a:moveTo>
                    <a:pt x="679" y="259"/>
                  </a:moveTo>
                  <a:cubicBezTo>
                    <a:pt x="744" y="534"/>
                    <a:pt x="744" y="809"/>
                    <a:pt x="744" y="1068"/>
                  </a:cubicBezTo>
                  <a:cubicBezTo>
                    <a:pt x="679" y="1133"/>
                    <a:pt x="679" y="1133"/>
                    <a:pt x="615" y="1133"/>
                  </a:cubicBezTo>
                  <a:cubicBezTo>
                    <a:pt x="405" y="1133"/>
                    <a:pt x="210" y="938"/>
                    <a:pt x="340" y="728"/>
                  </a:cubicBezTo>
                  <a:cubicBezTo>
                    <a:pt x="210" y="534"/>
                    <a:pt x="405" y="259"/>
                    <a:pt x="615" y="259"/>
                  </a:cubicBezTo>
                  <a:close/>
                  <a:moveTo>
                    <a:pt x="615" y="0"/>
                  </a:moveTo>
                  <a:cubicBezTo>
                    <a:pt x="405" y="0"/>
                    <a:pt x="275" y="65"/>
                    <a:pt x="146" y="259"/>
                  </a:cubicBezTo>
                  <a:cubicBezTo>
                    <a:pt x="0" y="405"/>
                    <a:pt x="0" y="599"/>
                    <a:pt x="0" y="728"/>
                  </a:cubicBezTo>
                  <a:cubicBezTo>
                    <a:pt x="0" y="874"/>
                    <a:pt x="0" y="1003"/>
                    <a:pt x="146" y="1133"/>
                  </a:cubicBezTo>
                  <a:cubicBezTo>
                    <a:pt x="210" y="1278"/>
                    <a:pt x="405" y="1407"/>
                    <a:pt x="615" y="1407"/>
                  </a:cubicBezTo>
                  <a:cubicBezTo>
                    <a:pt x="744" y="1407"/>
                    <a:pt x="809" y="1407"/>
                    <a:pt x="874" y="1343"/>
                  </a:cubicBezTo>
                  <a:lnTo>
                    <a:pt x="1019" y="1278"/>
                  </a:lnTo>
                  <a:lnTo>
                    <a:pt x="1019" y="1133"/>
                  </a:lnTo>
                  <a:cubicBezTo>
                    <a:pt x="1019" y="809"/>
                    <a:pt x="1019" y="534"/>
                    <a:pt x="954" y="195"/>
                  </a:cubicBezTo>
                  <a:lnTo>
                    <a:pt x="954" y="65"/>
                  </a:lnTo>
                  <a:lnTo>
                    <a:pt x="809"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5"/>
            <p:cNvSpPr/>
            <p:nvPr/>
          </p:nvSpPr>
          <p:spPr>
            <a:xfrm>
              <a:off x="832831" y="3506288"/>
              <a:ext cx="45338" cy="43034"/>
            </a:xfrm>
            <a:custGeom>
              <a:avLst/>
              <a:gdLst/>
              <a:ahLst/>
              <a:cxnLst/>
              <a:rect l="l" t="t" r="r" b="b"/>
              <a:pathLst>
                <a:path w="1279" h="1214" extrusionOk="0">
                  <a:moveTo>
                    <a:pt x="744" y="276"/>
                  </a:moveTo>
                  <a:cubicBezTo>
                    <a:pt x="938" y="340"/>
                    <a:pt x="1019" y="680"/>
                    <a:pt x="874" y="890"/>
                  </a:cubicBezTo>
                  <a:cubicBezTo>
                    <a:pt x="809" y="890"/>
                    <a:pt x="744" y="955"/>
                    <a:pt x="680" y="955"/>
                  </a:cubicBezTo>
                  <a:cubicBezTo>
                    <a:pt x="469" y="955"/>
                    <a:pt x="340" y="809"/>
                    <a:pt x="340" y="680"/>
                  </a:cubicBezTo>
                  <a:lnTo>
                    <a:pt x="275" y="680"/>
                  </a:lnTo>
                  <a:cubicBezTo>
                    <a:pt x="275" y="486"/>
                    <a:pt x="405" y="276"/>
                    <a:pt x="615" y="276"/>
                  </a:cubicBezTo>
                  <a:close/>
                  <a:moveTo>
                    <a:pt x="615" y="1"/>
                  </a:moveTo>
                  <a:cubicBezTo>
                    <a:pt x="469" y="1"/>
                    <a:pt x="275" y="82"/>
                    <a:pt x="130" y="211"/>
                  </a:cubicBezTo>
                  <a:cubicBezTo>
                    <a:pt x="65" y="340"/>
                    <a:pt x="0" y="551"/>
                    <a:pt x="0" y="680"/>
                  </a:cubicBezTo>
                  <a:lnTo>
                    <a:pt x="0" y="1020"/>
                  </a:lnTo>
                  <a:lnTo>
                    <a:pt x="211" y="955"/>
                  </a:lnTo>
                  <a:cubicBezTo>
                    <a:pt x="275" y="1084"/>
                    <a:pt x="469" y="1214"/>
                    <a:pt x="680" y="1214"/>
                  </a:cubicBezTo>
                  <a:cubicBezTo>
                    <a:pt x="809" y="1214"/>
                    <a:pt x="938" y="1149"/>
                    <a:pt x="1019" y="1084"/>
                  </a:cubicBezTo>
                  <a:cubicBezTo>
                    <a:pt x="1213" y="955"/>
                    <a:pt x="1278" y="745"/>
                    <a:pt x="1213" y="486"/>
                  </a:cubicBezTo>
                  <a:cubicBezTo>
                    <a:pt x="1149" y="276"/>
                    <a:pt x="1019" y="82"/>
                    <a:pt x="80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5"/>
            <p:cNvSpPr/>
            <p:nvPr/>
          </p:nvSpPr>
          <p:spPr>
            <a:xfrm>
              <a:off x="1811970" y="510926"/>
              <a:ext cx="45905" cy="43034"/>
            </a:xfrm>
            <a:custGeom>
              <a:avLst/>
              <a:gdLst/>
              <a:ahLst/>
              <a:cxnLst/>
              <a:rect l="l" t="t" r="r" b="b"/>
              <a:pathLst>
                <a:path w="1295" h="1214" extrusionOk="0">
                  <a:moveTo>
                    <a:pt x="615" y="275"/>
                  </a:moveTo>
                  <a:cubicBezTo>
                    <a:pt x="809" y="275"/>
                    <a:pt x="1020" y="550"/>
                    <a:pt x="955" y="744"/>
                  </a:cubicBezTo>
                  <a:cubicBezTo>
                    <a:pt x="890" y="890"/>
                    <a:pt x="745" y="954"/>
                    <a:pt x="615" y="954"/>
                  </a:cubicBezTo>
                  <a:cubicBezTo>
                    <a:pt x="551" y="954"/>
                    <a:pt x="486" y="954"/>
                    <a:pt x="405" y="890"/>
                  </a:cubicBezTo>
                  <a:cubicBezTo>
                    <a:pt x="211" y="679"/>
                    <a:pt x="340" y="340"/>
                    <a:pt x="551" y="275"/>
                  </a:cubicBezTo>
                  <a:close/>
                  <a:moveTo>
                    <a:pt x="615" y="0"/>
                  </a:moveTo>
                  <a:cubicBezTo>
                    <a:pt x="615" y="0"/>
                    <a:pt x="551" y="0"/>
                    <a:pt x="486" y="81"/>
                  </a:cubicBezTo>
                  <a:cubicBezTo>
                    <a:pt x="276" y="81"/>
                    <a:pt x="146" y="275"/>
                    <a:pt x="82" y="485"/>
                  </a:cubicBezTo>
                  <a:cubicBezTo>
                    <a:pt x="1" y="679"/>
                    <a:pt x="82" y="890"/>
                    <a:pt x="211" y="1019"/>
                  </a:cubicBezTo>
                  <a:cubicBezTo>
                    <a:pt x="276" y="1148"/>
                    <a:pt x="486" y="1213"/>
                    <a:pt x="615" y="1213"/>
                  </a:cubicBezTo>
                  <a:cubicBezTo>
                    <a:pt x="890" y="1213"/>
                    <a:pt x="1149" y="1019"/>
                    <a:pt x="1214" y="809"/>
                  </a:cubicBezTo>
                  <a:cubicBezTo>
                    <a:pt x="1295" y="615"/>
                    <a:pt x="1214" y="485"/>
                    <a:pt x="1084" y="275"/>
                  </a:cubicBezTo>
                  <a:cubicBezTo>
                    <a:pt x="1020" y="146"/>
                    <a:pt x="809" y="0"/>
                    <a:pt x="615"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5"/>
            <p:cNvSpPr/>
            <p:nvPr/>
          </p:nvSpPr>
          <p:spPr>
            <a:xfrm>
              <a:off x="794406" y="3451840"/>
              <a:ext cx="43034" cy="47607"/>
            </a:xfrm>
            <a:custGeom>
              <a:avLst/>
              <a:gdLst/>
              <a:ahLst/>
              <a:cxnLst/>
              <a:rect l="l" t="t" r="r" b="b"/>
              <a:pathLst>
                <a:path w="1214" h="1343" extrusionOk="0">
                  <a:moveTo>
                    <a:pt x="680" y="259"/>
                  </a:moveTo>
                  <a:lnTo>
                    <a:pt x="680" y="324"/>
                  </a:lnTo>
                  <a:cubicBezTo>
                    <a:pt x="890" y="405"/>
                    <a:pt x="955" y="663"/>
                    <a:pt x="890" y="874"/>
                  </a:cubicBezTo>
                  <a:cubicBezTo>
                    <a:pt x="809" y="938"/>
                    <a:pt x="745" y="938"/>
                    <a:pt x="615" y="1003"/>
                  </a:cubicBezTo>
                  <a:cubicBezTo>
                    <a:pt x="405" y="874"/>
                    <a:pt x="276" y="534"/>
                    <a:pt x="340" y="259"/>
                  </a:cubicBezTo>
                  <a:close/>
                  <a:moveTo>
                    <a:pt x="551" y="0"/>
                  </a:moveTo>
                  <a:cubicBezTo>
                    <a:pt x="405" y="0"/>
                    <a:pt x="276" y="0"/>
                    <a:pt x="211" y="130"/>
                  </a:cubicBezTo>
                  <a:lnTo>
                    <a:pt x="146" y="130"/>
                  </a:lnTo>
                  <a:lnTo>
                    <a:pt x="146" y="194"/>
                  </a:lnTo>
                  <a:cubicBezTo>
                    <a:pt x="1" y="599"/>
                    <a:pt x="146" y="1003"/>
                    <a:pt x="486" y="1278"/>
                  </a:cubicBezTo>
                  <a:lnTo>
                    <a:pt x="615" y="1343"/>
                  </a:lnTo>
                  <a:lnTo>
                    <a:pt x="745" y="1278"/>
                  </a:lnTo>
                  <a:lnTo>
                    <a:pt x="955" y="1132"/>
                  </a:lnTo>
                  <a:lnTo>
                    <a:pt x="1084" y="1068"/>
                  </a:lnTo>
                  <a:lnTo>
                    <a:pt x="1149" y="1003"/>
                  </a:lnTo>
                  <a:lnTo>
                    <a:pt x="1149" y="938"/>
                  </a:lnTo>
                  <a:cubicBezTo>
                    <a:pt x="1214" y="728"/>
                    <a:pt x="1214" y="469"/>
                    <a:pt x="1084" y="324"/>
                  </a:cubicBezTo>
                  <a:lnTo>
                    <a:pt x="1084" y="259"/>
                  </a:lnTo>
                  <a:lnTo>
                    <a:pt x="890" y="65"/>
                  </a:lnTo>
                  <a:cubicBezTo>
                    <a:pt x="809" y="0"/>
                    <a:pt x="680" y="0"/>
                    <a:pt x="551"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5"/>
            <p:cNvSpPr/>
            <p:nvPr/>
          </p:nvSpPr>
          <p:spPr>
            <a:xfrm>
              <a:off x="1867020" y="475371"/>
              <a:ext cx="50478" cy="45338"/>
            </a:xfrm>
            <a:custGeom>
              <a:avLst/>
              <a:gdLst/>
              <a:ahLst/>
              <a:cxnLst/>
              <a:rect l="l" t="t" r="r" b="b"/>
              <a:pathLst>
                <a:path w="1424" h="1279" extrusionOk="0">
                  <a:moveTo>
                    <a:pt x="744" y="275"/>
                  </a:moveTo>
                  <a:cubicBezTo>
                    <a:pt x="874" y="275"/>
                    <a:pt x="1019" y="340"/>
                    <a:pt x="1149" y="469"/>
                  </a:cubicBezTo>
                  <a:cubicBezTo>
                    <a:pt x="1019" y="680"/>
                    <a:pt x="744" y="874"/>
                    <a:pt x="550" y="874"/>
                  </a:cubicBezTo>
                  <a:lnTo>
                    <a:pt x="405" y="874"/>
                  </a:lnTo>
                  <a:cubicBezTo>
                    <a:pt x="340" y="680"/>
                    <a:pt x="405" y="469"/>
                    <a:pt x="550" y="340"/>
                  </a:cubicBezTo>
                  <a:cubicBezTo>
                    <a:pt x="615" y="340"/>
                    <a:pt x="680" y="275"/>
                    <a:pt x="744" y="275"/>
                  </a:cubicBezTo>
                  <a:close/>
                  <a:moveTo>
                    <a:pt x="744" y="0"/>
                  </a:moveTo>
                  <a:cubicBezTo>
                    <a:pt x="680" y="0"/>
                    <a:pt x="550" y="65"/>
                    <a:pt x="469" y="130"/>
                  </a:cubicBezTo>
                  <a:cubicBezTo>
                    <a:pt x="146" y="275"/>
                    <a:pt x="0" y="680"/>
                    <a:pt x="146" y="938"/>
                  </a:cubicBezTo>
                  <a:lnTo>
                    <a:pt x="275" y="1278"/>
                  </a:lnTo>
                  <a:lnTo>
                    <a:pt x="469" y="1149"/>
                  </a:lnTo>
                  <a:lnTo>
                    <a:pt x="550" y="1149"/>
                  </a:lnTo>
                  <a:cubicBezTo>
                    <a:pt x="874" y="1149"/>
                    <a:pt x="1213" y="874"/>
                    <a:pt x="1359" y="534"/>
                  </a:cubicBezTo>
                  <a:lnTo>
                    <a:pt x="1424" y="405"/>
                  </a:lnTo>
                  <a:lnTo>
                    <a:pt x="1359" y="275"/>
                  </a:lnTo>
                  <a:cubicBezTo>
                    <a:pt x="1213" y="130"/>
                    <a:pt x="1019" y="0"/>
                    <a:pt x="74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5"/>
            <p:cNvSpPr/>
            <p:nvPr/>
          </p:nvSpPr>
          <p:spPr>
            <a:xfrm>
              <a:off x="1883645" y="516066"/>
              <a:ext cx="50478" cy="40730"/>
            </a:xfrm>
            <a:custGeom>
              <a:avLst/>
              <a:gdLst/>
              <a:ahLst/>
              <a:cxnLst/>
              <a:rect l="l" t="t" r="r" b="b"/>
              <a:pathLst>
                <a:path w="1424" h="1149" extrusionOk="0">
                  <a:moveTo>
                    <a:pt x="680" y="405"/>
                  </a:moveTo>
                  <a:cubicBezTo>
                    <a:pt x="890" y="405"/>
                    <a:pt x="1019" y="405"/>
                    <a:pt x="1084" y="534"/>
                  </a:cubicBezTo>
                  <a:cubicBezTo>
                    <a:pt x="1019" y="745"/>
                    <a:pt x="744" y="874"/>
                    <a:pt x="550" y="874"/>
                  </a:cubicBezTo>
                  <a:cubicBezTo>
                    <a:pt x="486" y="874"/>
                    <a:pt x="405" y="809"/>
                    <a:pt x="405" y="809"/>
                  </a:cubicBezTo>
                  <a:cubicBezTo>
                    <a:pt x="275" y="745"/>
                    <a:pt x="340" y="534"/>
                    <a:pt x="405" y="470"/>
                  </a:cubicBezTo>
                  <a:cubicBezTo>
                    <a:pt x="550" y="405"/>
                    <a:pt x="615" y="405"/>
                    <a:pt x="680" y="405"/>
                  </a:cubicBezTo>
                  <a:close/>
                  <a:moveTo>
                    <a:pt x="680" y="1"/>
                  </a:moveTo>
                  <a:lnTo>
                    <a:pt x="275" y="195"/>
                  </a:lnTo>
                  <a:cubicBezTo>
                    <a:pt x="146" y="259"/>
                    <a:pt x="81" y="405"/>
                    <a:pt x="81" y="599"/>
                  </a:cubicBezTo>
                  <a:cubicBezTo>
                    <a:pt x="0" y="745"/>
                    <a:pt x="81" y="874"/>
                    <a:pt x="211" y="1003"/>
                  </a:cubicBezTo>
                  <a:lnTo>
                    <a:pt x="211" y="1068"/>
                  </a:lnTo>
                  <a:lnTo>
                    <a:pt x="275" y="1068"/>
                  </a:lnTo>
                  <a:cubicBezTo>
                    <a:pt x="405" y="1068"/>
                    <a:pt x="486" y="1149"/>
                    <a:pt x="550" y="1149"/>
                  </a:cubicBezTo>
                  <a:cubicBezTo>
                    <a:pt x="890" y="1149"/>
                    <a:pt x="1149" y="939"/>
                    <a:pt x="1359" y="664"/>
                  </a:cubicBezTo>
                  <a:lnTo>
                    <a:pt x="1424" y="534"/>
                  </a:lnTo>
                  <a:lnTo>
                    <a:pt x="1294" y="340"/>
                  </a:lnTo>
                  <a:cubicBezTo>
                    <a:pt x="1149" y="195"/>
                    <a:pt x="955" y="130"/>
                    <a:pt x="680" y="130"/>
                  </a:cubicBezTo>
                  <a:lnTo>
                    <a:pt x="68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5"/>
            <p:cNvSpPr/>
            <p:nvPr/>
          </p:nvSpPr>
          <p:spPr>
            <a:xfrm>
              <a:off x="849456" y="962641"/>
              <a:ext cx="40730" cy="40765"/>
            </a:xfrm>
            <a:custGeom>
              <a:avLst/>
              <a:gdLst/>
              <a:ahLst/>
              <a:cxnLst/>
              <a:rect l="l" t="t" r="r" b="b"/>
              <a:pathLst>
                <a:path w="1149" h="1150" extrusionOk="0">
                  <a:moveTo>
                    <a:pt x="615" y="276"/>
                  </a:moveTo>
                  <a:cubicBezTo>
                    <a:pt x="744" y="276"/>
                    <a:pt x="874" y="341"/>
                    <a:pt x="874" y="470"/>
                  </a:cubicBezTo>
                  <a:cubicBezTo>
                    <a:pt x="874" y="599"/>
                    <a:pt x="809" y="745"/>
                    <a:pt x="809" y="810"/>
                  </a:cubicBezTo>
                  <a:cubicBezTo>
                    <a:pt x="744" y="874"/>
                    <a:pt x="680" y="874"/>
                    <a:pt x="615" y="874"/>
                  </a:cubicBezTo>
                  <a:cubicBezTo>
                    <a:pt x="550" y="874"/>
                    <a:pt x="405" y="810"/>
                    <a:pt x="340" y="745"/>
                  </a:cubicBezTo>
                  <a:lnTo>
                    <a:pt x="405" y="680"/>
                  </a:lnTo>
                  <a:cubicBezTo>
                    <a:pt x="275" y="535"/>
                    <a:pt x="340" y="341"/>
                    <a:pt x="550" y="276"/>
                  </a:cubicBezTo>
                  <a:close/>
                  <a:moveTo>
                    <a:pt x="405" y="1"/>
                  </a:moveTo>
                  <a:cubicBezTo>
                    <a:pt x="275" y="66"/>
                    <a:pt x="146" y="195"/>
                    <a:pt x="146" y="405"/>
                  </a:cubicBezTo>
                  <a:cubicBezTo>
                    <a:pt x="65" y="470"/>
                    <a:pt x="65" y="535"/>
                    <a:pt x="65" y="535"/>
                  </a:cubicBezTo>
                  <a:lnTo>
                    <a:pt x="0" y="599"/>
                  </a:lnTo>
                  <a:lnTo>
                    <a:pt x="65" y="810"/>
                  </a:lnTo>
                  <a:cubicBezTo>
                    <a:pt x="211" y="1004"/>
                    <a:pt x="405" y="1149"/>
                    <a:pt x="615" y="1149"/>
                  </a:cubicBezTo>
                  <a:cubicBezTo>
                    <a:pt x="744" y="1149"/>
                    <a:pt x="874" y="1149"/>
                    <a:pt x="1019" y="1004"/>
                  </a:cubicBezTo>
                  <a:lnTo>
                    <a:pt x="1084" y="939"/>
                  </a:lnTo>
                  <a:lnTo>
                    <a:pt x="1084" y="874"/>
                  </a:lnTo>
                  <a:lnTo>
                    <a:pt x="1149" y="599"/>
                  </a:lnTo>
                  <a:lnTo>
                    <a:pt x="1149" y="535"/>
                  </a:lnTo>
                  <a:lnTo>
                    <a:pt x="1149" y="470"/>
                  </a:lnTo>
                  <a:cubicBezTo>
                    <a:pt x="1149" y="195"/>
                    <a:pt x="874" y="1"/>
                    <a:pt x="615"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5"/>
            <p:cNvSpPr/>
            <p:nvPr/>
          </p:nvSpPr>
          <p:spPr>
            <a:xfrm>
              <a:off x="808762" y="3405970"/>
              <a:ext cx="40730" cy="40730"/>
            </a:xfrm>
            <a:custGeom>
              <a:avLst/>
              <a:gdLst/>
              <a:ahLst/>
              <a:cxnLst/>
              <a:rect l="l" t="t" r="r" b="b"/>
              <a:pathLst>
                <a:path w="1149" h="1149" extrusionOk="0">
                  <a:moveTo>
                    <a:pt x="809" y="276"/>
                  </a:moveTo>
                  <a:cubicBezTo>
                    <a:pt x="890" y="486"/>
                    <a:pt x="890" y="615"/>
                    <a:pt x="890" y="809"/>
                  </a:cubicBezTo>
                  <a:cubicBezTo>
                    <a:pt x="744" y="809"/>
                    <a:pt x="679" y="890"/>
                    <a:pt x="615" y="890"/>
                  </a:cubicBezTo>
                  <a:lnTo>
                    <a:pt x="485" y="890"/>
                  </a:lnTo>
                  <a:cubicBezTo>
                    <a:pt x="340" y="745"/>
                    <a:pt x="275" y="550"/>
                    <a:pt x="340" y="405"/>
                  </a:cubicBezTo>
                  <a:cubicBezTo>
                    <a:pt x="404" y="340"/>
                    <a:pt x="550" y="276"/>
                    <a:pt x="679" y="276"/>
                  </a:cubicBezTo>
                  <a:close/>
                  <a:moveTo>
                    <a:pt x="679" y="1"/>
                  </a:moveTo>
                  <a:cubicBezTo>
                    <a:pt x="485" y="1"/>
                    <a:pt x="275" y="81"/>
                    <a:pt x="146" y="211"/>
                  </a:cubicBezTo>
                  <a:lnTo>
                    <a:pt x="81" y="276"/>
                  </a:lnTo>
                  <a:lnTo>
                    <a:pt x="81" y="340"/>
                  </a:lnTo>
                  <a:cubicBezTo>
                    <a:pt x="0" y="615"/>
                    <a:pt x="81" y="890"/>
                    <a:pt x="275" y="1019"/>
                  </a:cubicBezTo>
                  <a:lnTo>
                    <a:pt x="340" y="1084"/>
                  </a:lnTo>
                  <a:lnTo>
                    <a:pt x="404" y="1084"/>
                  </a:lnTo>
                  <a:cubicBezTo>
                    <a:pt x="485" y="1149"/>
                    <a:pt x="550" y="1149"/>
                    <a:pt x="615" y="1149"/>
                  </a:cubicBezTo>
                  <a:cubicBezTo>
                    <a:pt x="744" y="1149"/>
                    <a:pt x="890" y="1084"/>
                    <a:pt x="954" y="1019"/>
                  </a:cubicBezTo>
                  <a:lnTo>
                    <a:pt x="1084" y="955"/>
                  </a:lnTo>
                  <a:lnTo>
                    <a:pt x="1148" y="809"/>
                  </a:lnTo>
                  <a:cubicBezTo>
                    <a:pt x="1148" y="615"/>
                    <a:pt x="1148" y="405"/>
                    <a:pt x="1019" y="211"/>
                  </a:cubicBezTo>
                  <a:lnTo>
                    <a:pt x="1019" y="81"/>
                  </a:lnTo>
                  <a:lnTo>
                    <a:pt x="890" y="81"/>
                  </a:lnTo>
                  <a:cubicBezTo>
                    <a:pt x="809" y="1"/>
                    <a:pt x="744" y="1"/>
                    <a:pt x="67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5"/>
            <p:cNvSpPr/>
            <p:nvPr/>
          </p:nvSpPr>
          <p:spPr>
            <a:xfrm>
              <a:off x="1924340" y="551620"/>
              <a:ext cx="40730" cy="38426"/>
            </a:xfrm>
            <a:custGeom>
              <a:avLst/>
              <a:gdLst/>
              <a:ahLst/>
              <a:cxnLst/>
              <a:rect l="l" t="t" r="r" b="b"/>
              <a:pathLst>
                <a:path w="1149" h="1084" extrusionOk="0">
                  <a:moveTo>
                    <a:pt x="551" y="275"/>
                  </a:moveTo>
                  <a:cubicBezTo>
                    <a:pt x="745" y="275"/>
                    <a:pt x="955" y="550"/>
                    <a:pt x="745" y="680"/>
                  </a:cubicBezTo>
                  <a:cubicBezTo>
                    <a:pt x="680" y="744"/>
                    <a:pt x="551" y="809"/>
                    <a:pt x="405" y="809"/>
                  </a:cubicBezTo>
                  <a:lnTo>
                    <a:pt x="340" y="809"/>
                  </a:lnTo>
                  <a:cubicBezTo>
                    <a:pt x="211" y="680"/>
                    <a:pt x="276" y="340"/>
                    <a:pt x="551" y="275"/>
                  </a:cubicBezTo>
                  <a:close/>
                  <a:moveTo>
                    <a:pt x="405" y="0"/>
                  </a:moveTo>
                  <a:cubicBezTo>
                    <a:pt x="276" y="65"/>
                    <a:pt x="146" y="211"/>
                    <a:pt x="65" y="340"/>
                  </a:cubicBezTo>
                  <a:cubicBezTo>
                    <a:pt x="1" y="550"/>
                    <a:pt x="1" y="809"/>
                    <a:pt x="146" y="955"/>
                  </a:cubicBezTo>
                  <a:lnTo>
                    <a:pt x="211" y="1084"/>
                  </a:lnTo>
                  <a:lnTo>
                    <a:pt x="405" y="1084"/>
                  </a:lnTo>
                  <a:cubicBezTo>
                    <a:pt x="615" y="1084"/>
                    <a:pt x="809" y="1019"/>
                    <a:pt x="874" y="874"/>
                  </a:cubicBezTo>
                  <a:cubicBezTo>
                    <a:pt x="1084" y="809"/>
                    <a:pt x="1149" y="615"/>
                    <a:pt x="1084" y="405"/>
                  </a:cubicBezTo>
                  <a:cubicBezTo>
                    <a:pt x="1020" y="211"/>
                    <a:pt x="809" y="0"/>
                    <a:pt x="551"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5"/>
            <p:cNvSpPr/>
            <p:nvPr/>
          </p:nvSpPr>
          <p:spPr>
            <a:xfrm>
              <a:off x="945201" y="525247"/>
              <a:ext cx="1492856" cy="4084636"/>
            </a:xfrm>
            <a:custGeom>
              <a:avLst/>
              <a:gdLst/>
              <a:ahLst/>
              <a:cxnLst/>
              <a:rect l="l" t="t" r="r" b="b"/>
              <a:pathLst>
                <a:path w="42114" h="115229" fill="none" extrusionOk="0">
                  <a:moveTo>
                    <a:pt x="17725" y="114566"/>
                  </a:moveTo>
                  <a:cubicBezTo>
                    <a:pt x="15154" y="115229"/>
                    <a:pt x="12259" y="113822"/>
                    <a:pt x="11256" y="111396"/>
                  </a:cubicBezTo>
                  <a:cubicBezTo>
                    <a:pt x="10448" y="109504"/>
                    <a:pt x="7747" y="109504"/>
                    <a:pt x="6000" y="108436"/>
                  </a:cubicBezTo>
                  <a:cubicBezTo>
                    <a:pt x="3704" y="107078"/>
                    <a:pt x="3170" y="104118"/>
                    <a:pt x="3024" y="101482"/>
                  </a:cubicBezTo>
                  <a:cubicBezTo>
                    <a:pt x="2620" y="96097"/>
                    <a:pt x="2830" y="90647"/>
                    <a:pt x="3704" y="85245"/>
                  </a:cubicBezTo>
                  <a:cubicBezTo>
                    <a:pt x="4237" y="81412"/>
                    <a:pt x="5192" y="77304"/>
                    <a:pt x="3833" y="73666"/>
                  </a:cubicBezTo>
                  <a:cubicBezTo>
                    <a:pt x="2960" y="74668"/>
                    <a:pt x="2151" y="75687"/>
                    <a:pt x="1343" y="76690"/>
                  </a:cubicBezTo>
                  <a:cubicBezTo>
                    <a:pt x="1084" y="77029"/>
                    <a:pt x="534" y="77434"/>
                    <a:pt x="194" y="77159"/>
                  </a:cubicBezTo>
                  <a:cubicBezTo>
                    <a:pt x="0" y="76965"/>
                    <a:pt x="0" y="76690"/>
                    <a:pt x="0" y="76415"/>
                  </a:cubicBezTo>
                  <a:cubicBezTo>
                    <a:pt x="405" y="68879"/>
                    <a:pt x="1343" y="61391"/>
                    <a:pt x="2766" y="53984"/>
                  </a:cubicBezTo>
                  <a:cubicBezTo>
                    <a:pt x="2960" y="55472"/>
                    <a:pt x="3105" y="57008"/>
                    <a:pt x="3299" y="58561"/>
                  </a:cubicBezTo>
                  <a:cubicBezTo>
                    <a:pt x="6809" y="55391"/>
                    <a:pt x="10302" y="52302"/>
                    <a:pt x="13003" y="48453"/>
                  </a:cubicBezTo>
                  <a:cubicBezTo>
                    <a:pt x="15704" y="44685"/>
                    <a:pt x="17660" y="40173"/>
                    <a:pt x="17515" y="35515"/>
                  </a:cubicBezTo>
                  <a:cubicBezTo>
                    <a:pt x="17321" y="28577"/>
                    <a:pt x="12873" y="22642"/>
                    <a:pt x="8555" y="17192"/>
                  </a:cubicBezTo>
                  <a:cubicBezTo>
                    <a:pt x="7342" y="15704"/>
                    <a:pt x="6130" y="14151"/>
                    <a:pt x="4917" y="12615"/>
                  </a:cubicBezTo>
                  <a:cubicBezTo>
                    <a:pt x="4318" y="11806"/>
                    <a:pt x="5256" y="10593"/>
                    <a:pt x="6259" y="10512"/>
                  </a:cubicBezTo>
                  <a:cubicBezTo>
                    <a:pt x="7278" y="10448"/>
                    <a:pt x="8151" y="11192"/>
                    <a:pt x="8960" y="11806"/>
                  </a:cubicBezTo>
                  <a:cubicBezTo>
                    <a:pt x="8151" y="10512"/>
                    <a:pt x="7148" y="9041"/>
                    <a:pt x="5596" y="8766"/>
                  </a:cubicBezTo>
                  <a:cubicBezTo>
                    <a:pt x="4108" y="8426"/>
                    <a:pt x="2297" y="10189"/>
                    <a:pt x="3235" y="11467"/>
                  </a:cubicBezTo>
                  <a:cubicBezTo>
                    <a:pt x="6809" y="16512"/>
                    <a:pt x="11046" y="21429"/>
                    <a:pt x="12938" y="27364"/>
                  </a:cubicBezTo>
                  <a:cubicBezTo>
                    <a:pt x="15704" y="36130"/>
                    <a:pt x="12663" y="46431"/>
                    <a:pt x="5531" y="52237"/>
                  </a:cubicBezTo>
                  <a:cubicBezTo>
                    <a:pt x="4852" y="52836"/>
                    <a:pt x="4043" y="53369"/>
                    <a:pt x="3170" y="53369"/>
                  </a:cubicBezTo>
                  <a:cubicBezTo>
                    <a:pt x="2216" y="53450"/>
                    <a:pt x="1213" y="52771"/>
                    <a:pt x="1278" y="51898"/>
                  </a:cubicBezTo>
                  <a:cubicBezTo>
                    <a:pt x="1617" y="45154"/>
                    <a:pt x="8280" y="40173"/>
                    <a:pt x="9299" y="33493"/>
                  </a:cubicBezTo>
                  <a:cubicBezTo>
                    <a:pt x="9493" y="32086"/>
                    <a:pt x="9235" y="30324"/>
                    <a:pt x="7957" y="29790"/>
                  </a:cubicBezTo>
                  <a:cubicBezTo>
                    <a:pt x="6130" y="32151"/>
                    <a:pt x="5386" y="35175"/>
                    <a:pt x="5790" y="38086"/>
                  </a:cubicBezTo>
                  <a:cubicBezTo>
                    <a:pt x="6599" y="36130"/>
                    <a:pt x="7213" y="33962"/>
                    <a:pt x="7617" y="31876"/>
                  </a:cubicBezTo>
                  <a:cubicBezTo>
                    <a:pt x="8620" y="32895"/>
                    <a:pt x="8830" y="34512"/>
                    <a:pt x="8151" y="35790"/>
                  </a:cubicBezTo>
                  <a:cubicBezTo>
                    <a:pt x="7957" y="35111"/>
                    <a:pt x="7747" y="34512"/>
                    <a:pt x="7617" y="33833"/>
                  </a:cubicBezTo>
                  <a:cubicBezTo>
                    <a:pt x="7876" y="35919"/>
                    <a:pt x="6938" y="38151"/>
                    <a:pt x="5192" y="39299"/>
                  </a:cubicBezTo>
                  <a:cubicBezTo>
                    <a:pt x="4318" y="35919"/>
                    <a:pt x="5046" y="32216"/>
                    <a:pt x="7148" y="29450"/>
                  </a:cubicBezTo>
                  <a:cubicBezTo>
                    <a:pt x="7617" y="28852"/>
                    <a:pt x="8086" y="28237"/>
                    <a:pt x="8830" y="28108"/>
                  </a:cubicBezTo>
                  <a:cubicBezTo>
                    <a:pt x="10043" y="27833"/>
                    <a:pt x="11191" y="28917"/>
                    <a:pt x="11450" y="30065"/>
                  </a:cubicBezTo>
                  <a:cubicBezTo>
                    <a:pt x="11725" y="31278"/>
                    <a:pt x="11386" y="32491"/>
                    <a:pt x="10981" y="33639"/>
                  </a:cubicBezTo>
                  <a:cubicBezTo>
                    <a:pt x="9833" y="36663"/>
                    <a:pt x="8361" y="39558"/>
                    <a:pt x="6534" y="42259"/>
                  </a:cubicBezTo>
                  <a:cubicBezTo>
                    <a:pt x="4642" y="45024"/>
                    <a:pt x="2216" y="48388"/>
                    <a:pt x="3639" y="51429"/>
                  </a:cubicBezTo>
                  <a:cubicBezTo>
                    <a:pt x="5450" y="51283"/>
                    <a:pt x="6938" y="49941"/>
                    <a:pt x="8086" y="48598"/>
                  </a:cubicBezTo>
                  <a:cubicBezTo>
                    <a:pt x="11725" y="44151"/>
                    <a:pt x="13617" y="38216"/>
                    <a:pt x="13132" y="32491"/>
                  </a:cubicBezTo>
                  <a:cubicBezTo>
                    <a:pt x="12728" y="36469"/>
                    <a:pt x="11515" y="40431"/>
                    <a:pt x="9574" y="43941"/>
                  </a:cubicBezTo>
                  <a:cubicBezTo>
                    <a:pt x="8426" y="46092"/>
                    <a:pt x="6599" y="48259"/>
                    <a:pt x="4108" y="48323"/>
                  </a:cubicBezTo>
                  <a:cubicBezTo>
                    <a:pt x="4318" y="45833"/>
                    <a:pt x="5855" y="43536"/>
                    <a:pt x="8086" y="42388"/>
                  </a:cubicBezTo>
                  <a:cubicBezTo>
                    <a:pt x="8280" y="43262"/>
                    <a:pt x="7876" y="44280"/>
                    <a:pt x="7068" y="44749"/>
                  </a:cubicBezTo>
                  <a:cubicBezTo>
                    <a:pt x="7148" y="44151"/>
                    <a:pt x="7407" y="43601"/>
                    <a:pt x="7747" y="43067"/>
                  </a:cubicBezTo>
                  <a:cubicBezTo>
                    <a:pt x="6130" y="44070"/>
                    <a:pt x="5046" y="45833"/>
                    <a:pt x="4917" y="47709"/>
                  </a:cubicBezTo>
                  <a:cubicBezTo>
                    <a:pt x="9235" y="44410"/>
                    <a:pt x="11919" y="39089"/>
                    <a:pt x="12259" y="33704"/>
                  </a:cubicBezTo>
                  <a:cubicBezTo>
                    <a:pt x="12598" y="28237"/>
                    <a:pt x="10706" y="22723"/>
                    <a:pt x="7342" y="18469"/>
                  </a:cubicBezTo>
                  <a:cubicBezTo>
                    <a:pt x="5855" y="16577"/>
                    <a:pt x="4108" y="14895"/>
                    <a:pt x="2830" y="12874"/>
                  </a:cubicBezTo>
                  <a:cubicBezTo>
                    <a:pt x="1553" y="10852"/>
                    <a:pt x="874" y="8297"/>
                    <a:pt x="1747" y="6065"/>
                  </a:cubicBezTo>
                  <a:cubicBezTo>
                    <a:pt x="2701" y="3849"/>
                    <a:pt x="5661" y="2507"/>
                    <a:pt x="7617" y="3849"/>
                  </a:cubicBezTo>
                  <a:cubicBezTo>
                    <a:pt x="8830" y="4658"/>
                    <a:pt x="9364" y="6211"/>
                    <a:pt x="9979" y="7553"/>
                  </a:cubicBezTo>
                  <a:cubicBezTo>
                    <a:pt x="10642" y="8895"/>
                    <a:pt x="11660" y="10254"/>
                    <a:pt x="13132" y="10318"/>
                  </a:cubicBezTo>
                  <a:cubicBezTo>
                    <a:pt x="14022" y="10383"/>
                    <a:pt x="14960" y="9704"/>
                    <a:pt x="14960" y="8831"/>
                  </a:cubicBezTo>
                  <a:cubicBezTo>
                    <a:pt x="14895" y="7957"/>
                    <a:pt x="13472" y="7553"/>
                    <a:pt x="13132" y="8362"/>
                  </a:cubicBezTo>
                  <a:cubicBezTo>
                    <a:pt x="12873" y="9170"/>
                    <a:pt x="11386" y="8831"/>
                    <a:pt x="11321" y="7957"/>
                  </a:cubicBezTo>
                  <a:cubicBezTo>
                    <a:pt x="11256" y="7084"/>
                    <a:pt x="12129" y="6405"/>
                    <a:pt x="13003" y="6340"/>
                  </a:cubicBezTo>
                  <a:cubicBezTo>
                    <a:pt x="13811" y="6275"/>
                    <a:pt x="14620" y="6680"/>
                    <a:pt x="15429" y="7084"/>
                  </a:cubicBezTo>
                  <a:cubicBezTo>
                    <a:pt x="14620" y="4593"/>
                    <a:pt x="12324" y="2637"/>
                    <a:pt x="9704" y="2297"/>
                  </a:cubicBezTo>
                  <a:cubicBezTo>
                    <a:pt x="13132" y="955"/>
                    <a:pt x="17386" y="4124"/>
                    <a:pt x="17111" y="7763"/>
                  </a:cubicBezTo>
                  <a:cubicBezTo>
                    <a:pt x="18259" y="6955"/>
                    <a:pt x="18728" y="5531"/>
                    <a:pt x="19197" y="4189"/>
                  </a:cubicBezTo>
                  <a:cubicBezTo>
                    <a:pt x="19601" y="2831"/>
                    <a:pt x="20216" y="1359"/>
                    <a:pt x="21493" y="680"/>
                  </a:cubicBezTo>
                  <a:cubicBezTo>
                    <a:pt x="22706" y="0"/>
                    <a:pt x="24728" y="809"/>
                    <a:pt x="24598" y="2232"/>
                  </a:cubicBezTo>
                  <a:cubicBezTo>
                    <a:pt x="25342" y="2022"/>
                    <a:pt x="26070" y="1828"/>
                    <a:pt x="26814" y="1618"/>
                  </a:cubicBezTo>
                  <a:cubicBezTo>
                    <a:pt x="28092" y="2022"/>
                    <a:pt x="29175" y="2831"/>
                    <a:pt x="30049" y="3914"/>
                  </a:cubicBezTo>
                  <a:cubicBezTo>
                    <a:pt x="24453" y="3380"/>
                    <a:pt x="18663" y="6000"/>
                    <a:pt x="15299" y="10512"/>
                  </a:cubicBezTo>
                  <a:cubicBezTo>
                    <a:pt x="19407" y="10254"/>
                    <a:pt x="23580" y="10658"/>
                    <a:pt x="27558" y="11596"/>
                  </a:cubicBezTo>
                  <a:cubicBezTo>
                    <a:pt x="26814" y="11806"/>
                    <a:pt x="26070" y="12000"/>
                    <a:pt x="25342" y="12130"/>
                  </a:cubicBezTo>
                  <a:cubicBezTo>
                    <a:pt x="26005" y="12130"/>
                    <a:pt x="26151" y="13213"/>
                    <a:pt x="25601" y="13618"/>
                  </a:cubicBezTo>
                  <a:cubicBezTo>
                    <a:pt x="25067" y="13957"/>
                    <a:pt x="24323" y="13892"/>
                    <a:pt x="23725" y="13747"/>
                  </a:cubicBezTo>
                  <a:cubicBezTo>
                    <a:pt x="19941" y="12938"/>
                    <a:pt x="16237" y="12130"/>
                    <a:pt x="12469" y="11402"/>
                  </a:cubicBezTo>
                  <a:cubicBezTo>
                    <a:pt x="16771" y="14636"/>
                    <a:pt x="22642" y="15768"/>
                    <a:pt x="27833" y="14361"/>
                  </a:cubicBezTo>
                  <a:cubicBezTo>
                    <a:pt x="28577" y="14232"/>
                    <a:pt x="29305" y="13957"/>
                    <a:pt x="29709" y="13343"/>
                  </a:cubicBezTo>
                  <a:cubicBezTo>
                    <a:pt x="30113" y="12809"/>
                    <a:pt x="29984" y="11806"/>
                    <a:pt x="29305" y="11596"/>
                  </a:cubicBezTo>
                  <a:cubicBezTo>
                    <a:pt x="26879" y="10723"/>
                    <a:pt x="24453" y="9914"/>
                    <a:pt x="22108" y="9041"/>
                  </a:cubicBezTo>
                  <a:cubicBezTo>
                    <a:pt x="21623" y="8895"/>
                    <a:pt x="21024" y="8636"/>
                    <a:pt x="21089" y="8087"/>
                  </a:cubicBezTo>
                  <a:cubicBezTo>
                    <a:pt x="21089" y="7763"/>
                    <a:pt x="21429" y="7553"/>
                    <a:pt x="21704" y="7359"/>
                  </a:cubicBezTo>
                  <a:cubicBezTo>
                    <a:pt x="23984" y="5871"/>
                    <a:pt x="26749" y="5127"/>
                    <a:pt x="29450" y="5256"/>
                  </a:cubicBezTo>
                  <a:cubicBezTo>
                    <a:pt x="32345" y="5402"/>
                    <a:pt x="35369" y="6469"/>
                    <a:pt x="38005" y="5337"/>
                  </a:cubicBezTo>
                  <a:cubicBezTo>
                    <a:pt x="39154" y="4852"/>
                    <a:pt x="40156" y="3445"/>
                    <a:pt x="39348" y="2572"/>
                  </a:cubicBezTo>
                  <a:cubicBezTo>
                    <a:pt x="38539" y="1553"/>
                    <a:pt x="36517" y="2297"/>
                    <a:pt x="35919" y="1213"/>
                  </a:cubicBezTo>
                  <a:cubicBezTo>
                    <a:pt x="37326" y="1084"/>
                    <a:pt x="38879" y="1084"/>
                    <a:pt x="40092" y="1828"/>
                  </a:cubicBezTo>
                  <a:cubicBezTo>
                    <a:pt x="41304" y="2572"/>
                    <a:pt x="42113" y="4254"/>
                    <a:pt x="41369" y="5467"/>
                  </a:cubicBezTo>
                  <a:cubicBezTo>
                    <a:pt x="41030" y="6000"/>
                    <a:pt x="40496" y="6405"/>
                    <a:pt x="39962" y="6680"/>
                  </a:cubicBezTo>
                  <a:cubicBezTo>
                    <a:pt x="35450" y="8766"/>
                    <a:pt x="29515" y="4852"/>
                    <a:pt x="25601" y="7893"/>
                  </a:cubicBezTo>
                  <a:cubicBezTo>
                    <a:pt x="27024" y="8232"/>
                    <a:pt x="28496" y="8636"/>
                    <a:pt x="29984" y="9041"/>
                  </a:cubicBezTo>
                  <a:cubicBezTo>
                    <a:pt x="31811" y="9510"/>
                    <a:pt x="33833" y="10108"/>
                    <a:pt x="34965" y="11661"/>
                  </a:cubicBezTo>
                  <a:cubicBezTo>
                    <a:pt x="36113" y="13213"/>
                    <a:pt x="35709" y="15979"/>
                    <a:pt x="33833" y="16383"/>
                  </a:cubicBezTo>
                  <a:cubicBezTo>
                    <a:pt x="32685" y="16577"/>
                    <a:pt x="31941" y="17596"/>
                    <a:pt x="31132" y="18405"/>
                  </a:cubicBezTo>
                  <a:cubicBezTo>
                    <a:pt x="28706" y="20895"/>
                    <a:pt x="24792" y="21979"/>
                    <a:pt x="21429" y="21025"/>
                  </a:cubicBezTo>
                  <a:cubicBezTo>
                    <a:pt x="16043" y="19618"/>
                    <a:pt x="12534" y="14022"/>
                    <a:pt x="7068" y="12744"/>
                  </a:cubicBezTo>
                  <a:cubicBezTo>
                    <a:pt x="10173" y="16658"/>
                    <a:pt x="13407" y="20361"/>
                    <a:pt x="15898" y="24599"/>
                  </a:cubicBezTo>
                  <a:cubicBezTo>
                    <a:pt x="18388" y="28852"/>
                    <a:pt x="20086" y="33704"/>
                    <a:pt x="19536" y="38620"/>
                  </a:cubicBezTo>
                  <a:cubicBezTo>
                    <a:pt x="18728" y="46771"/>
                    <a:pt x="12194" y="53046"/>
                    <a:pt x="6065" y="58496"/>
                  </a:cubicBezTo>
                  <a:cubicBezTo>
                    <a:pt x="1682" y="62474"/>
                    <a:pt x="1488" y="69283"/>
                    <a:pt x="1617" y="75202"/>
                  </a:cubicBezTo>
                  <a:cubicBezTo>
                    <a:pt x="2555" y="73585"/>
                    <a:pt x="4383" y="71773"/>
                    <a:pt x="5935" y="72857"/>
                  </a:cubicBezTo>
                  <a:cubicBezTo>
                    <a:pt x="6340" y="73180"/>
                    <a:pt x="6599" y="73666"/>
                    <a:pt x="6809" y="74199"/>
                  </a:cubicBezTo>
                  <a:cubicBezTo>
                    <a:pt x="9024" y="80135"/>
                    <a:pt x="5790" y="86668"/>
                    <a:pt x="6130" y="92992"/>
                  </a:cubicBezTo>
                  <a:cubicBezTo>
                    <a:pt x="6194" y="94948"/>
                    <a:pt x="6809" y="97116"/>
                    <a:pt x="8426" y="98183"/>
                  </a:cubicBezTo>
                  <a:cubicBezTo>
                    <a:pt x="9704" y="99056"/>
                    <a:pt x="11386" y="99056"/>
                    <a:pt x="12873" y="99396"/>
                  </a:cubicBezTo>
                  <a:cubicBezTo>
                    <a:pt x="14685" y="99735"/>
                    <a:pt x="16367" y="100609"/>
                    <a:pt x="17450" y="102032"/>
                  </a:cubicBezTo>
                  <a:cubicBezTo>
                    <a:pt x="18469" y="103504"/>
                    <a:pt x="18663" y="105671"/>
                    <a:pt x="17580" y="107078"/>
                  </a:cubicBezTo>
                  <a:cubicBezTo>
                    <a:pt x="17175" y="107692"/>
                    <a:pt x="16512" y="108097"/>
                    <a:pt x="15833" y="108355"/>
                  </a:cubicBezTo>
                  <a:cubicBezTo>
                    <a:pt x="14685" y="108841"/>
                    <a:pt x="13132" y="108630"/>
                    <a:pt x="12469" y="107628"/>
                  </a:cubicBezTo>
                  <a:cubicBezTo>
                    <a:pt x="11790" y="106544"/>
                    <a:pt x="12809" y="104797"/>
                    <a:pt x="13941" y="105121"/>
                  </a:cubicBezTo>
                  <a:cubicBezTo>
                    <a:pt x="12324" y="103989"/>
                    <a:pt x="9768" y="104652"/>
                    <a:pt x="8895" y="106415"/>
                  </a:cubicBezTo>
                  <a:cubicBezTo>
                    <a:pt x="10173" y="106010"/>
                    <a:pt x="11321" y="107417"/>
                    <a:pt x="11790" y="108695"/>
                  </a:cubicBezTo>
                  <a:cubicBezTo>
                    <a:pt x="12259" y="109973"/>
                    <a:pt x="12598" y="111525"/>
                    <a:pt x="13876" y="112075"/>
                  </a:cubicBezTo>
                  <a:cubicBezTo>
                    <a:pt x="14830" y="112479"/>
                    <a:pt x="15962" y="112140"/>
                    <a:pt x="16981" y="112334"/>
                  </a:cubicBezTo>
                  <a:cubicBezTo>
                    <a:pt x="17984" y="112609"/>
                    <a:pt x="18663" y="114161"/>
                    <a:pt x="17725" y="114566"/>
                  </a:cubicBezTo>
                  <a:close/>
                  <a:moveTo>
                    <a:pt x="13682" y="100479"/>
                  </a:moveTo>
                  <a:cubicBezTo>
                    <a:pt x="11725" y="99671"/>
                    <a:pt x="9299" y="100010"/>
                    <a:pt x="7682" y="98652"/>
                  </a:cubicBezTo>
                  <a:cubicBezTo>
                    <a:pt x="6599" y="97779"/>
                    <a:pt x="6130" y="96372"/>
                    <a:pt x="5725" y="95013"/>
                  </a:cubicBezTo>
                  <a:cubicBezTo>
                    <a:pt x="5790" y="96501"/>
                    <a:pt x="6194" y="97989"/>
                    <a:pt x="6873" y="99266"/>
                  </a:cubicBezTo>
                  <a:cubicBezTo>
                    <a:pt x="7213" y="100010"/>
                    <a:pt x="7747" y="100673"/>
                    <a:pt x="8491" y="101013"/>
                  </a:cubicBezTo>
                  <a:cubicBezTo>
                    <a:pt x="8960" y="101288"/>
                    <a:pt x="9574" y="101288"/>
                    <a:pt x="10108" y="101417"/>
                  </a:cubicBezTo>
                  <a:cubicBezTo>
                    <a:pt x="10642" y="101563"/>
                    <a:pt x="11191" y="101822"/>
                    <a:pt x="11386" y="102372"/>
                  </a:cubicBezTo>
                  <a:cubicBezTo>
                    <a:pt x="11660" y="102841"/>
                    <a:pt x="11321" y="103649"/>
                    <a:pt x="10787" y="103649"/>
                  </a:cubicBezTo>
                  <a:cubicBezTo>
                    <a:pt x="9979" y="103649"/>
                    <a:pt x="9089" y="103649"/>
                    <a:pt x="8361" y="103989"/>
                  </a:cubicBezTo>
                  <a:cubicBezTo>
                    <a:pt x="7617" y="104312"/>
                    <a:pt x="7003" y="105056"/>
                    <a:pt x="7068" y="105930"/>
                  </a:cubicBezTo>
                  <a:cubicBezTo>
                    <a:pt x="7148" y="106544"/>
                    <a:pt x="7682" y="107142"/>
                    <a:pt x="8280" y="107417"/>
                  </a:cubicBezTo>
                  <a:cubicBezTo>
                    <a:pt x="8895" y="107692"/>
                    <a:pt x="9574" y="107822"/>
                    <a:pt x="10237" y="107886"/>
                  </a:cubicBezTo>
                  <a:cubicBezTo>
                    <a:pt x="10383" y="107886"/>
                    <a:pt x="10577" y="107886"/>
                    <a:pt x="10706" y="107951"/>
                  </a:cubicBezTo>
                  <a:cubicBezTo>
                    <a:pt x="10577" y="107482"/>
                    <a:pt x="10108" y="107288"/>
                    <a:pt x="9639" y="107223"/>
                  </a:cubicBezTo>
                  <a:cubicBezTo>
                    <a:pt x="9235" y="107142"/>
                    <a:pt x="8685" y="107223"/>
                    <a:pt x="8361" y="106948"/>
                  </a:cubicBezTo>
                  <a:cubicBezTo>
                    <a:pt x="7957" y="106738"/>
                    <a:pt x="7747" y="106075"/>
                    <a:pt x="8086" y="105800"/>
                  </a:cubicBezTo>
                  <a:cubicBezTo>
                    <a:pt x="9170" y="104992"/>
                    <a:pt x="10383" y="104312"/>
                    <a:pt x="11660" y="103843"/>
                  </a:cubicBezTo>
                  <a:cubicBezTo>
                    <a:pt x="12194" y="103714"/>
                    <a:pt x="12809" y="103585"/>
                    <a:pt x="13342" y="103649"/>
                  </a:cubicBezTo>
                  <a:cubicBezTo>
                    <a:pt x="13941" y="103714"/>
                    <a:pt x="14491" y="104118"/>
                    <a:pt x="14555" y="104717"/>
                  </a:cubicBezTo>
                  <a:cubicBezTo>
                    <a:pt x="14749" y="105671"/>
                    <a:pt x="13682" y="106415"/>
                    <a:pt x="12809" y="106738"/>
                  </a:cubicBezTo>
                  <a:cubicBezTo>
                    <a:pt x="13407" y="107482"/>
                    <a:pt x="14620" y="107353"/>
                    <a:pt x="15493" y="106819"/>
                  </a:cubicBezTo>
                  <a:cubicBezTo>
                    <a:pt x="16043" y="106544"/>
                    <a:pt x="16577" y="106075"/>
                    <a:pt x="16852" y="105461"/>
                  </a:cubicBezTo>
                  <a:cubicBezTo>
                    <a:pt x="17046" y="104797"/>
                    <a:pt x="16917" y="103989"/>
                    <a:pt x="16642" y="103310"/>
                  </a:cubicBezTo>
                  <a:cubicBezTo>
                    <a:pt x="16043" y="102032"/>
                    <a:pt x="14960" y="101013"/>
                    <a:pt x="13682" y="100479"/>
                  </a:cubicBezTo>
                  <a:close/>
                  <a:moveTo>
                    <a:pt x="10043" y="102841"/>
                  </a:moveTo>
                  <a:cubicBezTo>
                    <a:pt x="9639" y="102372"/>
                    <a:pt x="8960" y="102226"/>
                    <a:pt x="8361" y="102032"/>
                  </a:cubicBezTo>
                  <a:cubicBezTo>
                    <a:pt x="6000" y="101223"/>
                    <a:pt x="5046" y="98393"/>
                    <a:pt x="4787" y="95903"/>
                  </a:cubicBezTo>
                  <a:cubicBezTo>
                    <a:pt x="4318" y="91714"/>
                    <a:pt x="4852" y="87477"/>
                    <a:pt x="5725" y="83288"/>
                  </a:cubicBezTo>
                  <a:cubicBezTo>
                    <a:pt x="6340" y="80668"/>
                    <a:pt x="7003" y="77838"/>
                    <a:pt x="6000" y="75348"/>
                  </a:cubicBezTo>
                  <a:cubicBezTo>
                    <a:pt x="5386" y="83434"/>
                    <a:pt x="3510" y="91520"/>
                    <a:pt x="4043" y="99671"/>
                  </a:cubicBezTo>
                  <a:cubicBezTo>
                    <a:pt x="4173" y="101886"/>
                    <a:pt x="4512" y="104248"/>
                    <a:pt x="5855" y="106075"/>
                  </a:cubicBezTo>
                  <a:cubicBezTo>
                    <a:pt x="6000" y="104118"/>
                    <a:pt x="8086" y="102501"/>
                    <a:pt x="10043" y="102841"/>
                  </a:cubicBezTo>
                  <a:close/>
                  <a:moveTo>
                    <a:pt x="30323" y="9979"/>
                  </a:moveTo>
                  <a:cubicBezTo>
                    <a:pt x="29175" y="9785"/>
                    <a:pt x="28027" y="9785"/>
                    <a:pt x="26960" y="9510"/>
                  </a:cubicBezTo>
                  <a:cubicBezTo>
                    <a:pt x="25876" y="9235"/>
                    <a:pt x="24792" y="8701"/>
                    <a:pt x="24129" y="7828"/>
                  </a:cubicBezTo>
                  <a:cubicBezTo>
                    <a:pt x="23854" y="7424"/>
                    <a:pt x="23321" y="7359"/>
                    <a:pt x="22771" y="7424"/>
                  </a:cubicBezTo>
                  <a:cubicBezTo>
                    <a:pt x="22302" y="7488"/>
                    <a:pt x="21898" y="7763"/>
                    <a:pt x="21493" y="8022"/>
                  </a:cubicBezTo>
                  <a:cubicBezTo>
                    <a:pt x="23240" y="8976"/>
                    <a:pt x="25067" y="9639"/>
                    <a:pt x="26960" y="10108"/>
                  </a:cubicBezTo>
                  <a:cubicBezTo>
                    <a:pt x="27687" y="10318"/>
                    <a:pt x="28496" y="10448"/>
                    <a:pt x="29175" y="10787"/>
                  </a:cubicBezTo>
                  <a:cubicBezTo>
                    <a:pt x="29854" y="11192"/>
                    <a:pt x="30388" y="11806"/>
                    <a:pt x="30453" y="12615"/>
                  </a:cubicBezTo>
                  <a:cubicBezTo>
                    <a:pt x="30518" y="13488"/>
                    <a:pt x="29854" y="14297"/>
                    <a:pt x="29111" y="14701"/>
                  </a:cubicBezTo>
                  <a:cubicBezTo>
                    <a:pt x="28302" y="15105"/>
                    <a:pt x="27429" y="15170"/>
                    <a:pt x="26555" y="15235"/>
                  </a:cubicBezTo>
                  <a:cubicBezTo>
                    <a:pt x="26474" y="15510"/>
                    <a:pt x="26814" y="15639"/>
                    <a:pt x="27089" y="15639"/>
                  </a:cubicBezTo>
                  <a:cubicBezTo>
                    <a:pt x="28836" y="15704"/>
                    <a:pt x="30598" y="15510"/>
                    <a:pt x="32280" y="15041"/>
                  </a:cubicBezTo>
                  <a:cubicBezTo>
                    <a:pt x="32685" y="14960"/>
                    <a:pt x="33154" y="14766"/>
                    <a:pt x="33283" y="14361"/>
                  </a:cubicBezTo>
                  <a:cubicBezTo>
                    <a:pt x="33429" y="14232"/>
                    <a:pt x="33429" y="14022"/>
                    <a:pt x="33429" y="13747"/>
                  </a:cubicBezTo>
                  <a:cubicBezTo>
                    <a:pt x="33493" y="12938"/>
                    <a:pt x="33493" y="12065"/>
                    <a:pt x="33024" y="11321"/>
                  </a:cubicBezTo>
                  <a:cubicBezTo>
                    <a:pt x="32474" y="10448"/>
                    <a:pt x="31326" y="10108"/>
                    <a:pt x="30323" y="9979"/>
                  </a:cubicBezTo>
                  <a:close/>
                  <a:moveTo>
                    <a:pt x="29644" y="17062"/>
                  </a:moveTo>
                  <a:cubicBezTo>
                    <a:pt x="28173" y="16448"/>
                    <a:pt x="26555" y="17531"/>
                    <a:pt x="25003" y="18000"/>
                  </a:cubicBezTo>
                  <a:cubicBezTo>
                    <a:pt x="22237" y="18809"/>
                    <a:pt x="19342" y="17661"/>
                    <a:pt x="16981" y="16043"/>
                  </a:cubicBezTo>
                  <a:cubicBezTo>
                    <a:pt x="15558" y="15170"/>
                    <a:pt x="14151" y="14087"/>
                    <a:pt x="12534" y="14087"/>
                  </a:cubicBezTo>
                  <a:cubicBezTo>
                    <a:pt x="13747" y="15041"/>
                    <a:pt x="14960" y="15979"/>
                    <a:pt x="16173" y="16917"/>
                  </a:cubicBezTo>
                  <a:cubicBezTo>
                    <a:pt x="17111" y="17725"/>
                    <a:pt x="18129" y="18469"/>
                    <a:pt x="19278" y="18874"/>
                  </a:cubicBezTo>
                  <a:cubicBezTo>
                    <a:pt x="20620" y="19407"/>
                    <a:pt x="22173" y="19343"/>
                    <a:pt x="23580" y="19213"/>
                  </a:cubicBezTo>
                  <a:cubicBezTo>
                    <a:pt x="25811" y="19084"/>
                    <a:pt x="28173" y="18680"/>
                    <a:pt x="29644" y="17062"/>
                  </a:cubicBezTo>
                  <a:close/>
                  <a:moveTo>
                    <a:pt x="2491" y="8362"/>
                  </a:moveTo>
                  <a:cubicBezTo>
                    <a:pt x="2426" y="8701"/>
                    <a:pt x="2426" y="9041"/>
                    <a:pt x="2701" y="9105"/>
                  </a:cubicBezTo>
                  <a:cubicBezTo>
                    <a:pt x="2766" y="8491"/>
                    <a:pt x="3105" y="7957"/>
                    <a:pt x="3639" y="7682"/>
                  </a:cubicBezTo>
                  <a:cubicBezTo>
                    <a:pt x="4237" y="7359"/>
                    <a:pt x="4917" y="7488"/>
                    <a:pt x="5531" y="7763"/>
                  </a:cubicBezTo>
                  <a:cubicBezTo>
                    <a:pt x="6130" y="8022"/>
                    <a:pt x="6599" y="8426"/>
                    <a:pt x="7068" y="8895"/>
                  </a:cubicBezTo>
                  <a:cubicBezTo>
                    <a:pt x="7876" y="9574"/>
                    <a:pt x="8620" y="10254"/>
                    <a:pt x="9364" y="10917"/>
                  </a:cubicBezTo>
                  <a:cubicBezTo>
                    <a:pt x="9493" y="10723"/>
                    <a:pt x="9364" y="10448"/>
                    <a:pt x="9170" y="10318"/>
                  </a:cubicBezTo>
                  <a:cubicBezTo>
                    <a:pt x="7957" y="8831"/>
                    <a:pt x="6469" y="7488"/>
                    <a:pt x="4852" y="6405"/>
                  </a:cubicBezTo>
                  <a:cubicBezTo>
                    <a:pt x="4642" y="6275"/>
                    <a:pt x="4448" y="6146"/>
                    <a:pt x="4173" y="6065"/>
                  </a:cubicBezTo>
                  <a:cubicBezTo>
                    <a:pt x="3639" y="5936"/>
                    <a:pt x="3105" y="6340"/>
                    <a:pt x="2830" y="6809"/>
                  </a:cubicBezTo>
                  <a:cubicBezTo>
                    <a:pt x="2555" y="7278"/>
                    <a:pt x="2491" y="7828"/>
                    <a:pt x="2491" y="8362"/>
                  </a:cubicBezTo>
                  <a:close/>
                  <a:moveTo>
                    <a:pt x="22916" y="16254"/>
                  </a:moveTo>
                  <a:cubicBezTo>
                    <a:pt x="21429" y="16254"/>
                    <a:pt x="19941" y="15914"/>
                    <a:pt x="18598" y="15364"/>
                  </a:cubicBezTo>
                  <a:cubicBezTo>
                    <a:pt x="18388" y="15235"/>
                    <a:pt x="17984" y="15299"/>
                    <a:pt x="18065" y="15510"/>
                  </a:cubicBezTo>
                  <a:cubicBezTo>
                    <a:pt x="18129" y="15574"/>
                    <a:pt x="18194" y="15639"/>
                    <a:pt x="18259" y="15704"/>
                  </a:cubicBezTo>
                  <a:cubicBezTo>
                    <a:pt x="19941" y="16577"/>
                    <a:pt x="21962" y="16981"/>
                    <a:pt x="23919" y="16723"/>
                  </a:cubicBezTo>
                  <a:cubicBezTo>
                    <a:pt x="23854" y="16318"/>
                    <a:pt x="23321" y="16254"/>
                    <a:pt x="22916" y="16254"/>
                  </a:cubicBezTo>
                  <a:close/>
                  <a:moveTo>
                    <a:pt x="11111" y="12211"/>
                  </a:moveTo>
                  <a:cubicBezTo>
                    <a:pt x="10981" y="11936"/>
                    <a:pt x="10706" y="11806"/>
                    <a:pt x="10448" y="11806"/>
                  </a:cubicBezTo>
                  <a:cubicBezTo>
                    <a:pt x="10448" y="12065"/>
                    <a:pt x="10787" y="12405"/>
                    <a:pt x="11111" y="12275"/>
                  </a:cubicBezTo>
                  <a:moveTo>
                    <a:pt x="12873" y="6744"/>
                  </a:moveTo>
                  <a:cubicBezTo>
                    <a:pt x="12728" y="6874"/>
                    <a:pt x="13003" y="7084"/>
                    <a:pt x="13132" y="6874"/>
                  </a:cubicBezTo>
                  <a:cubicBezTo>
                    <a:pt x="13213" y="6809"/>
                    <a:pt x="13003" y="6744"/>
                    <a:pt x="12873" y="6744"/>
                  </a:cubicBezTo>
                  <a:close/>
                </a:path>
              </a:pathLst>
            </a:custGeom>
            <a:noFill/>
            <a:ln w="6875" cap="flat" cmpd="sng">
              <a:solidFill>
                <a:srgbClr val="485D39"/>
              </a:solidFill>
              <a:prstDash val="solid"/>
              <a:miter lim="16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0" name="Google Shape;1960;p45"/>
          <p:cNvGrpSpPr/>
          <p:nvPr/>
        </p:nvGrpSpPr>
        <p:grpSpPr>
          <a:xfrm rot="10800000">
            <a:off x="2644856" y="570621"/>
            <a:ext cx="1726776" cy="4134511"/>
            <a:chOff x="711250" y="439675"/>
            <a:chExt cx="1745629" cy="4179651"/>
          </a:xfrm>
        </p:grpSpPr>
        <p:sp>
          <p:nvSpPr>
            <p:cNvPr id="1961" name="Google Shape;1961;p45"/>
            <p:cNvSpPr/>
            <p:nvPr/>
          </p:nvSpPr>
          <p:spPr>
            <a:xfrm>
              <a:off x="763999" y="936923"/>
              <a:ext cx="584791" cy="1173596"/>
            </a:xfrm>
            <a:custGeom>
              <a:avLst/>
              <a:gdLst/>
              <a:ahLst/>
              <a:cxnLst/>
              <a:rect l="l" t="t" r="r" b="b"/>
              <a:pathLst>
                <a:path w="16319" h="32750" extrusionOk="0">
                  <a:moveTo>
                    <a:pt x="10658" y="9849"/>
                  </a:moveTo>
                  <a:cubicBezTo>
                    <a:pt x="10658" y="10658"/>
                    <a:pt x="10513" y="11531"/>
                    <a:pt x="10319" y="12275"/>
                  </a:cubicBezTo>
                  <a:cubicBezTo>
                    <a:pt x="10383" y="11467"/>
                    <a:pt x="10513" y="10658"/>
                    <a:pt x="10658" y="9849"/>
                  </a:cubicBezTo>
                  <a:close/>
                  <a:moveTo>
                    <a:pt x="7343" y="550"/>
                  </a:moveTo>
                  <a:lnTo>
                    <a:pt x="7343" y="550"/>
                  </a:lnTo>
                  <a:cubicBezTo>
                    <a:pt x="7682" y="1682"/>
                    <a:pt x="7084" y="2830"/>
                    <a:pt x="6744" y="3979"/>
                  </a:cubicBezTo>
                  <a:cubicBezTo>
                    <a:pt x="5871" y="6680"/>
                    <a:pt x="6534" y="9574"/>
                    <a:pt x="7278" y="12340"/>
                  </a:cubicBezTo>
                  <a:cubicBezTo>
                    <a:pt x="7618" y="13488"/>
                    <a:pt x="7957" y="14701"/>
                    <a:pt x="8297" y="15833"/>
                  </a:cubicBezTo>
                  <a:cubicBezTo>
                    <a:pt x="8362" y="11661"/>
                    <a:pt x="8491" y="7553"/>
                    <a:pt x="8556" y="3445"/>
                  </a:cubicBezTo>
                  <a:cubicBezTo>
                    <a:pt x="8637" y="3170"/>
                    <a:pt x="8766" y="2766"/>
                    <a:pt x="8960" y="2766"/>
                  </a:cubicBezTo>
                  <a:lnTo>
                    <a:pt x="9041" y="2766"/>
                  </a:lnTo>
                  <a:cubicBezTo>
                    <a:pt x="10173" y="3235"/>
                    <a:pt x="10788" y="4383"/>
                    <a:pt x="10917" y="5596"/>
                  </a:cubicBezTo>
                  <a:cubicBezTo>
                    <a:pt x="10982" y="6744"/>
                    <a:pt x="10723" y="7892"/>
                    <a:pt x="10513" y="9041"/>
                  </a:cubicBezTo>
                  <a:cubicBezTo>
                    <a:pt x="10173" y="10852"/>
                    <a:pt x="9979" y="12679"/>
                    <a:pt x="9914" y="14491"/>
                  </a:cubicBezTo>
                  <a:cubicBezTo>
                    <a:pt x="10577" y="12938"/>
                    <a:pt x="10917" y="11256"/>
                    <a:pt x="10917" y="9574"/>
                  </a:cubicBezTo>
                  <a:cubicBezTo>
                    <a:pt x="10917" y="9105"/>
                    <a:pt x="10917" y="8636"/>
                    <a:pt x="11127" y="8151"/>
                  </a:cubicBezTo>
                  <a:cubicBezTo>
                    <a:pt x="11257" y="7747"/>
                    <a:pt x="11661" y="7423"/>
                    <a:pt x="12065" y="7423"/>
                  </a:cubicBezTo>
                  <a:cubicBezTo>
                    <a:pt x="12130" y="7423"/>
                    <a:pt x="12195" y="7423"/>
                    <a:pt x="12275" y="7488"/>
                  </a:cubicBezTo>
                  <a:cubicBezTo>
                    <a:pt x="12874" y="7618"/>
                    <a:pt x="13003" y="8297"/>
                    <a:pt x="13149" y="8830"/>
                  </a:cubicBezTo>
                  <a:cubicBezTo>
                    <a:pt x="13278" y="8830"/>
                    <a:pt x="13343" y="8766"/>
                    <a:pt x="13407" y="8766"/>
                  </a:cubicBezTo>
                  <a:cubicBezTo>
                    <a:pt x="13957" y="8766"/>
                    <a:pt x="14362" y="9445"/>
                    <a:pt x="14556" y="9979"/>
                  </a:cubicBezTo>
                  <a:cubicBezTo>
                    <a:pt x="14960" y="11127"/>
                    <a:pt x="15364" y="12275"/>
                    <a:pt x="15769" y="13407"/>
                  </a:cubicBezTo>
                  <a:cubicBezTo>
                    <a:pt x="15914" y="13892"/>
                    <a:pt x="16044" y="14426"/>
                    <a:pt x="15769" y="14766"/>
                  </a:cubicBezTo>
                  <a:cubicBezTo>
                    <a:pt x="15575" y="14960"/>
                    <a:pt x="15300" y="15024"/>
                    <a:pt x="15025" y="15024"/>
                  </a:cubicBezTo>
                  <a:cubicBezTo>
                    <a:pt x="14831" y="15024"/>
                    <a:pt x="14701" y="14960"/>
                    <a:pt x="14556" y="14960"/>
                  </a:cubicBezTo>
                  <a:cubicBezTo>
                    <a:pt x="14216" y="14960"/>
                    <a:pt x="13812" y="14895"/>
                    <a:pt x="13488" y="14895"/>
                  </a:cubicBezTo>
                  <a:cubicBezTo>
                    <a:pt x="12938" y="14895"/>
                    <a:pt x="12340" y="14960"/>
                    <a:pt x="11790" y="15170"/>
                  </a:cubicBezTo>
                  <a:cubicBezTo>
                    <a:pt x="10982" y="15510"/>
                    <a:pt x="10173" y="16173"/>
                    <a:pt x="9979" y="17046"/>
                  </a:cubicBezTo>
                  <a:cubicBezTo>
                    <a:pt x="8960" y="21704"/>
                    <a:pt x="8491" y="26491"/>
                    <a:pt x="8637" y="31278"/>
                  </a:cubicBezTo>
                  <a:cubicBezTo>
                    <a:pt x="8637" y="31601"/>
                    <a:pt x="8637" y="32086"/>
                    <a:pt x="8362" y="32345"/>
                  </a:cubicBezTo>
                  <a:cubicBezTo>
                    <a:pt x="8297" y="32410"/>
                    <a:pt x="8151" y="32491"/>
                    <a:pt x="8022" y="32491"/>
                  </a:cubicBezTo>
                  <a:cubicBezTo>
                    <a:pt x="7747" y="32491"/>
                    <a:pt x="7553" y="32345"/>
                    <a:pt x="7553" y="32086"/>
                  </a:cubicBezTo>
                  <a:cubicBezTo>
                    <a:pt x="7828" y="28108"/>
                    <a:pt x="7682" y="24065"/>
                    <a:pt x="7149" y="20151"/>
                  </a:cubicBezTo>
                  <a:cubicBezTo>
                    <a:pt x="7019" y="19003"/>
                    <a:pt x="6809" y="17725"/>
                    <a:pt x="6065" y="16852"/>
                  </a:cubicBezTo>
                  <a:cubicBezTo>
                    <a:pt x="5596" y="16383"/>
                    <a:pt x="5063" y="16043"/>
                    <a:pt x="4658" y="15574"/>
                  </a:cubicBezTo>
                  <a:cubicBezTo>
                    <a:pt x="4044" y="14895"/>
                    <a:pt x="3785" y="13957"/>
                    <a:pt x="3914" y="13084"/>
                  </a:cubicBezTo>
                  <a:cubicBezTo>
                    <a:pt x="3979" y="12679"/>
                    <a:pt x="4189" y="12194"/>
                    <a:pt x="4594" y="12000"/>
                  </a:cubicBezTo>
                  <a:cubicBezTo>
                    <a:pt x="4658" y="11936"/>
                    <a:pt x="4788" y="11936"/>
                    <a:pt x="4917" y="11936"/>
                  </a:cubicBezTo>
                  <a:cubicBezTo>
                    <a:pt x="5257" y="11936"/>
                    <a:pt x="5596" y="12065"/>
                    <a:pt x="5661" y="12405"/>
                  </a:cubicBezTo>
                  <a:lnTo>
                    <a:pt x="4658" y="13003"/>
                  </a:lnTo>
                  <a:cubicBezTo>
                    <a:pt x="5257" y="14151"/>
                    <a:pt x="6275" y="15024"/>
                    <a:pt x="7553" y="15429"/>
                  </a:cubicBezTo>
                  <a:cubicBezTo>
                    <a:pt x="7213" y="14297"/>
                    <a:pt x="6939" y="13084"/>
                    <a:pt x="6680" y="11936"/>
                  </a:cubicBezTo>
                  <a:cubicBezTo>
                    <a:pt x="6275" y="10254"/>
                    <a:pt x="4723" y="9235"/>
                    <a:pt x="3235" y="8297"/>
                  </a:cubicBezTo>
                  <a:cubicBezTo>
                    <a:pt x="2895" y="8087"/>
                    <a:pt x="2491" y="7828"/>
                    <a:pt x="2087" y="7828"/>
                  </a:cubicBezTo>
                  <a:cubicBezTo>
                    <a:pt x="1957" y="7828"/>
                    <a:pt x="1893" y="7828"/>
                    <a:pt x="1828" y="7892"/>
                  </a:cubicBezTo>
                  <a:cubicBezTo>
                    <a:pt x="1488" y="7957"/>
                    <a:pt x="1149" y="8232"/>
                    <a:pt x="809" y="8232"/>
                  </a:cubicBezTo>
                  <a:cubicBezTo>
                    <a:pt x="405" y="8232"/>
                    <a:pt x="65" y="7747"/>
                    <a:pt x="405" y="7553"/>
                  </a:cubicBezTo>
                  <a:cubicBezTo>
                    <a:pt x="1763" y="6809"/>
                    <a:pt x="1424" y="4318"/>
                    <a:pt x="2895" y="3849"/>
                  </a:cubicBezTo>
                  <a:cubicBezTo>
                    <a:pt x="3300" y="3704"/>
                    <a:pt x="3510" y="3235"/>
                    <a:pt x="3510" y="2766"/>
                  </a:cubicBezTo>
                  <a:cubicBezTo>
                    <a:pt x="3575" y="2297"/>
                    <a:pt x="3510" y="1828"/>
                    <a:pt x="3704" y="1423"/>
                  </a:cubicBezTo>
                  <a:cubicBezTo>
                    <a:pt x="3850" y="1213"/>
                    <a:pt x="4189" y="1019"/>
                    <a:pt x="4448" y="1019"/>
                  </a:cubicBezTo>
                  <a:cubicBezTo>
                    <a:pt x="4594" y="1019"/>
                    <a:pt x="4723" y="1084"/>
                    <a:pt x="4852" y="1213"/>
                  </a:cubicBezTo>
                  <a:cubicBezTo>
                    <a:pt x="4998" y="1423"/>
                    <a:pt x="5321" y="1553"/>
                    <a:pt x="5661" y="1553"/>
                  </a:cubicBezTo>
                  <a:cubicBezTo>
                    <a:pt x="5806" y="1553"/>
                    <a:pt x="6001" y="1488"/>
                    <a:pt x="6211" y="1423"/>
                  </a:cubicBezTo>
                  <a:cubicBezTo>
                    <a:pt x="6615" y="1278"/>
                    <a:pt x="7019" y="874"/>
                    <a:pt x="7343" y="550"/>
                  </a:cubicBezTo>
                  <a:close/>
                  <a:moveTo>
                    <a:pt x="7424" y="0"/>
                  </a:moveTo>
                  <a:lnTo>
                    <a:pt x="7149" y="340"/>
                  </a:lnTo>
                  <a:cubicBezTo>
                    <a:pt x="6809" y="680"/>
                    <a:pt x="6470" y="1019"/>
                    <a:pt x="6065" y="1213"/>
                  </a:cubicBezTo>
                  <a:cubicBezTo>
                    <a:pt x="5936" y="1278"/>
                    <a:pt x="5806" y="1278"/>
                    <a:pt x="5661" y="1278"/>
                  </a:cubicBezTo>
                  <a:cubicBezTo>
                    <a:pt x="5402" y="1278"/>
                    <a:pt x="5192" y="1213"/>
                    <a:pt x="5063" y="1019"/>
                  </a:cubicBezTo>
                  <a:cubicBezTo>
                    <a:pt x="4917" y="809"/>
                    <a:pt x="4658" y="744"/>
                    <a:pt x="4448" y="744"/>
                  </a:cubicBezTo>
                  <a:cubicBezTo>
                    <a:pt x="4044" y="744"/>
                    <a:pt x="3639" y="954"/>
                    <a:pt x="3510" y="1359"/>
                  </a:cubicBezTo>
                  <a:cubicBezTo>
                    <a:pt x="3300" y="1682"/>
                    <a:pt x="3300" y="2022"/>
                    <a:pt x="3235" y="2426"/>
                  </a:cubicBezTo>
                  <a:lnTo>
                    <a:pt x="3235" y="2766"/>
                  </a:lnTo>
                  <a:cubicBezTo>
                    <a:pt x="3235" y="3105"/>
                    <a:pt x="3106" y="3510"/>
                    <a:pt x="2766" y="3574"/>
                  </a:cubicBezTo>
                  <a:cubicBezTo>
                    <a:pt x="1893" y="3914"/>
                    <a:pt x="1618" y="4787"/>
                    <a:pt x="1278" y="5661"/>
                  </a:cubicBezTo>
                  <a:cubicBezTo>
                    <a:pt x="1084" y="6340"/>
                    <a:pt x="809" y="7019"/>
                    <a:pt x="275" y="7343"/>
                  </a:cubicBezTo>
                  <a:cubicBezTo>
                    <a:pt x="65" y="7488"/>
                    <a:pt x="1" y="7682"/>
                    <a:pt x="65" y="7957"/>
                  </a:cubicBezTo>
                  <a:cubicBezTo>
                    <a:pt x="146" y="8232"/>
                    <a:pt x="405" y="8491"/>
                    <a:pt x="809" y="8491"/>
                  </a:cubicBezTo>
                  <a:cubicBezTo>
                    <a:pt x="1084" y="8491"/>
                    <a:pt x="1278" y="8361"/>
                    <a:pt x="1488" y="8297"/>
                  </a:cubicBezTo>
                  <a:cubicBezTo>
                    <a:pt x="1618" y="8232"/>
                    <a:pt x="1763" y="8151"/>
                    <a:pt x="1893" y="8087"/>
                  </a:cubicBezTo>
                  <a:lnTo>
                    <a:pt x="2087" y="8087"/>
                  </a:lnTo>
                  <a:cubicBezTo>
                    <a:pt x="2426" y="8087"/>
                    <a:pt x="2766" y="8297"/>
                    <a:pt x="3106" y="8556"/>
                  </a:cubicBezTo>
                  <a:cubicBezTo>
                    <a:pt x="4594" y="9445"/>
                    <a:pt x="6001" y="10448"/>
                    <a:pt x="6405" y="12000"/>
                  </a:cubicBezTo>
                  <a:lnTo>
                    <a:pt x="6874" y="13957"/>
                  </a:lnTo>
                  <a:lnTo>
                    <a:pt x="7149" y="15024"/>
                  </a:lnTo>
                  <a:cubicBezTo>
                    <a:pt x="6275" y="14620"/>
                    <a:pt x="5532" y="13957"/>
                    <a:pt x="5063" y="13084"/>
                  </a:cubicBezTo>
                  <a:cubicBezTo>
                    <a:pt x="5321" y="12938"/>
                    <a:pt x="5596" y="12809"/>
                    <a:pt x="5806" y="12599"/>
                  </a:cubicBezTo>
                  <a:lnTo>
                    <a:pt x="5936" y="12469"/>
                  </a:lnTo>
                  <a:lnTo>
                    <a:pt x="5871" y="12340"/>
                  </a:lnTo>
                  <a:cubicBezTo>
                    <a:pt x="5806" y="11936"/>
                    <a:pt x="5402" y="11661"/>
                    <a:pt x="4917" y="11661"/>
                  </a:cubicBezTo>
                  <a:cubicBezTo>
                    <a:pt x="4788" y="11661"/>
                    <a:pt x="4594" y="11661"/>
                    <a:pt x="4448" y="11725"/>
                  </a:cubicBezTo>
                  <a:cubicBezTo>
                    <a:pt x="4044" y="12000"/>
                    <a:pt x="3785" y="12405"/>
                    <a:pt x="3639" y="13084"/>
                  </a:cubicBezTo>
                  <a:cubicBezTo>
                    <a:pt x="3510" y="14022"/>
                    <a:pt x="3785" y="14960"/>
                    <a:pt x="4448" y="15704"/>
                  </a:cubicBezTo>
                  <a:cubicBezTo>
                    <a:pt x="4658" y="15979"/>
                    <a:pt x="4917" y="16237"/>
                    <a:pt x="5192" y="16448"/>
                  </a:cubicBezTo>
                  <a:cubicBezTo>
                    <a:pt x="5402" y="16642"/>
                    <a:pt x="5661" y="16852"/>
                    <a:pt x="5871" y="17046"/>
                  </a:cubicBezTo>
                  <a:cubicBezTo>
                    <a:pt x="6534" y="17855"/>
                    <a:pt x="6744" y="19068"/>
                    <a:pt x="6874" y="20151"/>
                  </a:cubicBezTo>
                  <a:cubicBezTo>
                    <a:pt x="7424" y="24130"/>
                    <a:pt x="7553" y="28108"/>
                    <a:pt x="7278" y="32086"/>
                  </a:cubicBezTo>
                  <a:cubicBezTo>
                    <a:pt x="7278" y="32216"/>
                    <a:pt x="7343" y="32410"/>
                    <a:pt x="7424" y="32491"/>
                  </a:cubicBezTo>
                  <a:cubicBezTo>
                    <a:pt x="7553" y="32685"/>
                    <a:pt x="7747" y="32749"/>
                    <a:pt x="8022" y="32749"/>
                  </a:cubicBezTo>
                  <a:cubicBezTo>
                    <a:pt x="8232" y="32749"/>
                    <a:pt x="8426" y="32685"/>
                    <a:pt x="8556" y="32491"/>
                  </a:cubicBezTo>
                  <a:cubicBezTo>
                    <a:pt x="8960" y="32151"/>
                    <a:pt x="8895" y="31601"/>
                    <a:pt x="8895" y="31278"/>
                  </a:cubicBezTo>
                  <a:cubicBezTo>
                    <a:pt x="8766" y="26491"/>
                    <a:pt x="9170" y="21768"/>
                    <a:pt x="10254" y="17127"/>
                  </a:cubicBezTo>
                  <a:cubicBezTo>
                    <a:pt x="10448" y="16383"/>
                    <a:pt x="11062" y="15704"/>
                    <a:pt x="11936" y="15429"/>
                  </a:cubicBezTo>
                  <a:cubicBezTo>
                    <a:pt x="12405" y="15235"/>
                    <a:pt x="12874" y="15170"/>
                    <a:pt x="13488" y="15170"/>
                  </a:cubicBezTo>
                  <a:cubicBezTo>
                    <a:pt x="13812" y="15170"/>
                    <a:pt x="14151" y="15235"/>
                    <a:pt x="14491" y="15235"/>
                  </a:cubicBezTo>
                  <a:cubicBezTo>
                    <a:pt x="14701" y="15235"/>
                    <a:pt x="14831" y="15299"/>
                    <a:pt x="15025" y="15299"/>
                  </a:cubicBezTo>
                  <a:cubicBezTo>
                    <a:pt x="15429" y="15299"/>
                    <a:pt x="15704" y="15170"/>
                    <a:pt x="15914" y="14960"/>
                  </a:cubicBezTo>
                  <a:cubicBezTo>
                    <a:pt x="16318" y="14491"/>
                    <a:pt x="16173" y="13892"/>
                    <a:pt x="16044" y="13343"/>
                  </a:cubicBezTo>
                  <a:lnTo>
                    <a:pt x="15429" y="11661"/>
                  </a:lnTo>
                  <a:lnTo>
                    <a:pt x="14831" y="9914"/>
                  </a:lnTo>
                  <a:cubicBezTo>
                    <a:pt x="14620" y="9235"/>
                    <a:pt x="14087" y="8491"/>
                    <a:pt x="13407" y="8491"/>
                  </a:cubicBezTo>
                  <a:lnTo>
                    <a:pt x="13343" y="8491"/>
                  </a:lnTo>
                  <a:cubicBezTo>
                    <a:pt x="13213" y="7957"/>
                    <a:pt x="12938" y="7343"/>
                    <a:pt x="12340" y="7213"/>
                  </a:cubicBezTo>
                  <a:cubicBezTo>
                    <a:pt x="12275" y="7149"/>
                    <a:pt x="12195" y="7149"/>
                    <a:pt x="12065" y="7149"/>
                  </a:cubicBezTo>
                  <a:cubicBezTo>
                    <a:pt x="11726" y="7149"/>
                    <a:pt x="11321" y="7423"/>
                    <a:pt x="11062" y="7747"/>
                  </a:cubicBezTo>
                  <a:cubicBezTo>
                    <a:pt x="11192" y="7019"/>
                    <a:pt x="11257" y="6275"/>
                    <a:pt x="11192" y="5531"/>
                  </a:cubicBezTo>
                  <a:cubicBezTo>
                    <a:pt x="10982" y="4108"/>
                    <a:pt x="10254" y="2976"/>
                    <a:pt x="9170" y="2572"/>
                  </a:cubicBezTo>
                  <a:cubicBezTo>
                    <a:pt x="9106" y="2491"/>
                    <a:pt x="9041" y="2491"/>
                    <a:pt x="8960" y="2491"/>
                  </a:cubicBezTo>
                  <a:cubicBezTo>
                    <a:pt x="8556" y="2491"/>
                    <a:pt x="8362" y="3041"/>
                    <a:pt x="8297" y="3445"/>
                  </a:cubicBezTo>
                  <a:lnTo>
                    <a:pt x="8087" y="14086"/>
                  </a:lnTo>
                  <a:cubicBezTo>
                    <a:pt x="7893" y="13488"/>
                    <a:pt x="7747" y="12874"/>
                    <a:pt x="7553" y="12275"/>
                  </a:cubicBezTo>
                  <a:cubicBezTo>
                    <a:pt x="6809" y="9574"/>
                    <a:pt x="6211" y="6680"/>
                    <a:pt x="7019" y="4043"/>
                  </a:cubicBezTo>
                  <a:cubicBezTo>
                    <a:pt x="7084" y="3849"/>
                    <a:pt x="7149" y="3574"/>
                    <a:pt x="7213" y="3380"/>
                  </a:cubicBezTo>
                  <a:cubicBezTo>
                    <a:pt x="7553" y="2426"/>
                    <a:pt x="7893" y="1423"/>
                    <a:pt x="7553" y="469"/>
                  </a:cubicBezTo>
                  <a:lnTo>
                    <a:pt x="7424"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5"/>
            <p:cNvSpPr/>
            <p:nvPr/>
          </p:nvSpPr>
          <p:spPr>
            <a:xfrm>
              <a:off x="711250" y="3361704"/>
              <a:ext cx="642163" cy="1250677"/>
            </a:xfrm>
            <a:custGeom>
              <a:avLst/>
              <a:gdLst/>
              <a:ahLst/>
              <a:cxnLst/>
              <a:rect l="l" t="t" r="r" b="b"/>
              <a:pathLst>
                <a:path w="17920" h="34901" fill="none" extrusionOk="0">
                  <a:moveTo>
                    <a:pt x="4642" y="26685"/>
                  </a:moveTo>
                  <a:cubicBezTo>
                    <a:pt x="5920" y="27283"/>
                    <a:pt x="7278" y="27963"/>
                    <a:pt x="8491" y="28707"/>
                  </a:cubicBezTo>
                  <a:cubicBezTo>
                    <a:pt x="7812" y="27752"/>
                    <a:pt x="7198" y="26814"/>
                    <a:pt x="6535" y="25941"/>
                  </a:cubicBezTo>
                  <a:cubicBezTo>
                    <a:pt x="5580" y="24518"/>
                    <a:pt x="4578" y="23111"/>
                    <a:pt x="3235" y="22092"/>
                  </a:cubicBezTo>
                  <a:cubicBezTo>
                    <a:pt x="1877" y="21025"/>
                    <a:pt x="1618" y="19132"/>
                    <a:pt x="1473" y="17451"/>
                  </a:cubicBezTo>
                  <a:cubicBezTo>
                    <a:pt x="1408" y="17176"/>
                    <a:pt x="1408" y="16901"/>
                    <a:pt x="1618" y="16707"/>
                  </a:cubicBezTo>
                  <a:cubicBezTo>
                    <a:pt x="1812" y="16496"/>
                    <a:pt x="2216" y="16577"/>
                    <a:pt x="2216" y="16836"/>
                  </a:cubicBezTo>
                  <a:cubicBezTo>
                    <a:pt x="2087" y="18114"/>
                    <a:pt x="3090" y="19132"/>
                    <a:pt x="4044" y="19876"/>
                  </a:cubicBezTo>
                  <a:cubicBezTo>
                    <a:pt x="5047" y="20620"/>
                    <a:pt x="6195" y="21219"/>
                    <a:pt x="6874" y="22302"/>
                  </a:cubicBezTo>
                  <a:cubicBezTo>
                    <a:pt x="7537" y="23515"/>
                    <a:pt x="7473" y="25068"/>
                    <a:pt x="8346" y="26070"/>
                  </a:cubicBezTo>
                  <a:cubicBezTo>
                    <a:pt x="7537" y="23111"/>
                    <a:pt x="7198" y="20006"/>
                    <a:pt x="7408" y="16901"/>
                  </a:cubicBezTo>
                  <a:cubicBezTo>
                    <a:pt x="7408" y="15898"/>
                    <a:pt x="6793" y="14960"/>
                    <a:pt x="6195" y="14151"/>
                  </a:cubicBezTo>
                  <a:cubicBezTo>
                    <a:pt x="4853" y="12259"/>
                    <a:pt x="3365" y="10238"/>
                    <a:pt x="1133" y="9704"/>
                  </a:cubicBezTo>
                  <a:cubicBezTo>
                    <a:pt x="664" y="9558"/>
                    <a:pt x="1" y="9364"/>
                    <a:pt x="1" y="8815"/>
                  </a:cubicBezTo>
                  <a:cubicBezTo>
                    <a:pt x="66" y="8410"/>
                    <a:pt x="470" y="8216"/>
                    <a:pt x="809" y="8087"/>
                  </a:cubicBezTo>
                  <a:cubicBezTo>
                    <a:pt x="1812" y="7682"/>
                    <a:pt x="3025" y="7408"/>
                    <a:pt x="3704" y="8151"/>
                  </a:cubicBezTo>
                  <a:cubicBezTo>
                    <a:pt x="4238" y="7812"/>
                    <a:pt x="4238" y="7068"/>
                    <a:pt x="4448" y="6534"/>
                  </a:cubicBezTo>
                  <a:cubicBezTo>
                    <a:pt x="4642" y="5920"/>
                    <a:pt x="5451" y="5451"/>
                    <a:pt x="5855" y="5920"/>
                  </a:cubicBezTo>
                  <a:cubicBezTo>
                    <a:pt x="5985" y="6130"/>
                    <a:pt x="6324" y="5790"/>
                    <a:pt x="6389" y="5580"/>
                  </a:cubicBezTo>
                  <a:cubicBezTo>
                    <a:pt x="7004" y="3704"/>
                    <a:pt x="7602" y="1877"/>
                    <a:pt x="8281" y="1"/>
                  </a:cubicBezTo>
                  <a:cubicBezTo>
                    <a:pt x="8411" y="2556"/>
                    <a:pt x="8491" y="5046"/>
                    <a:pt x="8411" y="7602"/>
                  </a:cubicBezTo>
                  <a:cubicBezTo>
                    <a:pt x="8346" y="11386"/>
                    <a:pt x="7942" y="15089"/>
                    <a:pt x="8006" y="18858"/>
                  </a:cubicBezTo>
                  <a:cubicBezTo>
                    <a:pt x="8087" y="22642"/>
                    <a:pt x="8750" y="26475"/>
                    <a:pt x="10513" y="29774"/>
                  </a:cubicBezTo>
                  <a:cubicBezTo>
                    <a:pt x="10917" y="30518"/>
                    <a:pt x="11855" y="31391"/>
                    <a:pt x="12534" y="30857"/>
                  </a:cubicBezTo>
                  <a:cubicBezTo>
                    <a:pt x="13408" y="30178"/>
                    <a:pt x="14685" y="30324"/>
                    <a:pt x="15623" y="30857"/>
                  </a:cubicBezTo>
                  <a:cubicBezTo>
                    <a:pt x="16578" y="31391"/>
                    <a:pt x="17241" y="32345"/>
                    <a:pt x="17920" y="33219"/>
                  </a:cubicBezTo>
                  <a:cubicBezTo>
                    <a:pt x="17305" y="33348"/>
                    <a:pt x="16642" y="33154"/>
                    <a:pt x="15963" y="33008"/>
                  </a:cubicBezTo>
                  <a:cubicBezTo>
                    <a:pt x="14750" y="32750"/>
                    <a:pt x="13472" y="32669"/>
                    <a:pt x="12195" y="32944"/>
                  </a:cubicBezTo>
                  <a:cubicBezTo>
                    <a:pt x="11855" y="33008"/>
                    <a:pt x="11580" y="33073"/>
                    <a:pt x="11322" y="33283"/>
                  </a:cubicBezTo>
                  <a:cubicBezTo>
                    <a:pt x="10513" y="33882"/>
                    <a:pt x="9623" y="34367"/>
                    <a:pt x="8621" y="34626"/>
                  </a:cubicBezTo>
                  <a:cubicBezTo>
                    <a:pt x="8087" y="34771"/>
                    <a:pt x="7473" y="34901"/>
                    <a:pt x="6874" y="34690"/>
                  </a:cubicBezTo>
                  <a:cubicBezTo>
                    <a:pt x="6324" y="34561"/>
                    <a:pt x="5791" y="34092"/>
                    <a:pt x="5791" y="33477"/>
                  </a:cubicBezTo>
                  <a:cubicBezTo>
                    <a:pt x="5791" y="32879"/>
                    <a:pt x="6389" y="32345"/>
                    <a:pt x="6939" y="32475"/>
                  </a:cubicBezTo>
                  <a:cubicBezTo>
                    <a:pt x="6195" y="32200"/>
                    <a:pt x="5451" y="31860"/>
                    <a:pt x="4707" y="31391"/>
                  </a:cubicBezTo>
                  <a:cubicBezTo>
                    <a:pt x="5661" y="31262"/>
                    <a:pt x="6664" y="31456"/>
                    <a:pt x="7408" y="32070"/>
                  </a:cubicBezTo>
                  <a:cubicBezTo>
                    <a:pt x="7602" y="32264"/>
                    <a:pt x="7877" y="32604"/>
                    <a:pt x="7683" y="32879"/>
                  </a:cubicBezTo>
                  <a:cubicBezTo>
                    <a:pt x="7473" y="33154"/>
                    <a:pt x="7004" y="33008"/>
                    <a:pt x="6729" y="33219"/>
                  </a:cubicBezTo>
                  <a:cubicBezTo>
                    <a:pt x="6470" y="33413"/>
                    <a:pt x="6599" y="33817"/>
                    <a:pt x="6874" y="34027"/>
                  </a:cubicBezTo>
                  <a:cubicBezTo>
                    <a:pt x="7068" y="34221"/>
                    <a:pt x="7473" y="34221"/>
                    <a:pt x="7812" y="34157"/>
                  </a:cubicBezTo>
                  <a:cubicBezTo>
                    <a:pt x="8896" y="33817"/>
                    <a:pt x="9704" y="32669"/>
                    <a:pt x="9559" y="31537"/>
                  </a:cubicBezTo>
                  <a:cubicBezTo>
                    <a:pt x="7068" y="31391"/>
                    <a:pt x="4772" y="29240"/>
                    <a:pt x="4642" y="26685"/>
                  </a:cubicBezTo>
                  <a:close/>
                  <a:moveTo>
                    <a:pt x="5580" y="7003"/>
                  </a:moveTo>
                  <a:cubicBezTo>
                    <a:pt x="5661" y="6939"/>
                    <a:pt x="5726" y="6874"/>
                    <a:pt x="5726" y="6728"/>
                  </a:cubicBezTo>
                  <a:cubicBezTo>
                    <a:pt x="5661" y="6664"/>
                    <a:pt x="5580" y="6599"/>
                    <a:pt x="5451" y="6599"/>
                  </a:cubicBezTo>
                  <a:cubicBezTo>
                    <a:pt x="5322" y="6728"/>
                    <a:pt x="5386" y="6939"/>
                    <a:pt x="5580" y="7003"/>
                  </a:cubicBezTo>
                  <a:close/>
                </a:path>
              </a:pathLst>
            </a:custGeom>
            <a:noFill/>
            <a:ln w="6875" cap="flat" cmpd="sng">
              <a:solidFill>
                <a:srgbClr val="485D39"/>
              </a:solidFill>
              <a:prstDash val="solid"/>
              <a:miter lim="16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5"/>
            <p:cNvSpPr/>
            <p:nvPr/>
          </p:nvSpPr>
          <p:spPr>
            <a:xfrm>
              <a:off x="800514" y="1002393"/>
              <a:ext cx="45833" cy="60310"/>
            </a:xfrm>
            <a:custGeom>
              <a:avLst/>
              <a:gdLst/>
              <a:ahLst/>
              <a:cxnLst/>
              <a:rect l="l" t="t" r="r" b="b"/>
              <a:pathLst>
                <a:path w="1279" h="1683" extrusionOk="0">
                  <a:moveTo>
                    <a:pt x="874" y="260"/>
                  </a:moveTo>
                  <a:lnTo>
                    <a:pt x="874" y="260"/>
                  </a:lnTo>
                  <a:cubicBezTo>
                    <a:pt x="1149" y="599"/>
                    <a:pt x="938" y="1278"/>
                    <a:pt x="534" y="1408"/>
                  </a:cubicBezTo>
                  <a:cubicBezTo>
                    <a:pt x="194" y="1068"/>
                    <a:pt x="405" y="405"/>
                    <a:pt x="874" y="260"/>
                  </a:cubicBezTo>
                  <a:close/>
                  <a:moveTo>
                    <a:pt x="809" y="1"/>
                  </a:moveTo>
                  <a:cubicBezTo>
                    <a:pt x="469" y="65"/>
                    <a:pt x="194" y="340"/>
                    <a:pt x="130" y="664"/>
                  </a:cubicBezTo>
                  <a:cubicBezTo>
                    <a:pt x="0" y="1003"/>
                    <a:pt x="65" y="1343"/>
                    <a:pt x="340" y="1618"/>
                  </a:cubicBezTo>
                  <a:lnTo>
                    <a:pt x="405" y="1683"/>
                  </a:lnTo>
                  <a:lnTo>
                    <a:pt x="599" y="1683"/>
                  </a:lnTo>
                  <a:cubicBezTo>
                    <a:pt x="874" y="1553"/>
                    <a:pt x="1068" y="1343"/>
                    <a:pt x="1213" y="1003"/>
                  </a:cubicBezTo>
                  <a:cubicBezTo>
                    <a:pt x="1278" y="664"/>
                    <a:pt x="1278" y="340"/>
                    <a:pt x="1068" y="130"/>
                  </a:cubicBezTo>
                  <a:lnTo>
                    <a:pt x="938"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5"/>
            <p:cNvSpPr/>
            <p:nvPr/>
          </p:nvSpPr>
          <p:spPr>
            <a:xfrm>
              <a:off x="802844" y="929971"/>
              <a:ext cx="48126" cy="50456"/>
            </a:xfrm>
            <a:custGeom>
              <a:avLst/>
              <a:gdLst/>
              <a:ahLst/>
              <a:cxnLst/>
              <a:rect l="l" t="t" r="r" b="b"/>
              <a:pathLst>
                <a:path w="1343" h="1408" extrusionOk="0">
                  <a:moveTo>
                    <a:pt x="873" y="259"/>
                  </a:moveTo>
                  <a:cubicBezTo>
                    <a:pt x="1084" y="405"/>
                    <a:pt x="938" y="744"/>
                    <a:pt x="873" y="938"/>
                  </a:cubicBezTo>
                  <a:cubicBezTo>
                    <a:pt x="809" y="1068"/>
                    <a:pt x="679" y="1148"/>
                    <a:pt x="534" y="1148"/>
                  </a:cubicBezTo>
                  <a:lnTo>
                    <a:pt x="469" y="1148"/>
                  </a:lnTo>
                  <a:cubicBezTo>
                    <a:pt x="404" y="938"/>
                    <a:pt x="340" y="744"/>
                    <a:pt x="340" y="534"/>
                  </a:cubicBezTo>
                  <a:cubicBezTo>
                    <a:pt x="404" y="405"/>
                    <a:pt x="534" y="259"/>
                    <a:pt x="744" y="259"/>
                  </a:cubicBezTo>
                  <a:close/>
                  <a:moveTo>
                    <a:pt x="744" y="0"/>
                  </a:moveTo>
                  <a:cubicBezTo>
                    <a:pt x="469" y="0"/>
                    <a:pt x="194" y="194"/>
                    <a:pt x="129" y="469"/>
                  </a:cubicBezTo>
                  <a:cubicBezTo>
                    <a:pt x="0" y="744"/>
                    <a:pt x="129" y="1003"/>
                    <a:pt x="194" y="1213"/>
                  </a:cubicBezTo>
                  <a:lnTo>
                    <a:pt x="275" y="1343"/>
                  </a:lnTo>
                  <a:lnTo>
                    <a:pt x="340" y="1407"/>
                  </a:lnTo>
                  <a:lnTo>
                    <a:pt x="534" y="1407"/>
                  </a:lnTo>
                  <a:cubicBezTo>
                    <a:pt x="744" y="1407"/>
                    <a:pt x="873" y="1343"/>
                    <a:pt x="1003" y="1213"/>
                  </a:cubicBezTo>
                  <a:lnTo>
                    <a:pt x="1084" y="1148"/>
                  </a:lnTo>
                  <a:lnTo>
                    <a:pt x="1084" y="1068"/>
                  </a:lnTo>
                  <a:cubicBezTo>
                    <a:pt x="1342" y="599"/>
                    <a:pt x="1278" y="259"/>
                    <a:pt x="1003" y="65"/>
                  </a:cubicBezTo>
                  <a:cubicBezTo>
                    <a:pt x="938" y="0"/>
                    <a:pt x="809" y="0"/>
                    <a:pt x="74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5"/>
            <p:cNvSpPr/>
            <p:nvPr/>
          </p:nvSpPr>
          <p:spPr>
            <a:xfrm>
              <a:off x="841653" y="980391"/>
              <a:ext cx="40601" cy="55652"/>
            </a:xfrm>
            <a:custGeom>
              <a:avLst/>
              <a:gdLst/>
              <a:ahLst/>
              <a:cxnLst/>
              <a:rect l="l" t="t" r="r" b="b"/>
              <a:pathLst>
                <a:path w="1133" h="1553" extrusionOk="0">
                  <a:moveTo>
                    <a:pt x="664" y="340"/>
                  </a:moveTo>
                  <a:lnTo>
                    <a:pt x="664" y="340"/>
                  </a:lnTo>
                  <a:cubicBezTo>
                    <a:pt x="939" y="615"/>
                    <a:pt x="809" y="1148"/>
                    <a:pt x="470" y="1213"/>
                  </a:cubicBezTo>
                  <a:cubicBezTo>
                    <a:pt x="405" y="1148"/>
                    <a:pt x="324" y="1084"/>
                    <a:pt x="324" y="954"/>
                  </a:cubicBezTo>
                  <a:cubicBezTo>
                    <a:pt x="195" y="679"/>
                    <a:pt x="470" y="405"/>
                    <a:pt x="664" y="340"/>
                  </a:cubicBezTo>
                  <a:close/>
                  <a:moveTo>
                    <a:pt x="809" y="0"/>
                  </a:moveTo>
                  <a:lnTo>
                    <a:pt x="664" y="65"/>
                  </a:lnTo>
                  <a:cubicBezTo>
                    <a:pt x="405" y="146"/>
                    <a:pt x="195" y="275"/>
                    <a:pt x="130" y="469"/>
                  </a:cubicBezTo>
                  <a:cubicBezTo>
                    <a:pt x="65" y="550"/>
                    <a:pt x="1" y="679"/>
                    <a:pt x="1" y="809"/>
                  </a:cubicBezTo>
                  <a:cubicBezTo>
                    <a:pt x="1" y="874"/>
                    <a:pt x="1" y="874"/>
                    <a:pt x="65" y="954"/>
                  </a:cubicBezTo>
                  <a:lnTo>
                    <a:pt x="65" y="1019"/>
                  </a:lnTo>
                  <a:cubicBezTo>
                    <a:pt x="65" y="1148"/>
                    <a:pt x="130" y="1359"/>
                    <a:pt x="324" y="1423"/>
                  </a:cubicBezTo>
                  <a:lnTo>
                    <a:pt x="405" y="1553"/>
                  </a:lnTo>
                  <a:lnTo>
                    <a:pt x="534" y="1488"/>
                  </a:lnTo>
                  <a:cubicBezTo>
                    <a:pt x="809" y="1423"/>
                    <a:pt x="1003" y="1213"/>
                    <a:pt x="1068" y="874"/>
                  </a:cubicBezTo>
                  <a:cubicBezTo>
                    <a:pt x="1133" y="615"/>
                    <a:pt x="1068" y="340"/>
                    <a:pt x="874" y="146"/>
                  </a:cubicBezTo>
                  <a:lnTo>
                    <a:pt x="809"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5"/>
            <p:cNvSpPr/>
            <p:nvPr/>
          </p:nvSpPr>
          <p:spPr>
            <a:xfrm>
              <a:off x="783708" y="3535576"/>
              <a:ext cx="48126" cy="45797"/>
            </a:xfrm>
            <a:custGeom>
              <a:avLst/>
              <a:gdLst/>
              <a:ahLst/>
              <a:cxnLst/>
              <a:rect l="l" t="t" r="r" b="b"/>
              <a:pathLst>
                <a:path w="1343" h="1278" extrusionOk="0">
                  <a:moveTo>
                    <a:pt x="874" y="259"/>
                  </a:moveTo>
                  <a:cubicBezTo>
                    <a:pt x="1003" y="469"/>
                    <a:pt x="1068" y="728"/>
                    <a:pt x="1003" y="938"/>
                  </a:cubicBezTo>
                  <a:lnTo>
                    <a:pt x="938" y="938"/>
                  </a:lnTo>
                  <a:cubicBezTo>
                    <a:pt x="938" y="1003"/>
                    <a:pt x="874" y="1003"/>
                    <a:pt x="809" y="1003"/>
                  </a:cubicBezTo>
                  <a:cubicBezTo>
                    <a:pt x="663" y="1003"/>
                    <a:pt x="534" y="938"/>
                    <a:pt x="469" y="809"/>
                  </a:cubicBezTo>
                  <a:cubicBezTo>
                    <a:pt x="324" y="663"/>
                    <a:pt x="405" y="405"/>
                    <a:pt x="534" y="259"/>
                  </a:cubicBezTo>
                  <a:close/>
                  <a:moveTo>
                    <a:pt x="405" y="0"/>
                  </a:moveTo>
                  <a:lnTo>
                    <a:pt x="324" y="65"/>
                  </a:lnTo>
                  <a:cubicBezTo>
                    <a:pt x="65" y="259"/>
                    <a:pt x="0" y="663"/>
                    <a:pt x="194" y="1003"/>
                  </a:cubicBezTo>
                  <a:cubicBezTo>
                    <a:pt x="324" y="1132"/>
                    <a:pt x="534" y="1278"/>
                    <a:pt x="809" y="1278"/>
                  </a:cubicBezTo>
                  <a:cubicBezTo>
                    <a:pt x="874" y="1278"/>
                    <a:pt x="938" y="1278"/>
                    <a:pt x="1003" y="1213"/>
                  </a:cubicBezTo>
                  <a:lnTo>
                    <a:pt x="1213" y="1278"/>
                  </a:lnTo>
                  <a:lnTo>
                    <a:pt x="1278" y="1003"/>
                  </a:lnTo>
                  <a:cubicBezTo>
                    <a:pt x="1343" y="728"/>
                    <a:pt x="1278" y="324"/>
                    <a:pt x="1068" y="130"/>
                  </a:cubicBezTo>
                  <a:lnTo>
                    <a:pt x="1003"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5"/>
            <p:cNvSpPr/>
            <p:nvPr/>
          </p:nvSpPr>
          <p:spPr>
            <a:xfrm>
              <a:off x="749522" y="971109"/>
              <a:ext cx="36552" cy="50456"/>
            </a:xfrm>
            <a:custGeom>
              <a:avLst/>
              <a:gdLst/>
              <a:ahLst/>
              <a:cxnLst/>
              <a:rect l="l" t="t" r="r" b="b"/>
              <a:pathLst>
                <a:path w="1020" h="1408" extrusionOk="0">
                  <a:moveTo>
                    <a:pt x="679" y="259"/>
                  </a:moveTo>
                  <a:cubicBezTo>
                    <a:pt x="744" y="534"/>
                    <a:pt x="744" y="809"/>
                    <a:pt x="744" y="1068"/>
                  </a:cubicBezTo>
                  <a:cubicBezTo>
                    <a:pt x="679" y="1133"/>
                    <a:pt x="679" y="1133"/>
                    <a:pt x="615" y="1133"/>
                  </a:cubicBezTo>
                  <a:cubicBezTo>
                    <a:pt x="405" y="1133"/>
                    <a:pt x="210" y="938"/>
                    <a:pt x="340" y="728"/>
                  </a:cubicBezTo>
                  <a:cubicBezTo>
                    <a:pt x="210" y="534"/>
                    <a:pt x="405" y="259"/>
                    <a:pt x="615" y="259"/>
                  </a:cubicBezTo>
                  <a:close/>
                  <a:moveTo>
                    <a:pt x="615" y="0"/>
                  </a:moveTo>
                  <a:cubicBezTo>
                    <a:pt x="405" y="0"/>
                    <a:pt x="275" y="65"/>
                    <a:pt x="146" y="259"/>
                  </a:cubicBezTo>
                  <a:cubicBezTo>
                    <a:pt x="0" y="405"/>
                    <a:pt x="0" y="599"/>
                    <a:pt x="0" y="728"/>
                  </a:cubicBezTo>
                  <a:cubicBezTo>
                    <a:pt x="0" y="874"/>
                    <a:pt x="0" y="1003"/>
                    <a:pt x="146" y="1133"/>
                  </a:cubicBezTo>
                  <a:cubicBezTo>
                    <a:pt x="210" y="1278"/>
                    <a:pt x="405" y="1407"/>
                    <a:pt x="615" y="1407"/>
                  </a:cubicBezTo>
                  <a:cubicBezTo>
                    <a:pt x="744" y="1407"/>
                    <a:pt x="809" y="1407"/>
                    <a:pt x="874" y="1343"/>
                  </a:cubicBezTo>
                  <a:lnTo>
                    <a:pt x="1019" y="1278"/>
                  </a:lnTo>
                  <a:lnTo>
                    <a:pt x="1019" y="1133"/>
                  </a:lnTo>
                  <a:cubicBezTo>
                    <a:pt x="1019" y="809"/>
                    <a:pt x="1019" y="534"/>
                    <a:pt x="954" y="195"/>
                  </a:cubicBezTo>
                  <a:lnTo>
                    <a:pt x="954" y="65"/>
                  </a:lnTo>
                  <a:lnTo>
                    <a:pt x="809" y="0"/>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5"/>
            <p:cNvSpPr/>
            <p:nvPr/>
          </p:nvSpPr>
          <p:spPr>
            <a:xfrm>
              <a:off x="834128" y="3503683"/>
              <a:ext cx="45833" cy="43504"/>
            </a:xfrm>
            <a:custGeom>
              <a:avLst/>
              <a:gdLst/>
              <a:ahLst/>
              <a:cxnLst/>
              <a:rect l="l" t="t" r="r" b="b"/>
              <a:pathLst>
                <a:path w="1279" h="1214" extrusionOk="0">
                  <a:moveTo>
                    <a:pt x="744" y="276"/>
                  </a:moveTo>
                  <a:cubicBezTo>
                    <a:pt x="938" y="340"/>
                    <a:pt x="1019" y="680"/>
                    <a:pt x="874" y="890"/>
                  </a:cubicBezTo>
                  <a:cubicBezTo>
                    <a:pt x="809" y="890"/>
                    <a:pt x="744" y="955"/>
                    <a:pt x="680" y="955"/>
                  </a:cubicBezTo>
                  <a:cubicBezTo>
                    <a:pt x="469" y="955"/>
                    <a:pt x="340" y="809"/>
                    <a:pt x="340" y="680"/>
                  </a:cubicBezTo>
                  <a:lnTo>
                    <a:pt x="275" y="680"/>
                  </a:lnTo>
                  <a:cubicBezTo>
                    <a:pt x="275" y="486"/>
                    <a:pt x="405" y="276"/>
                    <a:pt x="615" y="276"/>
                  </a:cubicBezTo>
                  <a:close/>
                  <a:moveTo>
                    <a:pt x="615" y="1"/>
                  </a:moveTo>
                  <a:cubicBezTo>
                    <a:pt x="469" y="1"/>
                    <a:pt x="275" y="82"/>
                    <a:pt x="130" y="211"/>
                  </a:cubicBezTo>
                  <a:cubicBezTo>
                    <a:pt x="65" y="340"/>
                    <a:pt x="0" y="551"/>
                    <a:pt x="0" y="680"/>
                  </a:cubicBezTo>
                  <a:lnTo>
                    <a:pt x="0" y="1020"/>
                  </a:lnTo>
                  <a:lnTo>
                    <a:pt x="211" y="955"/>
                  </a:lnTo>
                  <a:cubicBezTo>
                    <a:pt x="275" y="1084"/>
                    <a:pt x="469" y="1214"/>
                    <a:pt x="680" y="1214"/>
                  </a:cubicBezTo>
                  <a:cubicBezTo>
                    <a:pt x="809" y="1214"/>
                    <a:pt x="938" y="1149"/>
                    <a:pt x="1019" y="1084"/>
                  </a:cubicBezTo>
                  <a:cubicBezTo>
                    <a:pt x="1213" y="955"/>
                    <a:pt x="1278" y="745"/>
                    <a:pt x="1213" y="486"/>
                  </a:cubicBezTo>
                  <a:cubicBezTo>
                    <a:pt x="1149" y="276"/>
                    <a:pt x="1019" y="82"/>
                    <a:pt x="80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5"/>
            <p:cNvSpPr/>
            <p:nvPr/>
          </p:nvSpPr>
          <p:spPr>
            <a:xfrm>
              <a:off x="1823956" y="475617"/>
              <a:ext cx="46406" cy="43504"/>
            </a:xfrm>
            <a:custGeom>
              <a:avLst/>
              <a:gdLst/>
              <a:ahLst/>
              <a:cxnLst/>
              <a:rect l="l" t="t" r="r" b="b"/>
              <a:pathLst>
                <a:path w="1295" h="1214" extrusionOk="0">
                  <a:moveTo>
                    <a:pt x="615" y="275"/>
                  </a:moveTo>
                  <a:cubicBezTo>
                    <a:pt x="809" y="275"/>
                    <a:pt x="1020" y="550"/>
                    <a:pt x="955" y="744"/>
                  </a:cubicBezTo>
                  <a:cubicBezTo>
                    <a:pt x="890" y="890"/>
                    <a:pt x="745" y="954"/>
                    <a:pt x="615" y="954"/>
                  </a:cubicBezTo>
                  <a:cubicBezTo>
                    <a:pt x="551" y="954"/>
                    <a:pt x="486" y="954"/>
                    <a:pt x="405" y="890"/>
                  </a:cubicBezTo>
                  <a:cubicBezTo>
                    <a:pt x="211" y="679"/>
                    <a:pt x="340" y="340"/>
                    <a:pt x="551" y="275"/>
                  </a:cubicBezTo>
                  <a:close/>
                  <a:moveTo>
                    <a:pt x="615" y="0"/>
                  </a:moveTo>
                  <a:cubicBezTo>
                    <a:pt x="615" y="0"/>
                    <a:pt x="551" y="0"/>
                    <a:pt x="486" y="81"/>
                  </a:cubicBezTo>
                  <a:cubicBezTo>
                    <a:pt x="276" y="81"/>
                    <a:pt x="146" y="275"/>
                    <a:pt x="82" y="485"/>
                  </a:cubicBezTo>
                  <a:cubicBezTo>
                    <a:pt x="1" y="679"/>
                    <a:pt x="82" y="890"/>
                    <a:pt x="211" y="1019"/>
                  </a:cubicBezTo>
                  <a:cubicBezTo>
                    <a:pt x="276" y="1148"/>
                    <a:pt x="486" y="1213"/>
                    <a:pt x="615" y="1213"/>
                  </a:cubicBezTo>
                  <a:cubicBezTo>
                    <a:pt x="890" y="1213"/>
                    <a:pt x="1149" y="1019"/>
                    <a:pt x="1214" y="809"/>
                  </a:cubicBezTo>
                  <a:cubicBezTo>
                    <a:pt x="1295" y="615"/>
                    <a:pt x="1214" y="485"/>
                    <a:pt x="1084" y="275"/>
                  </a:cubicBezTo>
                  <a:cubicBezTo>
                    <a:pt x="1020" y="146"/>
                    <a:pt x="809" y="0"/>
                    <a:pt x="615"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5"/>
            <p:cNvSpPr/>
            <p:nvPr/>
          </p:nvSpPr>
          <p:spPr>
            <a:xfrm>
              <a:off x="795283" y="3448640"/>
              <a:ext cx="43504" cy="48126"/>
            </a:xfrm>
            <a:custGeom>
              <a:avLst/>
              <a:gdLst/>
              <a:ahLst/>
              <a:cxnLst/>
              <a:rect l="l" t="t" r="r" b="b"/>
              <a:pathLst>
                <a:path w="1214" h="1343" extrusionOk="0">
                  <a:moveTo>
                    <a:pt x="680" y="259"/>
                  </a:moveTo>
                  <a:lnTo>
                    <a:pt x="680" y="324"/>
                  </a:lnTo>
                  <a:cubicBezTo>
                    <a:pt x="890" y="405"/>
                    <a:pt x="955" y="663"/>
                    <a:pt x="890" y="874"/>
                  </a:cubicBezTo>
                  <a:cubicBezTo>
                    <a:pt x="809" y="938"/>
                    <a:pt x="745" y="938"/>
                    <a:pt x="615" y="1003"/>
                  </a:cubicBezTo>
                  <a:cubicBezTo>
                    <a:pt x="405" y="874"/>
                    <a:pt x="276" y="534"/>
                    <a:pt x="340" y="259"/>
                  </a:cubicBezTo>
                  <a:close/>
                  <a:moveTo>
                    <a:pt x="551" y="0"/>
                  </a:moveTo>
                  <a:cubicBezTo>
                    <a:pt x="405" y="0"/>
                    <a:pt x="276" y="0"/>
                    <a:pt x="211" y="130"/>
                  </a:cubicBezTo>
                  <a:lnTo>
                    <a:pt x="146" y="130"/>
                  </a:lnTo>
                  <a:lnTo>
                    <a:pt x="146" y="194"/>
                  </a:lnTo>
                  <a:cubicBezTo>
                    <a:pt x="1" y="599"/>
                    <a:pt x="146" y="1003"/>
                    <a:pt x="486" y="1278"/>
                  </a:cubicBezTo>
                  <a:lnTo>
                    <a:pt x="615" y="1343"/>
                  </a:lnTo>
                  <a:lnTo>
                    <a:pt x="745" y="1278"/>
                  </a:lnTo>
                  <a:lnTo>
                    <a:pt x="955" y="1132"/>
                  </a:lnTo>
                  <a:lnTo>
                    <a:pt x="1084" y="1068"/>
                  </a:lnTo>
                  <a:lnTo>
                    <a:pt x="1149" y="1003"/>
                  </a:lnTo>
                  <a:lnTo>
                    <a:pt x="1149" y="938"/>
                  </a:lnTo>
                  <a:cubicBezTo>
                    <a:pt x="1214" y="728"/>
                    <a:pt x="1214" y="469"/>
                    <a:pt x="1084" y="324"/>
                  </a:cubicBezTo>
                  <a:lnTo>
                    <a:pt x="1084" y="259"/>
                  </a:lnTo>
                  <a:lnTo>
                    <a:pt x="890" y="65"/>
                  </a:lnTo>
                  <a:cubicBezTo>
                    <a:pt x="809" y="0"/>
                    <a:pt x="680" y="0"/>
                    <a:pt x="551"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5"/>
            <p:cNvSpPr/>
            <p:nvPr/>
          </p:nvSpPr>
          <p:spPr>
            <a:xfrm>
              <a:off x="1879608" y="439675"/>
              <a:ext cx="51029" cy="45833"/>
            </a:xfrm>
            <a:custGeom>
              <a:avLst/>
              <a:gdLst/>
              <a:ahLst/>
              <a:cxnLst/>
              <a:rect l="l" t="t" r="r" b="b"/>
              <a:pathLst>
                <a:path w="1424" h="1279" extrusionOk="0">
                  <a:moveTo>
                    <a:pt x="744" y="275"/>
                  </a:moveTo>
                  <a:cubicBezTo>
                    <a:pt x="874" y="275"/>
                    <a:pt x="1019" y="340"/>
                    <a:pt x="1149" y="469"/>
                  </a:cubicBezTo>
                  <a:cubicBezTo>
                    <a:pt x="1019" y="680"/>
                    <a:pt x="744" y="874"/>
                    <a:pt x="550" y="874"/>
                  </a:cubicBezTo>
                  <a:lnTo>
                    <a:pt x="405" y="874"/>
                  </a:lnTo>
                  <a:cubicBezTo>
                    <a:pt x="340" y="680"/>
                    <a:pt x="405" y="469"/>
                    <a:pt x="550" y="340"/>
                  </a:cubicBezTo>
                  <a:cubicBezTo>
                    <a:pt x="615" y="340"/>
                    <a:pt x="680" y="275"/>
                    <a:pt x="744" y="275"/>
                  </a:cubicBezTo>
                  <a:close/>
                  <a:moveTo>
                    <a:pt x="744" y="0"/>
                  </a:moveTo>
                  <a:cubicBezTo>
                    <a:pt x="680" y="0"/>
                    <a:pt x="550" y="65"/>
                    <a:pt x="469" y="130"/>
                  </a:cubicBezTo>
                  <a:cubicBezTo>
                    <a:pt x="146" y="275"/>
                    <a:pt x="0" y="680"/>
                    <a:pt x="146" y="938"/>
                  </a:cubicBezTo>
                  <a:lnTo>
                    <a:pt x="275" y="1278"/>
                  </a:lnTo>
                  <a:lnTo>
                    <a:pt x="469" y="1149"/>
                  </a:lnTo>
                  <a:lnTo>
                    <a:pt x="550" y="1149"/>
                  </a:lnTo>
                  <a:cubicBezTo>
                    <a:pt x="874" y="1149"/>
                    <a:pt x="1213" y="874"/>
                    <a:pt x="1359" y="534"/>
                  </a:cubicBezTo>
                  <a:lnTo>
                    <a:pt x="1424" y="405"/>
                  </a:lnTo>
                  <a:lnTo>
                    <a:pt x="1359" y="275"/>
                  </a:lnTo>
                  <a:cubicBezTo>
                    <a:pt x="1213" y="130"/>
                    <a:pt x="1019" y="0"/>
                    <a:pt x="744"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5"/>
            <p:cNvSpPr/>
            <p:nvPr/>
          </p:nvSpPr>
          <p:spPr>
            <a:xfrm>
              <a:off x="1896414" y="480814"/>
              <a:ext cx="51029" cy="41174"/>
            </a:xfrm>
            <a:custGeom>
              <a:avLst/>
              <a:gdLst/>
              <a:ahLst/>
              <a:cxnLst/>
              <a:rect l="l" t="t" r="r" b="b"/>
              <a:pathLst>
                <a:path w="1424" h="1149" extrusionOk="0">
                  <a:moveTo>
                    <a:pt x="680" y="405"/>
                  </a:moveTo>
                  <a:cubicBezTo>
                    <a:pt x="890" y="405"/>
                    <a:pt x="1019" y="405"/>
                    <a:pt x="1084" y="534"/>
                  </a:cubicBezTo>
                  <a:cubicBezTo>
                    <a:pt x="1019" y="745"/>
                    <a:pt x="744" y="874"/>
                    <a:pt x="550" y="874"/>
                  </a:cubicBezTo>
                  <a:cubicBezTo>
                    <a:pt x="486" y="874"/>
                    <a:pt x="405" y="809"/>
                    <a:pt x="405" y="809"/>
                  </a:cubicBezTo>
                  <a:cubicBezTo>
                    <a:pt x="275" y="745"/>
                    <a:pt x="340" y="534"/>
                    <a:pt x="405" y="470"/>
                  </a:cubicBezTo>
                  <a:cubicBezTo>
                    <a:pt x="550" y="405"/>
                    <a:pt x="615" y="405"/>
                    <a:pt x="680" y="405"/>
                  </a:cubicBezTo>
                  <a:close/>
                  <a:moveTo>
                    <a:pt x="680" y="1"/>
                  </a:moveTo>
                  <a:lnTo>
                    <a:pt x="275" y="195"/>
                  </a:lnTo>
                  <a:cubicBezTo>
                    <a:pt x="146" y="259"/>
                    <a:pt x="81" y="405"/>
                    <a:pt x="81" y="599"/>
                  </a:cubicBezTo>
                  <a:cubicBezTo>
                    <a:pt x="0" y="745"/>
                    <a:pt x="81" y="874"/>
                    <a:pt x="211" y="1003"/>
                  </a:cubicBezTo>
                  <a:lnTo>
                    <a:pt x="211" y="1068"/>
                  </a:lnTo>
                  <a:lnTo>
                    <a:pt x="275" y="1068"/>
                  </a:lnTo>
                  <a:cubicBezTo>
                    <a:pt x="405" y="1068"/>
                    <a:pt x="486" y="1149"/>
                    <a:pt x="550" y="1149"/>
                  </a:cubicBezTo>
                  <a:cubicBezTo>
                    <a:pt x="890" y="1149"/>
                    <a:pt x="1149" y="939"/>
                    <a:pt x="1359" y="664"/>
                  </a:cubicBezTo>
                  <a:lnTo>
                    <a:pt x="1424" y="534"/>
                  </a:lnTo>
                  <a:lnTo>
                    <a:pt x="1294" y="340"/>
                  </a:lnTo>
                  <a:cubicBezTo>
                    <a:pt x="1149" y="195"/>
                    <a:pt x="955" y="130"/>
                    <a:pt x="680" y="130"/>
                  </a:cubicBezTo>
                  <a:lnTo>
                    <a:pt x="680" y="1"/>
                  </a:ln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5"/>
            <p:cNvSpPr/>
            <p:nvPr/>
          </p:nvSpPr>
          <p:spPr>
            <a:xfrm>
              <a:off x="850934" y="932264"/>
              <a:ext cx="41174" cy="41210"/>
            </a:xfrm>
            <a:custGeom>
              <a:avLst/>
              <a:gdLst/>
              <a:ahLst/>
              <a:cxnLst/>
              <a:rect l="l" t="t" r="r" b="b"/>
              <a:pathLst>
                <a:path w="1149" h="1150" extrusionOk="0">
                  <a:moveTo>
                    <a:pt x="615" y="276"/>
                  </a:moveTo>
                  <a:cubicBezTo>
                    <a:pt x="744" y="276"/>
                    <a:pt x="874" y="341"/>
                    <a:pt x="874" y="470"/>
                  </a:cubicBezTo>
                  <a:cubicBezTo>
                    <a:pt x="874" y="599"/>
                    <a:pt x="809" y="745"/>
                    <a:pt x="809" y="810"/>
                  </a:cubicBezTo>
                  <a:cubicBezTo>
                    <a:pt x="744" y="874"/>
                    <a:pt x="680" y="874"/>
                    <a:pt x="615" y="874"/>
                  </a:cubicBezTo>
                  <a:cubicBezTo>
                    <a:pt x="550" y="874"/>
                    <a:pt x="405" y="810"/>
                    <a:pt x="340" y="745"/>
                  </a:cubicBezTo>
                  <a:lnTo>
                    <a:pt x="405" y="680"/>
                  </a:lnTo>
                  <a:cubicBezTo>
                    <a:pt x="275" y="535"/>
                    <a:pt x="340" y="341"/>
                    <a:pt x="550" y="276"/>
                  </a:cubicBezTo>
                  <a:close/>
                  <a:moveTo>
                    <a:pt x="405" y="1"/>
                  </a:moveTo>
                  <a:cubicBezTo>
                    <a:pt x="275" y="66"/>
                    <a:pt x="146" y="195"/>
                    <a:pt x="146" y="405"/>
                  </a:cubicBezTo>
                  <a:cubicBezTo>
                    <a:pt x="65" y="470"/>
                    <a:pt x="65" y="535"/>
                    <a:pt x="65" y="535"/>
                  </a:cubicBezTo>
                  <a:lnTo>
                    <a:pt x="0" y="599"/>
                  </a:lnTo>
                  <a:lnTo>
                    <a:pt x="65" y="810"/>
                  </a:lnTo>
                  <a:cubicBezTo>
                    <a:pt x="211" y="1004"/>
                    <a:pt x="405" y="1149"/>
                    <a:pt x="615" y="1149"/>
                  </a:cubicBezTo>
                  <a:cubicBezTo>
                    <a:pt x="744" y="1149"/>
                    <a:pt x="874" y="1149"/>
                    <a:pt x="1019" y="1004"/>
                  </a:cubicBezTo>
                  <a:lnTo>
                    <a:pt x="1084" y="939"/>
                  </a:lnTo>
                  <a:lnTo>
                    <a:pt x="1084" y="874"/>
                  </a:lnTo>
                  <a:lnTo>
                    <a:pt x="1149" y="599"/>
                  </a:lnTo>
                  <a:lnTo>
                    <a:pt x="1149" y="535"/>
                  </a:lnTo>
                  <a:lnTo>
                    <a:pt x="1149" y="470"/>
                  </a:lnTo>
                  <a:cubicBezTo>
                    <a:pt x="1149" y="195"/>
                    <a:pt x="874" y="1"/>
                    <a:pt x="615"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5"/>
            <p:cNvSpPr/>
            <p:nvPr/>
          </p:nvSpPr>
          <p:spPr>
            <a:xfrm>
              <a:off x="809796" y="3402270"/>
              <a:ext cx="41174" cy="41174"/>
            </a:xfrm>
            <a:custGeom>
              <a:avLst/>
              <a:gdLst/>
              <a:ahLst/>
              <a:cxnLst/>
              <a:rect l="l" t="t" r="r" b="b"/>
              <a:pathLst>
                <a:path w="1149" h="1149" extrusionOk="0">
                  <a:moveTo>
                    <a:pt x="809" y="276"/>
                  </a:moveTo>
                  <a:cubicBezTo>
                    <a:pt x="890" y="486"/>
                    <a:pt x="890" y="615"/>
                    <a:pt x="890" y="809"/>
                  </a:cubicBezTo>
                  <a:cubicBezTo>
                    <a:pt x="744" y="809"/>
                    <a:pt x="679" y="890"/>
                    <a:pt x="615" y="890"/>
                  </a:cubicBezTo>
                  <a:lnTo>
                    <a:pt x="485" y="890"/>
                  </a:lnTo>
                  <a:cubicBezTo>
                    <a:pt x="340" y="745"/>
                    <a:pt x="275" y="550"/>
                    <a:pt x="340" y="405"/>
                  </a:cubicBezTo>
                  <a:cubicBezTo>
                    <a:pt x="404" y="340"/>
                    <a:pt x="550" y="276"/>
                    <a:pt x="679" y="276"/>
                  </a:cubicBezTo>
                  <a:close/>
                  <a:moveTo>
                    <a:pt x="679" y="1"/>
                  </a:moveTo>
                  <a:cubicBezTo>
                    <a:pt x="485" y="1"/>
                    <a:pt x="275" y="81"/>
                    <a:pt x="146" y="211"/>
                  </a:cubicBezTo>
                  <a:lnTo>
                    <a:pt x="81" y="276"/>
                  </a:lnTo>
                  <a:lnTo>
                    <a:pt x="81" y="340"/>
                  </a:lnTo>
                  <a:cubicBezTo>
                    <a:pt x="0" y="615"/>
                    <a:pt x="81" y="890"/>
                    <a:pt x="275" y="1019"/>
                  </a:cubicBezTo>
                  <a:lnTo>
                    <a:pt x="340" y="1084"/>
                  </a:lnTo>
                  <a:lnTo>
                    <a:pt x="404" y="1084"/>
                  </a:lnTo>
                  <a:cubicBezTo>
                    <a:pt x="485" y="1149"/>
                    <a:pt x="550" y="1149"/>
                    <a:pt x="615" y="1149"/>
                  </a:cubicBezTo>
                  <a:cubicBezTo>
                    <a:pt x="744" y="1149"/>
                    <a:pt x="890" y="1084"/>
                    <a:pt x="954" y="1019"/>
                  </a:cubicBezTo>
                  <a:lnTo>
                    <a:pt x="1084" y="955"/>
                  </a:lnTo>
                  <a:lnTo>
                    <a:pt x="1148" y="809"/>
                  </a:lnTo>
                  <a:cubicBezTo>
                    <a:pt x="1148" y="615"/>
                    <a:pt x="1148" y="405"/>
                    <a:pt x="1019" y="211"/>
                  </a:cubicBezTo>
                  <a:lnTo>
                    <a:pt x="1019" y="81"/>
                  </a:lnTo>
                  <a:lnTo>
                    <a:pt x="890" y="81"/>
                  </a:lnTo>
                  <a:cubicBezTo>
                    <a:pt x="809" y="1"/>
                    <a:pt x="744" y="1"/>
                    <a:pt x="679" y="1"/>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5"/>
            <p:cNvSpPr/>
            <p:nvPr/>
          </p:nvSpPr>
          <p:spPr>
            <a:xfrm>
              <a:off x="1937553" y="516756"/>
              <a:ext cx="41174" cy="38845"/>
            </a:xfrm>
            <a:custGeom>
              <a:avLst/>
              <a:gdLst/>
              <a:ahLst/>
              <a:cxnLst/>
              <a:rect l="l" t="t" r="r" b="b"/>
              <a:pathLst>
                <a:path w="1149" h="1084" extrusionOk="0">
                  <a:moveTo>
                    <a:pt x="551" y="275"/>
                  </a:moveTo>
                  <a:cubicBezTo>
                    <a:pt x="745" y="275"/>
                    <a:pt x="955" y="550"/>
                    <a:pt x="745" y="680"/>
                  </a:cubicBezTo>
                  <a:cubicBezTo>
                    <a:pt x="680" y="744"/>
                    <a:pt x="551" y="809"/>
                    <a:pt x="405" y="809"/>
                  </a:cubicBezTo>
                  <a:lnTo>
                    <a:pt x="340" y="809"/>
                  </a:lnTo>
                  <a:cubicBezTo>
                    <a:pt x="211" y="680"/>
                    <a:pt x="276" y="340"/>
                    <a:pt x="551" y="275"/>
                  </a:cubicBezTo>
                  <a:close/>
                  <a:moveTo>
                    <a:pt x="405" y="0"/>
                  </a:moveTo>
                  <a:cubicBezTo>
                    <a:pt x="276" y="65"/>
                    <a:pt x="146" y="211"/>
                    <a:pt x="65" y="340"/>
                  </a:cubicBezTo>
                  <a:cubicBezTo>
                    <a:pt x="1" y="550"/>
                    <a:pt x="1" y="809"/>
                    <a:pt x="146" y="955"/>
                  </a:cubicBezTo>
                  <a:lnTo>
                    <a:pt x="211" y="1084"/>
                  </a:lnTo>
                  <a:lnTo>
                    <a:pt x="405" y="1084"/>
                  </a:lnTo>
                  <a:cubicBezTo>
                    <a:pt x="615" y="1084"/>
                    <a:pt x="809" y="1019"/>
                    <a:pt x="874" y="874"/>
                  </a:cubicBezTo>
                  <a:cubicBezTo>
                    <a:pt x="1084" y="809"/>
                    <a:pt x="1149" y="615"/>
                    <a:pt x="1084" y="405"/>
                  </a:cubicBezTo>
                  <a:cubicBezTo>
                    <a:pt x="1020" y="211"/>
                    <a:pt x="809" y="0"/>
                    <a:pt x="551" y="0"/>
                  </a:cubicBezTo>
                  <a:close/>
                </a:path>
              </a:pathLst>
            </a:custGeom>
            <a:solidFill>
              <a:srgbClr val="485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5"/>
            <p:cNvSpPr/>
            <p:nvPr/>
          </p:nvSpPr>
          <p:spPr>
            <a:xfrm>
              <a:off x="947724" y="490095"/>
              <a:ext cx="1509155" cy="4129231"/>
            </a:xfrm>
            <a:custGeom>
              <a:avLst/>
              <a:gdLst/>
              <a:ahLst/>
              <a:cxnLst/>
              <a:rect l="l" t="t" r="r" b="b"/>
              <a:pathLst>
                <a:path w="42114" h="115229" fill="none" extrusionOk="0">
                  <a:moveTo>
                    <a:pt x="17725" y="114566"/>
                  </a:moveTo>
                  <a:cubicBezTo>
                    <a:pt x="15154" y="115229"/>
                    <a:pt x="12259" y="113822"/>
                    <a:pt x="11256" y="111396"/>
                  </a:cubicBezTo>
                  <a:cubicBezTo>
                    <a:pt x="10448" y="109504"/>
                    <a:pt x="7747" y="109504"/>
                    <a:pt x="6000" y="108436"/>
                  </a:cubicBezTo>
                  <a:cubicBezTo>
                    <a:pt x="3704" y="107078"/>
                    <a:pt x="3170" y="104118"/>
                    <a:pt x="3024" y="101482"/>
                  </a:cubicBezTo>
                  <a:cubicBezTo>
                    <a:pt x="2620" y="96097"/>
                    <a:pt x="2830" y="90647"/>
                    <a:pt x="3704" y="85245"/>
                  </a:cubicBezTo>
                  <a:cubicBezTo>
                    <a:pt x="4237" y="81412"/>
                    <a:pt x="5192" y="77304"/>
                    <a:pt x="3833" y="73666"/>
                  </a:cubicBezTo>
                  <a:cubicBezTo>
                    <a:pt x="2960" y="74668"/>
                    <a:pt x="2151" y="75687"/>
                    <a:pt x="1343" y="76690"/>
                  </a:cubicBezTo>
                  <a:cubicBezTo>
                    <a:pt x="1084" y="77029"/>
                    <a:pt x="534" y="77434"/>
                    <a:pt x="194" y="77159"/>
                  </a:cubicBezTo>
                  <a:cubicBezTo>
                    <a:pt x="0" y="76965"/>
                    <a:pt x="0" y="76690"/>
                    <a:pt x="0" y="76415"/>
                  </a:cubicBezTo>
                  <a:cubicBezTo>
                    <a:pt x="405" y="68879"/>
                    <a:pt x="1343" y="61391"/>
                    <a:pt x="2766" y="53984"/>
                  </a:cubicBezTo>
                  <a:cubicBezTo>
                    <a:pt x="2960" y="55472"/>
                    <a:pt x="3105" y="57008"/>
                    <a:pt x="3299" y="58561"/>
                  </a:cubicBezTo>
                  <a:cubicBezTo>
                    <a:pt x="6809" y="55391"/>
                    <a:pt x="10302" y="52302"/>
                    <a:pt x="13003" y="48453"/>
                  </a:cubicBezTo>
                  <a:cubicBezTo>
                    <a:pt x="15704" y="44685"/>
                    <a:pt x="17660" y="40173"/>
                    <a:pt x="17515" y="35515"/>
                  </a:cubicBezTo>
                  <a:cubicBezTo>
                    <a:pt x="17321" y="28577"/>
                    <a:pt x="12873" y="22642"/>
                    <a:pt x="8555" y="17192"/>
                  </a:cubicBezTo>
                  <a:cubicBezTo>
                    <a:pt x="7342" y="15704"/>
                    <a:pt x="6130" y="14151"/>
                    <a:pt x="4917" y="12615"/>
                  </a:cubicBezTo>
                  <a:cubicBezTo>
                    <a:pt x="4318" y="11806"/>
                    <a:pt x="5256" y="10593"/>
                    <a:pt x="6259" y="10512"/>
                  </a:cubicBezTo>
                  <a:cubicBezTo>
                    <a:pt x="7278" y="10448"/>
                    <a:pt x="8151" y="11192"/>
                    <a:pt x="8960" y="11806"/>
                  </a:cubicBezTo>
                  <a:cubicBezTo>
                    <a:pt x="8151" y="10512"/>
                    <a:pt x="7148" y="9041"/>
                    <a:pt x="5596" y="8766"/>
                  </a:cubicBezTo>
                  <a:cubicBezTo>
                    <a:pt x="4108" y="8426"/>
                    <a:pt x="2297" y="10189"/>
                    <a:pt x="3235" y="11467"/>
                  </a:cubicBezTo>
                  <a:cubicBezTo>
                    <a:pt x="6809" y="16512"/>
                    <a:pt x="11046" y="21429"/>
                    <a:pt x="12938" y="27364"/>
                  </a:cubicBezTo>
                  <a:cubicBezTo>
                    <a:pt x="15704" y="36130"/>
                    <a:pt x="12663" y="46431"/>
                    <a:pt x="5531" y="52237"/>
                  </a:cubicBezTo>
                  <a:cubicBezTo>
                    <a:pt x="4852" y="52836"/>
                    <a:pt x="4043" y="53369"/>
                    <a:pt x="3170" y="53369"/>
                  </a:cubicBezTo>
                  <a:cubicBezTo>
                    <a:pt x="2216" y="53450"/>
                    <a:pt x="1213" y="52771"/>
                    <a:pt x="1278" y="51898"/>
                  </a:cubicBezTo>
                  <a:cubicBezTo>
                    <a:pt x="1617" y="45154"/>
                    <a:pt x="8280" y="40173"/>
                    <a:pt x="9299" y="33493"/>
                  </a:cubicBezTo>
                  <a:cubicBezTo>
                    <a:pt x="9493" y="32086"/>
                    <a:pt x="9235" y="30324"/>
                    <a:pt x="7957" y="29790"/>
                  </a:cubicBezTo>
                  <a:cubicBezTo>
                    <a:pt x="6130" y="32151"/>
                    <a:pt x="5386" y="35175"/>
                    <a:pt x="5790" y="38086"/>
                  </a:cubicBezTo>
                  <a:cubicBezTo>
                    <a:pt x="6599" y="36130"/>
                    <a:pt x="7213" y="33962"/>
                    <a:pt x="7617" y="31876"/>
                  </a:cubicBezTo>
                  <a:cubicBezTo>
                    <a:pt x="8620" y="32895"/>
                    <a:pt x="8830" y="34512"/>
                    <a:pt x="8151" y="35790"/>
                  </a:cubicBezTo>
                  <a:cubicBezTo>
                    <a:pt x="7957" y="35111"/>
                    <a:pt x="7747" y="34512"/>
                    <a:pt x="7617" y="33833"/>
                  </a:cubicBezTo>
                  <a:cubicBezTo>
                    <a:pt x="7876" y="35919"/>
                    <a:pt x="6938" y="38151"/>
                    <a:pt x="5192" y="39299"/>
                  </a:cubicBezTo>
                  <a:cubicBezTo>
                    <a:pt x="4318" y="35919"/>
                    <a:pt x="5046" y="32216"/>
                    <a:pt x="7148" y="29450"/>
                  </a:cubicBezTo>
                  <a:cubicBezTo>
                    <a:pt x="7617" y="28852"/>
                    <a:pt x="8086" y="28237"/>
                    <a:pt x="8830" y="28108"/>
                  </a:cubicBezTo>
                  <a:cubicBezTo>
                    <a:pt x="10043" y="27833"/>
                    <a:pt x="11191" y="28917"/>
                    <a:pt x="11450" y="30065"/>
                  </a:cubicBezTo>
                  <a:cubicBezTo>
                    <a:pt x="11725" y="31278"/>
                    <a:pt x="11386" y="32491"/>
                    <a:pt x="10981" y="33639"/>
                  </a:cubicBezTo>
                  <a:cubicBezTo>
                    <a:pt x="9833" y="36663"/>
                    <a:pt x="8361" y="39558"/>
                    <a:pt x="6534" y="42259"/>
                  </a:cubicBezTo>
                  <a:cubicBezTo>
                    <a:pt x="4642" y="45024"/>
                    <a:pt x="2216" y="48388"/>
                    <a:pt x="3639" y="51429"/>
                  </a:cubicBezTo>
                  <a:cubicBezTo>
                    <a:pt x="5450" y="51283"/>
                    <a:pt x="6938" y="49941"/>
                    <a:pt x="8086" y="48598"/>
                  </a:cubicBezTo>
                  <a:cubicBezTo>
                    <a:pt x="11725" y="44151"/>
                    <a:pt x="13617" y="38216"/>
                    <a:pt x="13132" y="32491"/>
                  </a:cubicBezTo>
                  <a:cubicBezTo>
                    <a:pt x="12728" y="36469"/>
                    <a:pt x="11515" y="40431"/>
                    <a:pt x="9574" y="43941"/>
                  </a:cubicBezTo>
                  <a:cubicBezTo>
                    <a:pt x="8426" y="46092"/>
                    <a:pt x="6599" y="48259"/>
                    <a:pt x="4108" y="48323"/>
                  </a:cubicBezTo>
                  <a:cubicBezTo>
                    <a:pt x="4318" y="45833"/>
                    <a:pt x="5855" y="43536"/>
                    <a:pt x="8086" y="42388"/>
                  </a:cubicBezTo>
                  <a:cubicBezTo>
                    <a:pt x="8280" y="43262"/>
                    <a:pt x="7876" y="44280"/>
                    <a:pt x="7068" y="44749"/>
                  </a:cubicBezTo>
                  <a:cubicBezTo>
                    <a:pt x="7148" y="44151"/>
                    <a:pt x="7407" y="43601"/>
                    <a:pt x="7747" y="43067"/>
                  </a:cubicBezTo>
                  <a:cubicBezTo>
                    <a:pt x="6130" y="44070"/>
                    <a:pt x="5046" y="45833"/>
                    <a:pt x="4917" y="47709"/>
                  </a:cubicBezTo>
                  <a:cubicBezTo>
                    <a:pt x="9235" y="44410"/>
                    <a:pt x="11919" y="39089"/>
                    <a:pt x="12259" y="33704"/>
                  </a:cubicBezTo>
                  <a:cubicBezTo>
                    <a:pt x="12598" y="28237"/>
                    <a:pt x="10706" y="22723"/>
                    <a:pt x="7342" y="18469"/>
                  </a:cubicBezTo>
                  <a:cubicBezTo>
                    <a:pt x="5855" y="16577"/>
                    <a:pt x="4108" y="14895"/>
                    <a:pt x="2830" y="12874"/>
                  </a:cubicBezTo>
                  <a:cubicBezTo>
                    <a:pt x="1553" y="10852"/>
                    <a:pt x="874" y="8297"/>
                    <a:pt x="1747" y="6065"/>
                  </a:cubicBezTo>
                  <a:cubicBezTo>
                    <a:pt x="2701" y="3849"/>
                    <a:pt x="5661" y="2507"/>
                    <a:pt x="7617" y="3849"/>
                  </a:cubicBezTo>
                  <a:cubicBezTo>
                    <a:pt x="8830" y="4658"/>
                    <a:pt x="9364" y="6211"/>
                    <a:pt x="9979" y="7553"/>
                  </a:cubicBezTo>
                  <a:cubicBezTo>
                    <a:pt x="10642" y="8895"/>
                    <a:pt x="11660" y="10254"/>
                    <a:pt x="13132" y="10318"/>
                  </a:cubicBezTo>
                  <a:cubicBezTo>
                    <a:pt x="14022" y="10383"/>
                    <a:pt x="14960" y="9704"/>
                    <a:pt x="14960" y="8831"/>
                  </a:cubicBezTo>
                  <a:cubicBezTo>
                    <a:pt x="14895" y="7957"/>
                    <a:pt x="13472" y="7553"/>
                    <a:pt x="13132" y="8362"/>
                  </a:cubicBezTo>
                  <a:cubicBezTo>
                    <a:pt x="12873" y="9170"/>
                    <a:pt x="11386" y="8831"/>
                    <a:pt x="11321" y="7957"/>
                  </a:cubicBezTo>
                  <a:cubicBezTo>
                    <a:pt x="11256" y="7084"/>
                    <a:pt x="12129" y="6405"/>
                    <a:pt x="13003" y="6340"/>
                  </a:cubicBezTo>
                  <a:cubicBezTo>
                    <a:pt x="13811" y="6275"/>
                    <a:pt x="14620" y="6680"/>
                    <a:pt x="15429" y="7084"/>
                  </a:cubicBezTo>
                  <a:cubicBezTo>
                    <a:pt x="14620" y="4593"/>
                    <a:pt x="12324" y="2637"/>
                    <a:pt x="9704" y="2297"/>
                  </a:cubicBezTo>
                  <a:cubicBezTo>
                    <a:pt x="13132" y="955"/>
                    <a:pt x="17386" y="4124"/>
                    <a:pt x="17111" y="7763"/>
                  </a:cubicBezTo>
                  <a:cubicBezTo>
                    <a:pt x="18259" y="6955"/>
                    <a:pt x="18728" y="5531"/>
                    <a:pt x="19197" y="4189"/>
                  </a:cubicBezTo>
                  <a:cubicBezTo>
                    <a:pt x="19601" y="2831"/>
                    <a:pt x="20216" y="1359"/>
                    <a:pt x="21493" y="680"/>
                  </a:cubicBezTo>
                  <a:cubicBezTo>
                    <a:pt x="22706" y="0"/>
                    <a:pt x="24728" y="809"/>
                    <a:pt x="24598" y="2232"/>
                  </a:cubicBezTo>
                  <a:cubicBezTo>
                    <a:pt x="25342" y="2022"/>
                    <a:pt x="26070" y="1828"/>
                    <a:pt x="26814" y="1618"/>
                  </a:cubicBezTo>
                  <a:cubicBezTo>
                    <a:pt x="28092" y="2022"/>
                    <a:pt x="29175" y="2831"/>
                    <a:pt x="30049" y="3914"/>
                  </a:cubicBezTo>
                  <a:cubicBezTo>
                    <a:pt x="24453" y="3380"/>
                    <a:pt x="18663" y="6000"/>
                    <a:pt x="15299" y="10512"/>
                  </a:cubicBezTo>
                  <a:cubicBezTo>
                    <a:pt x="19407" y="10254"/>
                    <a:pt x="23580" y="10658"/>
                    <a:pt x="27558" y="11596"/>
                  </a:cubicBezTo>
                  <a:cubicBezTo>
                    <a:pt x="26814" y="11806"/>
                    <a:pt x="26070" y="12000"/>
                    <a:pt x="25342" y="12130"/>
                  </a:cubicBezTo>
                  <a:cubicBezTo>
                    <a:pt x="26005" y="12130"/>
                    <a:pt x="26151" y="13213"/>
                    <a:pt x="25601" y="13618"/>
                  </a:cubicBezTo>
                  <a:cubicBezTo>
                    <a:pt x="25067" y="13957"/>
                    <a:pt x="24323" y="13892"/>
                    <a:pt x="23725" y="13747"/>
                  </a:cubicBezTo>
                  <a:cubicBezTo>
                    <a:pt x="19941" y="12938"/>
                    <a:pt x="16237" y="12130"/>
                    <a:pt x="12469" y="11402"/>
                  </a:cubicBezTo>
                  <a:cubicBezTo>
                    <a:pt x="16771" y="14636"/>
                    <a:pt x="22642" y="15768"/>
                    <a:pt x="27833" y="14361"/>
                  </a:cubicBezTo>
                  <a:cubicBezTo>
                    <a:pt x="28577" y="14232"/>
                    <a:pt x="29305" y="13957"/>
                    <a:pt x="29709" y="13343"/>
                  </a:cubicBezTo>
                  <a:cubicBezTo>
                    <a:pt x="30113" y="12809"/>
                    <a:pt x="29984" y="11806"/>
                    <a:pt x="29305" y="11596"/>
                  </a:cubicBezTo>
                  <a:cubicBezTo>
                    <a:pt x="26879" y="10723"/>
                    <a:pt x="24453" y="9914"/>
                    <a:pt x="22108" y="9041"/>
                  </a:cubicBezTo>
                  <a:cubicBezTo>
                    <a:pt x="21623" y="8895"/>
                    <a:pt x="21024" y="8636"/>
                    <a:pt x="21089" y="8087"/>
                  </a:cubicBezTo>
                  <a:cubicBezTo>
                    <a:pt x="21089" y="7763"/>
                    <a:pt x="21429" y="7553"/>
                    <a:pt x="21704" y="7359"/>
                  </a:cubicBezTo>
                  <a:cubicBezTo>
                    <a:pt x="23984" y="5871"/>
                    <a:pt x="26749" y="5127"/>
                    <a:pt x="29450" y="5256"/>
                  </a:cubicBezTo>
                  <a:cubicBezTo>
                    <a:pt x="32345" y="5402"/>
                    <a:pt x="35369" y="6469"/>
                    <a:pt x="38005" y="5337"/>
                  </a:cubicBezTo>
                  <a:cubicBezTo>
                    <a:pt x="39154" y="4852"/>
                    <a:pt x="40156" y="3445"/>
                    <a:pt x="39348" y="2572"/>
                  </a:cubicBezTo>
                  <a:cubicBezTo>
                    <a:pt x="38539" y="1553"/>
                    <a:pt x="36517" y="2297"/>
                    <a:pt x="35919" y="1213"/>
                  </a:cubicBezTo>
                  <a:cubicBezTo>
                    <a:pt x="37326" y="1084"/>
                    <a:pt x="38879" y="1084"/>
                    <a:pt x="40092" y="1828"/>
                  </a:cubicBezTo>
                  <a:cubicBezTo>
                    <a:pt x="41304" y="2572"/>
                    <a:pt x="42113" y="4254"/>
                    <a:pt x="41369" y="5467"/>
                  </a:cubicBezTo>
                  <a:cubicBezTo>
                    <a:pt x="41030" y="6000"/>
                    <a:pt x="40496" y="6405"/>
                    <a:pt x="39962" y="6680"/>
                  </a:cubicBezTo>
                  <a:cubicBezTo>
                    <a:pt x="35450" y="8766"/>
                    <a:pt x="29515" y="4852"/>
                    <a:pt x="25601" y="7893"/>
                  </a:cubicBezTo>
                  <a:cubicBezTo>
                    <a:pt x="27024" y="8232"/>
                    <a:pt x="28496" y="8636"/>
                    <a:pt x="29984" y="9041"/>
                  </a:cubicBezTo>
                  <a:cubicBezTo>
                    <a:pt x="31811" y="9510"/>
                    <a:pt x="33833" y="10108"/>
                    <a:pt x="34965" y="11661"/>
                  </a:cubicBezTo>
                  <a:cubicBezTo>
                    <a:pt x="36113" y="13213"/>
                    <a:pt x="35709" y="15979"/>
                    <a:pt x="33833" y="16383"/>
                  </a:cubicBezTo>
                  <a:cubicBezTo>
                    <a:pt x="32685" y="16577"/>
                    <a:pt x="31941" y="17596"/>
                    <a:pt x="31132" y="18405"/>
                  </a:cubicBezTo>
                  <a:cubicBezTo>
                    <a:pt x="28706" y="20895"/>
                    <a:pt x="24792" y="21979"/>
                    <a:pt x="21429" y="21025"/>
                  </a:cubicBezTo>
                  <a:cubicBezTo>
                    <a:pt x="16043" y="19618"/>
                    <a:pt x="12534" y="14022"/>
                    <a:pt x="7068" y="12744"/>
                  </a:cubicBezTo>
                  <a:cubicBezTo>
                    <a:pt x="10173" y="16658"/>
                    <a:pt x="13407" y="20361"/>
                    <a:pt x="15898" y="24599"/>
                  </a:cubicBezTo>
                  <a:cubicBezTo>
                    <a:pt x="18388" y="28852"/>
                    <a:pt x="20086" y="33704"/>
                    <a:pt x="19536" y="38620"/>
                  </a:cubicBezTo>
                  <a:cubicBezTo>
                    <a:pt x="18728" y="46771"/>
                    <a:pt x="12194" y="53046"/>
                    <a:pt x="6065" y="58496"/>
                  </a:cubicBezTo>
                  <a:cubicBezTo>
                    <a:pt x="1682" y="62474"/>
                    <a:pt x="1488" y="69283"/>
                    <a:pt x="1617" y="75202"/>
                  </a:cubicBezTo>
                  <a:cubicBezTo>
                    <a:pt x="2555" y="73585"/>
                    <a:pt x="4383" y="71773"/>
                    <a:pt x="5935" y="72857"/>
                  </a:cubicBezTo>
                  <a:cubicBezTo>
                    <a:pt x="6340" y="73180"/>
                    <a:pt x="6599" y="73666"/>
                    <a:pt x="6809" y="74199"/>
                  </a:cubicBezTo>
                  <a:cubicBezTo>
                    <a:pt x="9024" y="80135"/>
                    <a:pt x="5790" y="86668"/>
                    <a:pt x="6130" y="92992"/>
                  </a:cubicBezTo>
                  <a:cubicBezTo>
                    <a:pt x="6194" y="94948"/>
                    <a:pt x="6809" y="97116"/>
                    <a:pt x="8426" y="98183"/>
                  </a:cubicBezTo>
                  <a:cubicBezTo>
                    <a:pt x="9704" y="99056"/>
                    <a:pt x="11386" y="99056"/>
                    <a:pt x="12873" y="99396"/>
                  </a:cubicBezTo>
                  <a:cubicBezTo>
                    <a:pt x="14685" y="99735"/>
                    <a:pt x="16367" y="100609"/>
                    <a:pt x="17450" y="102032"/>
                  </a:cubicBezTo>
                  <a:cubicBezTo>
                    <a:pt x="18469" y="103504"/>
                    <a:pt x="18663" y="105671"/>
                    <a:pt x="17580" y="107078"/>
                  </a:cubicBezTo>
                  <a:cubicBezTo>
                    <a:pt x="17175" y="107692"/>
                    <a:pt x="16512" y="108097"/>
                    <a:pt x="15833" y="108355"/>
                  </a:cubicBezTo>
                  <a:cubicBezTo>
                    <a:pt x="14685" y="108841"/>
                    <a:pt x="13132" y="108630"/>
                    <a:pt x="12469" y="107628"/>
                  </a:cubicBezTo>
                  <a:cubicBezTo>
                    <a:pt x="11790" y="106544"/>
                    <a:pt x="12809" y="104797"/>
                    <a:pt x="13941" y="105121"/>
                  </a:cubicBezTo>
                  <a:cubicBezTo>
                    <a:pt x="12324" y="103989"/>
                    <a:pt x="9768" y="104652"/>
                    <a:pt x="8895" y="106415"/>
                  </a:cubicBezTo>
                  <a:cubicBezTo>
                    <a:pt x="10173" y="106010"/>
                    <a:pt x="11321" y="107417"/>
                    <a:pt x="11790" y="108695"/>
                  </a:cubicBezTo>
                  <a:cubicBezTo>
                    <a:pt x="12259" y="109973"/>
                    <a:pt x="12598" y="111525"/>
                    <a:pt x="13876" y="112075"/>
                  </a:cubicBezTo>
                  <a:cubicBezTo>
                    <a:pt x="14830" y="112479"/>
                    <a:pt x="15962" y="112140"/>
                    <a:pt x="16981" y="112334"/>
                  </a:cubicBezTo>
                  <a:cubicBezTo>
                    <a:pt x="17984" y="112609"/>
                    <a:pt x="18663" y="114161"/>
                    <a:pt x="17725" y="114566"/>
                  </a:cubicBezTo>
                  <a:close/>
                  <a:moveTo>
                    <a:pt x="13682" y="100479"/>
                  </a:moveTo>
                  <a:cubicBezTo>
                    <a:pt x="11725" y="99671"/>
                    <a:pt x="9299" y="100010"/>
                    <a:pt x="7682" y="98652"/>
                  </a:cubicBezTo>
                  <a:cubicBezTo>
                    <a:pt x="6599" y="97779"/>
                    <a:pt x="6130" y="96372"/>
                    <a:pt x="5725" y="95013"/>
                  </a:cubicBezTo>
                  <a:cubicBezTo>
                    <a:pt x="5790" y="96501"/>
                    <a:pt x="6194" y="97989"/>
                    <a:pt x="6873" y="99266"/>
                  </a:cubicBezTo>
                  <a:cubicBezTo>
                    <a:pt x="7213" y="100010"/>
                    <a:pt x="7747" y="100673"/>
                    <a:pt x="8491" y="101013"/>
                  </a:cubicBezTo>
                  <a:cubicBezTo>
                    <a:pt x="8960" y="101288"/>
                    <a:pt x="9574" y="101288"/>
                    <a:pt x="10108" y="101417"/>
                  </a:cubicBezTo>
                  <a:cubicBezTo>
                    <a:pt x="10642" y="101563"/>
                    <a:pt x="11191" y="101822"/>
                    <a:pt x="11386" y="102372"/>
                  </a:cubicBezTo>
                  <a:cubicBezTo>
                    <a:pt x="11660" y="102841"/>
                    <a:pt x="11321" y="103649"/>
                    <a:pt x="10787" y="103649"/>
                  </a:cubicBezTo>
                  <a:cubicBezTo>
                    <a:pt x="9979" y="103649"/>
                    <a:pt x="9089" y="103649"/>
                    <a:pt x="8361" y="103989"/>
                  </a:cubicBezTo>
                  <a:cubicBezTo>
                    <a:pt x="7617" y="104312"/>
                    <a:pt x="7003" y="105056"/>
                    <a:pt x="7068" y="105930"/>
                  </a:cubicBezTo>
                  <a:cubicBezTo>
                    <a:pt x="7148" y="106544"/>
                    <a:pt x="7682" y="107142"/>
                    <a:pt x="8280" y="107417"/>
                  </a:cubicBezTo>
                  <a:cubicBezTo>
                    <a:pt x="8895" y="107692"/>
                    <a:pt x="9574" y="107822"/>
                    <a:pt x="10237" y="107886"/>
                  </a:cubicBezTo>
                  <a:cubicBezTo>
                    <a:pt x="10383" y="107886"/>
                    <a:pt x="10577" y="107886"/>
                    <a:pt x="10706" y="107951"/>
                  </a:cubicBezTo>
                  <a:cubicBezTo>
                    <a:pt x="10577" y="107482"/>
                    <a:pt x="10108" y="107288"/>
                    <a:pt x="9639" y="107223"/>
                  </a:cubicBezTo>
                  <a:cubicBezTo>
                    <a:pt x="9235" y="107142"/>
                    <a:pt x="8685" y="107223"/>
                    <a:pt x="8361" y="106948"/>
                  </a:cubicBezTo>
                  <a:cubicBezTo>
                    <a:pt x="7957" y="106738"/>
                    <a:pt x="7747" y="106075"/>
                    <a:pt x="8086" y="105800"/>
                  </a:cubicBezTo>
                  <a:cubicBezTo>
                    <a:pt x="9170" y="104992"/>
                    <a:pt x="10383" y="104312"/>
                    <a:pt x="11660" y="103843"/>
                  </a:cubicBezTo>
                  <a:cubicBezTo>
                    <a:pt x="12194" y="103714"/>
                    <a:pt x="12809" y="103585"/>
                    <a:pt x="13342" y="103649"/>
                  </a:cubicBezTo>
                  <a:cubicBezTo>
                    <a:pt x="13941" y="103714"/>
                    <a:pt x="14491" y="104118"/>
                    <a:pt x="14555" y="104717"/>
                  </a:cubicBezTo>
                  <a:cubicBezTo>
                    <a:pt x="14749" y="105671"/>
                    <a:pt x="13682" y="106415"/>
                    <a:pt x="12809" y="106738"/>
                  </a:cubicBezTo>
                  <a:cubicBezTo>
                    <a:pt x="13407" y="107482"/>
                    <a:pt x="14620" y="107353"/>
                    <a:pt x="15493" y="106819"/>
                  </a:cubicBezTo>
                  <a:cubicBezTo>
                    <a:pt x="16043" y="106544"/>
                    <a:pt x="16577" y="106075"/>
                    <a:pt x="16852" y="105461"/>
                  </a:cubicBezTo>
                  <a:cubicBezTo>
                    <a:pt x="17046" y="104797"/>
                    <a:pt x="16917" y="103989"/>
                    <a:pt x="16642" y="103310"/>
                  </a:cubicBezTo>
                  <a:cubicBezTo>
                    <a:pt x="16043" y="102032"/>
                    <a:pt x="14960" y="101013"/>
                    <a:pt x="13682" y="100479"/>
                  </a:cubicBezTo>
                  <a:close/>
                  <a:moveTo>
                    <a:pt x="10043" y="102841"/>
                  </a:moveTo>
                  <a:cubicBezTo>
                    <a:pt x="9639" y="102372"/>
                    <a:pt x="8960" y="102226"/>
                    <a:pt x="8361" y="102032"/>
                  </a:cubicBezTo>
                  <a:cubicBezTo>
                    <a:pt x="6000" y="101223"/>
                    <a:pt x="5046" y="98393"/>
                    <a:pt x="4787" y="95903"/>
                  </a:cubicBezTo>
                  <a:cubicBezTo>
                    <a:pt x="4318" y="91714"/>
                    <a:pt x="4852" y="87477"/>
                    <a:pt x="5725" y="83288"/>
                  </a:cubicBezTo>
                  <a:cubicBezTo>
                    <a:pt x="6340" y="80668"/>
                    <a:pt x="7003" y="77838"/>
                    <a:pt x="6000" y="75348"/>
                  </a:cubicBezTo>
                  <a:cubicBezTo>
                    <a:pt x="5386" y="83434"/>
                    <a:pt x="3510" y="91520"/>
                    <a:pt x="4043" y="99671"/>
                  </a:cubicBezTo>
                  <a:cubicBezTo>
                    <a:pt x="4173" y="101886"/>
                    <a:pt x="4512" y="104248"/>
                    <a:pt x="5855" y="106075"/>
                  </a:cubicBezTo>
                  <a:cubicBezTo>
                    <a:pt x="6000" y="104118"/>
                    <a:pt x="8086" y="102501"/>
                    <a:pt x="10043" y="102841"/>
                  </a:cubicBezTo>
                  <a:close/>
                  <a:moveTo>
                    <a:pt x="30323" y="9979"/>
                  </a:moveTo>
                  <a:cubicBezTo>
                    <a:pt x="29175" y="9785"/>
                    <a:pt x="28027" y="9785"/>
                    <a:pt x="26960" y="9510"/>
                  </a:cubicBezTo>
                  <a:cubicBezTo>
                    <a:pt x="25876" y="9235"/>
                    <a:pt x="24792" y="8701"/>
                    <a:pt x="24129" y="7828"/>
                  </a:cubicBezTo>
                  <a:cubicBezTo>
                    <a:pt x="23854" y="7424"/>
                    <a:pt x="23321" y="7359"/>
                    <a:pt x="22771" y="7424"/>
                  </a:cubicBezTo>
                  <a:cubicBezTo>
                    <a:pt x="22302" y="7488"/>
                    <a:pt x="21898" y="7763"/>
                    <a:pt x="21493" y="8022"/>
                  </a:cubicBezTo>
                  <a:cubicBezTo>
                    <a:pt x="23240" y="8976"/>
                    <a:pt x="25067" y="9639"/>
                    <a:pt x="26960" y="10108"/>
                  </a:cubicBezTo>
                  <a:cubicBezTo>
                    <a:pt x="27687" y="10318"/>
                    <a:pt x="28496" y="10448"/>
                    <a:pt x="29175" y="10787"/>
                  </a:cubicBezTo>
                  <a:cubicBezTo>
                    <a:pt x="29854" y="11192"/>
                    <a:pt x="30388" y="11806"/>
                    <a:pt x="30453" y="12615"/>
                  </a:cubicBezTo>
                  <a:cubicBezTo>
                    <a:pt x="30518" y="13488"/>
                    <a:pt x="29854" y="14297"/>
                    <a:pt x="29111" y="14701"/>
                  </a:cubicBezTo>
                  <a:cubicBezTo>
                    <a:pt x="28302" y="15105"/>
                    <a:pt x="27429" y="15170"/>
                    <a:pt x="26555" y="15235"/>
                  </a:cubicBezTo>
                  <a:cubicBezTo>
                    <a:pt x="26474" y="15510"/>
                    <a:pt x="26814" y="15639"/>
                    <a:pt x="27089" y="15639"/>
                  </a:cubicBezTo>
                  <a:cubicBezTo>
                    <a:pt x="28836" y="15704"/>
                    <a:pt x="30598" y="15510"/>
                    <a:pt x="32280" y="15041"/>
                  </a:cubicBezTo>
                  <a:cubicBezTo>
                    <a:pt x="32685" y="14960"/>
                    <a:pt x="33154" y="14766"/>
                    <a:pt x="33283" y="14361"/>
                  </a:cubicBezTo>
                  <a:cubicBezTo>
                    <a:pt x="33429" y="14232"/>
                    <a:pt x="33429" y="14022"/>
                    <a:pt x="33429" y="13747"/>
                  </a:cubicBezTo>
                  <a:cubicBezTo>
                    <a:pt x="33493" y="12938"/>
                    <a:pt x="33493" y="12065"/>
                    <a:pt x="33024" y="11321"/>
                  </a:cubicBezTo>
                  <a:cubicBezTo>
                    <a:pt x="32474" y="10448"/>
                    <a:pt x="31326" y="10108"/>
                    <a:pt x="30323" y="9979"/>
                  </a:cubicBezTo>
                  <a:close/>
                  <a:moveTo>
                    <a:pt x="29644" y="17062"/>
                  </a:moveTo>
                  <a:cubicBezTo>
                    <a:pt x="28173" y="16448"/>
                    <a:pt x="26555" y="17531"/>
                    <a:pt x="25003" y="18000"/>
                  </a:cubicBezTo>
                  <a:cubicBezTo>
                    <a:pt x="22237" y="18809"/>
                    <a:pt x="19342" y="17661"/>
                    <a:pt x="16981" y="16043"/>
                  </a:cubicBezTo>
                  <a:cubicBezTo>
                    <a:pt x="15558" y="15170"/>
                    <a:pt x="14151" y="14087"/>
                    <a:pt x="12534" y="14087"/>
                  </a:cubicBezTo>
                  <a:cubicBezTo>
                    <a:pt x="13747" y="15041"/>
                    <a:pt x="14960" y="15979"/>
                    <a:pt x="16173" y="16917"/>
                  </a:cubicBezTo>
                  <a:cubicBezTo>
                    <a:pt x="17111" y="17725"/>
                    <a:pt x="18129" y="18469"/>
                    <a:pt x="19278" y="18874"/>
                  </a:cubicBezTo>
                  <a:cubicBezTo>
                    <a:pt x="20620" y="19407"/>
                    <a:pt x="22173" y="19343"/>
                    <a:pt x="23580" y="19213"/>
                  </a:cubicBezTo>
                  <a:cubicBezTo>
                    <a:pt x="25811" y="19084"/>
                    <a:pt x="28173" y="18680"/>
                    <a:pt x="29644" y="17062"/>
                  </a:cubicBezTo>
                  <a:close/>
                  <a:moveTo>
                    <a:pt x="2491" y="8362"/>
                  </a:moveTo>
                  <a:cubicBezTo>
                    <a:pt x="2426" y="8701"/>
                    <a:pt x="2426" y="9041"/>
                    <a:pt x="2701" y="9105"/>
                  </a:cubicBezTo>
                  <a:cubicBezTo>
                    <a:pt x="2766" y="8491"/>
                    <a:pt x="3105" y="7957"/>
                    <a:pt x="3639" y="7682"/>
                  </a:cubicBezTo>
                  <a:cubicBezTo>
                    <a:pt x="4237" y="7359"/>
                    <a:pt x="4917" y="7488"/>
                    <a:pt x="5531" y="7763"/>
                  </a:cubicBezTo>
                  <a:cubicBezTo>
                    <a:pt x="6130" y="8022"/>
                    <a:pt x="6599" y="8426"/>
                    <a:pt x="7068" y="8895"/>
                  </a:cubicBezTo>
                  <a:cubicBezTo>
                    <a:pt x="7876" y="9574"/>
                    <a:pt x="8620" y="10254"/>
                    <a:pt x="9364" y="10917"/>
                  </a:cubicBezTo>
                  <a:cubicBezTo>
                    <a:pt x="9493" y="10723"/>
                    <a:pt x="9364" y="10448"/>
                    <a:pt x="9170" y="10318"/>
                  </a:cubicBezTo>
                  <a:cubicBezTo>
                    <a:pt x="7957" y="8831"/>
                    <a:pt x="6469" y="7488"/>
                    <a:pt x="4852" y="6405"/>
                  </a:cubicBezTo>
                  <a:cubicBezTo>
                    <a:pt x="4642" y="6275"/>
                    <a:pt x="4448" y="6146"/>
                    <a:pt x="4173" y="6065"/>
                  </a:cubicBezTo>
                  <a:cubicBezTo>
                    <a:pt x="3639" y="5936"/>
                    <a:pt x="3105" y="6340"/>
                    <a:pt x="2830" y="6809"/>
                  </a:cubicBezTo>
                  <a:cubicBezTo>
                    <a:pt x="2555" y="7278"/>
                    <a:pt x="2491" y="7828"/>
                    <a:pt x="2491" y="8362"/>
                  </a:cubicBezTo>
                  <a:close/>
                  <a:moveTo>
                    <a:pt x="22916" y="16254"/>
                  </a:moveTo>
                  <a:cubicBezTo>
                    <a:pt x="21429" y="16254"/>
                    <a:pt x="19941" y="15914"/>
                    <a:pt x="18598" y="15364"/>
                  </a:cubicBezTo>
                  <a:cubicBezTo>
                    <a:pt x="18388" y="15235"/>
                    <a:pt x="17984" y="15299"/>
                    <a:pt x="18065" y="15510"/>
                  </a:cubicBezTo>
                  <a:cubicBezTo>
                    <a:pt x="18129" y="15574"/>
                    <a:pt x="18194" y="15639"/>
                    <a:pt x="18259" y="15704"/>
                  </a:cubicBezTo>
                  <a:cubicBezTo>
                    <a:pt x="19941" y="16577"/>
                    <a:pt x="21962" y="16981"/>
                    <a:pt x="23919" y="16723"/>
                  </a:cubicBezTo>
                  <a:cubicBezTo>
                    <a:pt x="23854" y="16318"/>
                    <a:pt x="23321" y="16254"/>
                    <a:pt x="22916" y="16254"/>
                  </a:cubicBezTo>
                  <a:close/>
                  <a:moveTo>
                    <a:pt x="11111" y="12211"/>
                  </a:moveTo>
                  <a:cubicBezTo>
                    <a:pt x="10981" y="11936"/>
                    <a:pt x="10706" y="11806"/>
                    <a:pt x="10448" y="11806"/>
                  </a:cubicBezTo>
                  <a:cubicBezTo>
                    <a:pt x="10448" y="12065"/>
                    <a:pt x="10787" y="12405"/>
                    <a:pt x="11111" y="12275"/>
                  </a:cubicBezTo>
                  <a:moveTo>
                    <a:pt x="12873" y="6744"/>
                  </a:moveTo>
                  <a:cubicBezTo>
                    <a:pt x="12728" y="6874"/>
                    <a:pt x="13003" y="7084"/>
                    <a:pt x="13132" y="6874"/>
                  </a:cubicBezTo>
                  <a:cubicBezTo>
                    <a:pt x="13213" y="6809"/>
                    <a:pt x="13003" y="6744"/>
                    <a:pt x="12873" y="6744"/>
                  </a:cubicBezTo>
                  <a:close/>
                </a:path>
              </a:pathLst>
            </a:custGeom>
            <a:noFill/>
            <a:ln w="6875" cap="flat" cmpd="sng">
              <a:solidFill>
                <a:srgbClr val="485D39"/>
              </a:solidFill>
              <a:prstDash val="solid"/>
              <a:miter lim="16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Welcome to Art Nouveau by Slidesgo">
  <a:themeElements>
    <a:clrScheme name="Simple Light">
      <a:dk1>
        <a:srgbClr val="535B34"/>
      </a:dk1>
      <a:lt1>
        <a:srgbClr val="4D4D4D"/>
      </a:lt1>
      <a:dk2>
        <a:srgbClr val="CF854C"/>
      </a:dk2>
      <a:lt2>
        <a:srgbClr val="EEEEEE"/>
      </a:lt2>
      <a:accent1>
        <a:srgbClr val="535B34"/>
      </a:accent1>
      <a:accent2>
        <a:srgbClr val="CF854C"/>
      </a:accent2>
      <a:accent3>
        <a:srgbClr val="4D4D4D"/>
      </a:accent3>
      <a:accent4>
        <a:srgbClr val="F0E6D4"/>
      </a:accent4>
      <a:accent5>
        <a:srgbClr val="535B34"/>
      </a:accent5>
      <a:accent6>
        <a:srgbClr val="4D4D4D"/>
      </a:accent6>
      <a:hlink>
        <a:srgbClr val="CF85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1314</Words>
  <Application>Microsoft Office PowerPoint</Application>
  <PresentationFormat>On-screen Show (16:9)</PresentationFormat>
  <Paragraphs>53</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Amarante</vt:lpstr>
      <vt:lpstr>Kristen ITC</vt:lpstr>
      <vt:lpstr>Voltaire</vt:lpstr>
      <vt:lpstr>Catamaran</vt:lpstr>
      <vt:lpstr>Catamaran Thin</vt:lpstr>
      <vt:lpstr>Welcome to Art Nouveau by Slidesgo</vt:lpstr>
      <vt:lpstr>   DOBRO DOŠLI U BEOGRAD Od Skadarlijskog neandertalca do modernog evropskog grada </vt:lpstr>
      <vt:lpstr>Beograd</vt:lpstr>
      <vt:lpstr>BEOGRAD</vt:lpstr>
      <vt:lpstr>Najranija istorija Beograda</vt:lpstr>
      <vt:lpstr>Kelti</vt:lpstr>
      <vt:lpstr>Rimljani</vt:lpstr>
      <vt:lpstr>Rimljani </vt:lpstr>
      <vt:lpstr>Srednji vek</vt:lpstr>
      <vt:lpstr>PowerPoint Presentation</vt:lpstr>
      <vt:lpstr>Beograd pod Osmanlijama</vt:lpstr>
      <vt:lpstr>PowerPoint Presentation</vt:lpstr>
      <vt:lpstr>Beograd pod Osmanlijama</vt:lpstr>
      <vt:lpstr>Posle turskog poraza ispred Beča 1688. godine, Austrijanci su prvi put zauzeli Beograd. Ponovo su ga osvajali 1717 godine, da bi Turci ponovo zauzeli Beograd 1739. godine i narednih 50 godina su vladali prestonicom.  U Prvom srpskom ustanku, ustanici su oslobodili Beograd 1806- godine, a 1813 su ga Osmanlije ponovo osvojile. </vt:lpstr>
      <vt:lpstr>Kraljevina Srbija</vt:lpstr>
      <vt:lpstr>Beograd između dva rata</vt:lpstr>
      <vt:lpstr>Drugi svetski rat</vt:lpstr>
      <vt:lpstr>Beograd posle Drugog svetskog rata</vt:lpstr>
      <vt:lpstr>Pavle Janković &amp; Lazar Arizanović III4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DOBRO DOŠLI U BEOGRAD</dc:title>
  <dc:creator>Nataša Janković</dc:creator>
  <cp:lastModifiedBy>Asus</cp:lastModifiedBy>
  <cp:revision>19</cp:revision>
  <dcterms:modified xsi:type="dcterms:W3CDTF">2020-10-30T17:01:07Z</dcterms:modified>
</cp:coreProperties>
</file>