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7" r:id="rId1"/>
  </p:sldMasterIdLst>
  <p:sldIdLst>
    <p:sldId id="256" r:id="rId2"/>
    <p:sldId id="257" r:id="rId3"/>
    <p:sldId id="262" r:id="rId4"/>
    <p:sldId id="258" r:id="rId5"/>
    <p:sldId id="264" r:id="rId6"/>
    <p:sldId id="266" r:id="rId7"/>
    <p:sldId id="267" r:id="rId8"/>
    <p:sldId id="268" r:id="rId9"/>
    <p:sldId id="259" r:id="rId10"/>
    <p:sldId id="260" r:id="rId11"/>
    <p:sldId id="261" r:id="rId12"/>
    <p:sldId id="263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46" d="100"/>
          <a:sy n="46" d="100"/>
        </p:scale>
        <p:origin x="78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51035-717A-48D3-B393-8E306F9FBDE8}" type="datetimeFigureOut">
              <a:rPr lang="en-GB" smtClean="0"/>
              <a:t>03/11/2020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3AC27-3153-4FB2-BB0E-FDD2C4357A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30774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51035-717A-48D3-B393-8E306F9FBDE8}" type="datetimeFigureOut">
              <a:rPr lang="en-GB" smtClean="0"/>
              <a:t>03/11/2020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3AC27-3153-4FB2-BB0E-FDD2C4357A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85941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51035-717A-48D3-B393-8E306F9FBDE8}" type="datetimeFigureOut">
              <a:rPr lang="en-GB" smtClean="0"/>
              <a:t>03/11/2020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3AC27-3153-4FB2-BB0E-FDD2C4357A01}" type="slidenum">
              <a:rPr lang="en-GB" smtClean="0"/>
              <a:t>‹#›</a:t>
            </a:fld>
            <a:endParaRPr lang="en-GB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475400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51035-717A-48D3-B393-8E306F9FBDE8}" type="datetimeFigureOut">
              <a:rPr lang="en-GB" smtClean="0"/>
              <a:t>03/11/2020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3AC27-3153-4FB2-BB0E-FDD2C4357A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55623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51035-717A-48D3-B393-8E306F9FBDE8}" type="datetimeFigureOut">
              <a:rPr lang="en-GB" smtClean="0"/>
              <a:t>03/11/2020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3AC27-3153-4FB2-BB0E-FDD2C4357A01}" type="slidenum">
              <a:rPr lang="en-GB" smtClean="0"/>
              <a:t>‹#›</a:t>
            </a:fld>
            <a:endParaRPr lang="en-GB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878244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51035-717A-48D3-B393-8E306F9FBDE8}" type="datetimeFigureOut">
              <a:rPr lang="en-GB" smtClean="0"/>
              <a:t>03/11/2020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3AC27-3153-4FB2-BB0E-FDD2C4357A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63918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51035-717A-48D3-B393-8E306F9FBDE8}" type="datetimeFigureOut">
              <a:rPr lang="en-GB" smtClean="0"/>
              <a:t>03/11/2020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3AC27-3153-4FB2-BB0E-FDD2C4357A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89250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51035-717A-48D3-B393-8E306F9FBDE8}" type="datetimeFigureOut">
              <a:rPr lang="en-GB" smtClean="0"/>
              <a:t>03/11/2020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3AC27-3153-4FB2-BB0E-FDD2C4357A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83294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51035-717A-48D3-B393-8E306F9FBDE8}" type="datetimeFigureOut">
              <a:rPr lang="en-GB" smtClean="0"/>
              <a:t>03/11/2020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3AC27-3153-4FB2-BB0E-FDD2C4357A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86856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51035-717A-48D3-B393-8E306F9FBDE8}" type="datetimeFigureOut">
              <a:rPr lang="en-GB" smtClean="0"/>
              <a:t>03/11/2020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3AC27-3153-4FB2-BB0E-FDD2C4357A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08791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51035-717A-48D3-B393-8E306F9FBDE8}" type="datetimeFigureOut">
              <a:rPr lang="en-GB" smtClean="0"/>
              <a:t>03/11/2020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3AC27-3153-4FB2-BB0E-FDD2C4357A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5794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51035-717A-48D3-B393-8E306F9FBDE8}" type="datetimeFigureOut">
              <a:rPr lang="en-GB" smtClean="0"/>
              <a:t>03/11/2020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3AC27-3153-4FB2-BB0E-FDD2C4357A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8963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51035-717A-48D3-B393-8E306F9FBDE8}" type="datetimeFigureOut">
              <a:rPr lang="en-GB" smtClean="0"/>
              <a:t>03/11/2020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3AC27-3153-4FB2-BB0E-FDD2C4357A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94085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51035-717A-48D3-B393-8E306F9FBDE8}" type="datetimeFigureOut">
              <a:rPr lang="en-GB" smtClean="0"/>
              <a:t>03/11/2020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3AC27-3153-4FB2-BB0E-FDD2C4357A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55836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51035-717A-48D3-B393-8E306F9FBDE8}" type="datetimeFigureOut">
              <a:rPr lang="en-GB" smtClean="0"/>
              <a:t>03/11/2020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3AC27-3153-4FB2-BB0E-FDD2C4357A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84920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51035-717A-48D3-B393-8E306F9FBDE8}" type="datetimeFigureOut">
              <a:rPr lang="en-GB" smtClean="0"/>
              <a:t>03/11/2020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3AC27-3153-4FB2-BB0E-FDD2C4357A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0906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C51035-717A-48D3-B393-8E306F9FBDE8}" type="datetimeFigureOut">
              <a:rPr lang="en-GB" smtClean="0"/>
              <a:t>03/11/2020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79D3AC27-3153-4FB2-BB0E-FDD2C4357A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4334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  <p:sldLayoutId id="2147483790" r:id="rId13"/>
    <p:sldLayoutId id="2147483791" r:id="rId14"/>
    <p:sldLayoutId id="2147483792" r:id="rId15"/>
    <p:sldLayoutId id="21474837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sr.wikipedia.org/wiki/%D0%A1%D1%82%D1%83%D0%B4%D0%B8%D0%BE_%D0%91" TargetMode="External"/><Relationship Id="rId3" Type="http://schemas.openxmlformats.org/officeDocument/2006/relationships/hyperlink" Target="https://sr.wikipedia.org/wiki/%D0%A7%D0%B0%D1%87%D0%B0%D0%BA" TargetMode="External"/><Relationship Id="rId7" Type="http://schemas.openxmlformats.org/officeDocument/2006/relationships/hyperlink" Target="https://sr.wikipedia.org/wiki/1975" TargetMode="External"/><Relationship Id="rId2" Type="http://schemas.openxmlformats.org/officeDocument/2006/relationships/hyperlink" Target="https://sr.wikipedia.org/wiki/%D0%9D%D0%B8%D1%88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r.wikipedia.org/wiki/%D0%91%D0%BE%D1%80%D0%B1%D0%B0_(%D0%BD%D0%BE%D0%B2%D0%B8%D0%BD%D0%B5)" TargetMode="External"/><Relationship Id="rId5" Type="http://schemas.openxmlformats.org/officeDocument/2006/relationships/hyperlink" Target="https://sr.wikipedia.org/wiki/%D0%A0%D0%B0%D0%B4%D0%B8%D0%BE_%D0%91%D0%B5%D0%BE%D0%B3%D1%80%D0%B0%D0%B4" TargetMode="External"/><Relationship Id="rId10" Type="http://schemas.openxmlformats.org/officeDocument/2006/relationships/image" Target="../media/image22.jpg"/><Relationship Id="rId4" Type="http://schemas.openxmlformats.org/officeDocument/2006/relationships/hyperlink" Target="https://sr.wikipedia.org/sr-ec/%D0%94%D1%83%D1%88%D0%BA%D0%BE_%D0%A0%D0%B0%D0%B4%D0%BE%D0%B2%D0%B8%D1%9B#cite_note-1" TargetMode="External"/><Relationship Id="rId9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sr.wikipedia.org/sr-ec/%D0%94%D0%BE%D1%81%D0%B8%D1%82%D0%B5%D1%98_%D0%9E%D0%B1%D1%80%D0%B0%D0%B4%D0%BE%D0%B2%D0%B8%D1%9B#cite_note-2" TargetMode="External"/><Relationship Id="rId13" Type="http://schemas.openxmlformats.org/officeDocument/2006/relationships/hyperlink" Target="https://sr.wikipedia.org/wiki/%D0%92%D0%BE%D1%81%D1%82%D0%B0%D0%BD%D0%B8_%D0%A1%D0%B5%D1%80%D0%B1%D0%B8%D1%98%D0%B5" TargetMode="External"/><Relationship Id="rId3" Type="http://schemas.openxmlformats.org/officeDocument/2006/relationships/hyperlink" Target="https://sr.wikipedia.org/wiki/1739" TargetMode="External"/><Relationship Id="rId7" Type="http://schemas.openxmlformats.org/officeDocument/2006/relationships/hyperlink" Target="https://sr.wikipedia.org/wiki/1811" TargetMode="External"/><Relationship Id="rId12" Type="http://schemas.openxmlformats.org/officeDocument/2006/relationships/hyperlink" Target="https://sr.wikipedia.org/wiki/%D0%9F%D1%80%D0%B0%D0%B2%D0%B8%D1%82%D0%B5%D1%99%D1%81%D1%82%D0%B2%D1%83%D1%98%D1%83%D1%88%D1%87%D0%B8_%D1%81%D0%BE%D0%B2%D1%98%D0%B5%D1%82_%D1%81%D0%B5%D1%80%D0%B1%D1%81%D0%BA%D0%B8" TargetMode="External"/><Relationship Id="rId2" Type="http://schemas.openxmlformats.org/officeDocument/2006/relationships/hyperlink" Target="https://sr.wikipedia.org/wiki/%D0%A7%D0%B0%D0%BA%D0%BE%D0%B2%D0%BE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r.wikipedia.org/wiki/28._%D0%BC%D0%B0%D1%80%D1%82" TargetMode="External"/><Relationship Id="rId11" Type="http://schemas.openxmlformats.org/officeDocument/2006/relationships/hyperlink" Target="https://sr.wikipedia.org/wiki/%D0%9C%D0%B8%D0%BD%D0%B8%D1%81%D1%82%D0%B0%D1%80" TargetMode="External"/><Relationship Id="rId5" Type="http://schemas.openxmlformats.org/officeDocument/2006/relationships/hyperlink" Target="https://sr.wikipedia.org/wiki/%D0%91%D0%B5%D0%BE%D0%B3%D1%80%D0%B0%D0%B4" TargetMode="External"/><Relationship Id="rId15" Type="http://schemas.openxmlformats.org/officeDocument/2006/relationships/image" Target="../media/image24.jpg"/><Relationship Id="rId10" Type="http://schemas.openxmlformats.org/officeDocument/2006/relationships/hyperlink" Target="https://sr.wikipedia.org/wiki/%D0%91%D0%B5%D0%BE%D0%B3%D1%80%D0%B0%D0%B4%D1%81%D0%BA%D0%B8_%D1%83%D0%BD%D0%B8%D0%B2%D0%B5%D1%80%D0%B7%D0%B8%D1%82%D0%B5%D1%82" TargetMode="External"/><Relationship Id="rId4" Type="http://schemas.openxmlformats.org/officeDocument/2006/relationships/hyperlink" Target="https://sr.wikipedia.org/wiki/1742" TargetMode="External"/><Relationship Id="rId9" Type="http://schemas.openxmlformats.org/officeDocument/2006/relationships/hyperlink" Target="https://sr.wikipedia.org/wiki/%D0%92%D0%B5%D0%BB%D0%B8%D0%BA%D0%B0_%D1%88%D0%BA%D0%BE%D0%BB%D0%B0_%D0%98%D0%B2%D0%B0%D0%BD%D0%B0_%D0%88%D1%83%D0%B3%D0%BE%D0%B2%D0%B8%D1%9B%D0%B0" TargetMode="External"/><Relationship Id="rId14" Type="http://schemas.openxmlformats.org/officeDocument/2006/relationships/image" Target="../media/image23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hyperlink" Target="https://sr.wikipedia.org/sr-ec/%D0%94%D0%B5%D1%81%D0%B0%D0%BD%D0%BA%D0%B0_%D0%9C%D0%B0%D0%BA%D1%81%D0%B8%D0%BC%D0%BE%D0%B2%D0%B8%D1%9B#cite_note-1" TargetMode="External"/><Relationship Id="rId7" Type="http://schemas.openxmlformats.org/officeDocument/2006/relationships/hyperlink" Target="https://sr.wikipedia.org/wiki/1933" TargetMode="External"/><Relationship Id="rId2" Type="http://schemas.openxmlformats.org/officeDocument/2006/relationships/hyperlink" Target="https://sr.wikipedia.org/wiki/Jovan_Simi%C4%87_Bobovac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r.wikipedia.org/wiki/Valjevska_gimnazija" TargetMode="External"/><Relationship Id="rId5" Type="http://schemas.openxmlformats.org/officeDocument/2006/relationships/hyperlink" Target="https://sr.wikipedia.org/wiki/%D0%92%D0%B0%D1%99%D0%B5%D0%B2%D0%BE" TargetMode="External"/><Relationship Id="rId4" Type="http://schemas.openxmlformats.org/officeDocument/2006/relationships/hyperlink" Target="https://sr.wikipedia.org/wiki/%D0%91%D1%80%D0%B0%D0%BD%D0%BA%D0%BE%D0%B2%D0%B8%D0%BD%D0%B0" TargetMode="External"/><Relationship Id="rId9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sr.wikipedia.org/wiki/%D0%94%D1%83%D0%BD%D0%B0%D0%B2" TargetMode="External"/><Relationship Id="rId13" Type="http://schemas.openxmlformats.org/officeDocument/2006/relationships/hyperlink" Target="https://sr.wikipedia.org/wiki/%D0%98%D1%81%D1%82%D0%B0%D0%BD%D0%B1%D1%83%D0%BB" TargetMode="External"/><Relationship Id="rId3" Type="http://schemas.openxmlformats.org/officeDocument/2006/relationships/hyperlink" Target="https://sr.wikipedia.org/wiki/%D0%93%D1%80%D0%B0%D0%B4%D0%BE%D0%B2%D0%B8_%D1%83_%D0%A1%D1%80%D0%B1%D0%B8%D1%98%D0%B8" TargetMode="External"/><Relationship Id="rId7" Type="http://schemas.openxmlformats.org/officeDocument/2006/relationships/hyperlink" Target="https://sr.wikipedia.org/wiki/%D0%A1%D0%B0%D0%B2%D0%B0" TargetMode="External"/><Relationship Id="rId12" Type="http://schemas.openxmlformats.org/officeDocument/2006/relationships/hyperlink" Target="https://sr.wikipedia.org/wiki/%D0%88%D1%83%D0%B3%D0%BE%D0%B8%D1%81%D1%82%D0%BE%D1%87%D0%BD%D0%B0_%D0%95%D0%B2%D1%80%D0%BE%D0%BF%D0%B0" TargetMode="External"/><Relationship Id="rId17" Type="http://schemas.openxmlformats.org/officeDocument/2006/relationships/image" Target="../media/image3.jpg"/><Relationship Id="rId2" Type="http://schemas.openxmlformats.org/officeDocument/2006/relationships/hyperlink" Target="https://sr.wikipedia.org/wiki/%D0%93%D0%BB%D0%B0%D0%B2%D0%BD%D0%B8_%D0%B3%D1%80%D0%B0%D0%B4" TargetMode="Externa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r.wikipedia.org/wiki/%D0%A3%D1%88%D1%9B%D0%B5" TargetMode="External"/><Relationship Id="rId11" Type="http://schemas.openxmlformats.org/officeDocument/2006/relationships/hyperlink" Target="https://sr.wikipedia.org/wiki/%D0%93%D1%80%D0%B0%D0%B4_%D0%91%D0%B5%D0%BE%D0%B3%D1%80%D0%B0%D0%B4" TargetMode="External"/><Relationship Id="rId5" Type="http://schemas.openxmlformats.org/officeDocument/2006/relationships/hyperlink" Target="https://sr.wikipedia.org/wiki/%D0%A1%D1%80%D0%B1%D0%B8%D1%98%D0%B0" TargetMode="External"/><Relationship Id="rId15" Type="http://schemas.openxmlformats.org/officeDocument/2006/relationships/hyperlink" Target="https://sr.wikipedia.org/wiki/%D0%91%D1%83%D0%BA%D1%83%D1%80%D0%B5%D1%88%D1%82" TargetMode="External"/><Relationship Id="rId10" Type="http://schemas.openxmlformats.org/officeDocument/2006/relationships/hyperlink" Target="https://sr.wikipedia.org/wiki/%D0%91%D0%B0%D0%BB%D0%BA%D0%B0%D0%BD%D1%81%D0%BA%D0%BE_%D0%BF%D0%BE%D0%BB%D1%83%D0%BE%D1%81%D1%82%D1%80%D0%B2%D0%BE" TargetMode="External"/><Relationship Id="rId4" Type="http://schemas.openxmlformats.org/officeDocument/2006/relationships/hyperlink" Target="https://sr.wikipedia.org/wiki/%D0%93%D1%80%D0%B0%D0%B4" TargetMode="External"/><Relationship Id="rId9" Type="http://schemas.openxmlformats.org/officeDocument/2006/relationships/hyperlink" Target="https://sr.wikipedia.org/wiki/%D0%9F%D0%B0%D0%BD%D0%BE%D0%BD%D1%81%D0%BA%D0%B0_%D0%BD%D0%B8%D0%B7%D0%B8%D1%98%D0%B0" TargetMode="External"/><Relationship Id="rId14" Type="http://schemas.openxmlformats.org/officeDocument/2006/relationships/hyperlink" Target="https://sr.wikipedia.org/wiki/%D0%90%D1%82%D0%B8%D0%BD%D0%B0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sr.wikipedia.org/wiki/1405" TargetMode="External"/><Relationship Id="rId13" Type="http://schemas.openxmlformats.org/officeDocument/2006/relationships/hyperlink" Target="https://sr.wikipedia.org/wiki/2006" TargetMode="External"/><Relationship Id="rId18" Type="http://schemas.openxmlformats.org/officeDocument/2006/relationships/image" Target="../media/image4.jpeg"/><Relationship Id="rId3" Type="http://schemas.openxmlformats.org/officeDocument/2006/relationships/hyperlink" Target="https://sr.wikipedia.org/wiki/%D0%92%D0%B8%D0%BD%D1%87%D0%B0%D0%BD%D1%81%D0%BA%D0%B0_%D0%BA%D1%83%D0%BB%D1%82%D1%83%D1%80%D0%B0" TargetMode="External"/><Relationship Id="rId7" Type="http://schemas.openxmlformats.org/officeDocument/2006/relationships/hyperlink" Target="https://sr.wikipedia.org/wiki/%D0%A1%D0%B8%D0%BD%D0%B3%D0%B8%D0%B4%D1%83%D0%BD%D1%83%D0%BC" TargetMode="External"/><Relationship Id="rId12" Type="http://schemas.openxmlformats.org/officeDocument/2006/relationships/hyperlink" Target="https://sr.wikipedia.org/wiki/%D0%A1%D1%80%D0%B1%D0%B8%D1%98%D0%B0_%D0%B8_%D0%A6%D1%80%D0%BD%D0%B0_%D0%93%D0%BE%D1%80%D0%B0" TargetMode="External"/><Relationship Id="rId17" Type="http://schemas.openxmlformats.org/officeDocument/2006/relationships/hyperlink" Target="https://sr.wikipedia.org/wiki/%D0%91%D0%B5%D0%BE%D0%B3%D1%80%D0%B0%D0%B4%D1%81%D0%BA%D0%B5_%D0%BE%D0%BF%D1%88%D1%82%D0%B8%D0%BD%D0%B5" TargetMode="External"/><Relationship Id="rId2" Type="http://schemas.openxmlformats.org/officeDocument/2006/relationships/hyperlink" Target="https://sr.wikipedia.org/wiki/%D0%95%D0%B2%D1%80%D0%BE%D0%BF%D0%B0" TargetMode="External"/><Relationship Id="rId16" Type="http://schemas.openxmlformats.org/officeDocument/2006/relationships/hyperlink" Target="https://sr.wikipedia.org/wiki/%D0%93%D1%80%D0%B0%D0%B4_%D0%91%D0%B5%D0%BE%D0%B3%D1%80%D0%B0%D0%B4" TargetMode="External"/><Relationship Id="rId20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r.wikipedia.org/wiki/%D0%A0%D0%B8%D0%BC%D1%81%D0%BA%D0%BE_%D1%86%D0%B0%D1%80%D1%81%D1%82%D0%B2%D0%BE" TargetMode="External"/><Relationship Id="rId11" Type="http://schemas.openxmlformats.org/officeDocument/2006/relationships/hyperlink" Target="https://sr.wikipedia.org/wiki/2003" TargetMode="External"/><Relationship Id="rId5" Type="http://schemas.openxmlformats.org/officeDocument/2006/relationships/hyperlink" Target="https://sr.wikipedia.org/wiki/3._%D0%B2%D0%B5%D0%BA" TargetMode="External"/><Relationship Id="rId15" Type="http://schemas.openxmlformats.org/officeDocument/2006/relationships/hyperlink" Target="https://sr.wikipedia.org/wiki/2011" TargetMode="External"/><Relationship Id="rId10" Type="http://schemas.openxmlformats.org/officeDocument/2006/relationships/hyperlink" Target="https://sr.wikipedia.org/wiki/1918" TargetMode="External"/><Relationship Id="rId19" Type="http://schemas.openxmlformats.org/officeDocument/2006/relationships/image" Target="../media/image5.jpeg"/><Relationship Id="rId4" Type="http://schemas.openxmlformats.org/officeDocument/2006/relationships/hyperlink" Target="https://sr.wikipedia.org/wiki/%D0%9A%D0%B5%D0%BB%D1%82%D0%B8" TargetMode="External"/><Relationship Id="rId9" Type="http://schemas.openxmlformats.org/officeDocument/2006/relationships/hyperlink" Target="https://sr.wikipedia.org/wiki/%D0%88%D1%83%D0%B3%D0%BE%D1%81%D0%BB%D0%B0%D0%B2%D0%B8%D1%98%D0%B0" TargetMode="External"/><Relationship Id="rId14" Type="http://schemas.openxmlformats.org/officeDocument/2006/relationships/hyperlink" Target="https://sr.wikipedia.org/wiki/%D0%9F%D0%BE%D0%BF%D0%B8%D1%81_%D1%81%D1%82%D0%B0%D0%BD%D0%BE%D0%B2%D0%BD%D0%B8%D1%88%D1%82%D0%B2%D0%B0_2011._%D1%83_%D0%A1%D1%80%D0%B1%D0%B8%D1%98%D0%B8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sr.wikipedia.org/wiki/%D0%9E%D0%BA%D1%82%D0%B0%D0%B2%D0%B8%D1%98%D0%B0%D0%BD_%D0%90%D0%B2%D0%B3%D1%83%D1%81%D1%82" TargetMode="External"/><Relationship Id="rId13" Type="http://schemas.openxmlformats.org/officeDocument/2006/relationships/hyperlink" Target="https://sr.wikipedia.org/wiki/%D0%9A%D1%80%D0%B0%D1%99%D0%B5%D0%B2%D0%B8%D0%BD%D0%B0_%D0%A3%D0%B3%D0%B0%D1%80%D1%81%D0%BA%D0%B0_(1000%E2%80%941918)" TargetMode="External"/><Relationship Id="rId18" Type="http://schemas.openxmlformats.org/officeDocument/2006/relationships/image" Target="../media/image7.png"/><Relationship Id="rId3" Type="http://schemas.openxmlformats.org/officeDocument/2006/relationships/hyperlink" Target="https://sr.wikipedia.org/wiki/%D0%A2%D1%80%D0%B0%D1%87%D0%B0%D0%BD%D0%B8" TargetMode="External"/><Relationship Id="rId21" Type="http://schemas.microsoft.com/office/2007/relationships/hdphoto" Target="../media/hdphoto2.wdp"/><Relationship Id="rId7" Type="http://schemas.openxmlformats.org/officeDocument/2006/relationships/hyperlink" Target="https://sr.wikipedia.org/wiki/%D0%90%D0%BD%D1%82%D0%B8%D1%87%D0%BA%D0%B8_%D0%A0%D0%B8%D0%BC" TargetMode="External"/><Relationship Id="rId12" Type="http://schemas.openxmlformats.org/officeDocument/2006/relationships/hyperlink" Target="https://sr.wikipedia.org/wiki/%D0%91%D1%83%D0%B3%D0%B0%D1%80%D1%81%D0%BA%D0%B0" TargetMode="External"/><Relationship Id="rId17" Type="http://schemas.openxmlformats.org/officeDocument/2006/relationships/hyperlink" Target="https://sr.wikipedia.org/wiki/%D0%A1%D0%BC%D0%B5%D0%B4%D0%B5%D1%80%D0%B5%D0%B2%D1%81%D0%BA%D0%B8_%D1%81%D0%B0%D0%BD%D1%9F%D0%B0%D0%BA" TargetMode="External"/><Relationship Id="rId2" Type="http://schemas.openxmlformats.org/officeDocument/2006/relationships/hyperlink" Target="https://sr.wikipedia.org/wiki/%D0%92%D0%B8%D0%BD%D1%87%D0%B0%D0%BD%D1%81%D0%BA%D0%B0_%D0%BA%D1%83%D0%BB%D1%82%D1%83%D1%80%D0%B0" TargetMode="External"/><Relationship Id="rId16" Type="http://schemas.openxmlformats.org/officeDocument/2006/relationships/hyperlink" Target="https://sr.wikipedia.org/wiki/%D0%9F%D0%B0%D0%B4_%D0%91%D0%B5%D0%BE%D0%B3%D1%80%D0%B0%D0%B4%D0%B0_(1521)" TargetMode="External"/><Relationship Id="rId20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r.wikipedia.org/wiki/%D0%A1%D0%B8%D0%BD%D0%B3%D0%B8%D0%B4%D1%83%D0%BD%D1%83%D0%BC" TargetMode="External"/><Relationship Id="rId11" Type="http://schemas.openxmlformats.org/officeDocument/2006/relationships/hyperlink" Target="https://sr.wikipedia.org/wiki/%D0%92%D0%B8%D0%B7%D0%B0%D0%BD%D1%82%D0%B8%D1%98%D1%81%D0%BA%D0%BE_%D1%86%D0%B0%D1%80%D1%81%D1%82%D0%B2%D0%BE" TargetMode="External"/><Relationship Id="rId5" Type="http://schemas.openxmlformats.org/officeDocument/2006/relationships/hyperlink" Target="https://sr.wikipedia.org/wiki/%D0%9A%D0%B5%D0%BB%D1%82%D0%B8" TargetMode="External"/><Relationship Id="rId15" Type="http://schemas.openxmlformats.org/officeDocument/2006/relationships/hyperlink" Target="https://sr.wikipedia.org/wiki/%D0%9E%D1%81%D0%BC%D0%B0%D0%BD%D1%81%D0%BA%D0%BE_%D1%86%D0%B0%D1%80%D1%81%D1%82%D0%B2%D0%BE" TargetMode="External"/><Relationship Id="rId10" Type="http://schemas.openxmlformats.org/officeDocument/2006/relationships/hyperlink" Target="https://sr.wikipedia.org/wiki/%D0%A1%D0%BB%D0%BE%D0%B2%D0%B5%D0%BD%D0%B8" TargetMode="External"/><Relationship Id="rId19" Type="http://schemas.microsoft.com/office/2007/relationships/hdphoto" Target="../media/hdphoto1.wdp"/><Relationship Id="rId4" Type="http://schemas.openxmlformats.org/officeDocument/2006/relationships/hyperlink" Target="https://sr.wikipedia.org/wiki/%D0%94%D0%B0%D1%87%D0%B0%D0%BD%D0%B8" TargetMode="External"/><Relationship Id="rId9" Type="http://schemas.openxmlformats.org/officeDocument/2006/relationships/hyperlink" Target="https://sr.wikipedia.org/wiki/%D0%9C%D1%83%D0%BD%D0%B8%D1%86%D0%B8%D0%BF%D0%B8%D1%98%D1%83%D0%BC" TargetMode="External"/><Relationship Id="rId14" Type="http://schemas.openxmlformats.org/officeDocument/2006/relationships/hyperlink" Target="https://sr.wikipedia.org/wiki/%D0%98%D1%81%D1%82%D0%BE%D1%80%D0%B8%D1%98%D0%B0_%D0%A1%D1%80%D0%B1%D0%B8%D1%98%D0%B5_%D1%83_%D1%81%D1%80%D0%B5%D0%B4%D1%9A%D0%B5%D0%BC_%D0%B2%D0%B5%D0%BA%D1%83" TargetMode="External"/><Relationship Id="rId22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sr.wikipedia.org/wiki/%D0%91%D0%B5%D0%BE%D0%B3%D1%80%D0%B0%D0%B4" TargetMode="External"/><Relationship Id="rId13" Type="http://schemas.openxmlformats.org/officeDocument/2006/relationships/hyperlink" Target="https://sr.wikipedia.org/wiki/%D0%9A%D1%80%D0%B0%D1%99%D0%B5%D0%B2%D0%B8%D0%BD%D0%B0_%D0%88%D1%83%D0%B3%D0%BE%D1%81%D0%BB%D0%B0%D0%B2%D0%B8%D1%98%D0%B0" TargetMode="External"/><Relationship Id="rId3" Type="http://schemas.openxmlformats.org/officeDocument/2006/relationships/hyperlink" Target="https://sr.wikipedia.org/wiki/1858" TargetMode="External"/><Relationship Id="rId7" Type="http://schemas.openxmlformats.org/officeDocument/2006/relationships/hyperlink" Target="https://sr.wikipedia.org/wiki/1859" TargetMode="External"/><Relationship Id="rId12" Type="http://schemas.openxmlformats.org/officeDocument/2006/relationships/hyperlink" Target="https://sr.wikipedia.org/wiki/1918" TargetMode="External"/><Relationship Id="rId2" Type="http://schemas.openxmlformats.org/officeDocument/2006/relationships/hyperlink" Target="https://sr.wikipedia.org/wiki/28._%D0%BE%D0%BA%D1%82%D0%BE%D0%B1%D0%B0%D1%80" TargetMode="External"/><Relationship Id="rId16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r.wikipedia.org/wiki/31._%D1%98%D0%B0%D0%BD%D1%83%D0%B0%D1%80" TargetMode="External"/><Relationship Id="rId11" Type="http://schemas.openxmlformats.org/officeDocument/2006/relationships/hyperlink" Target="https://sr.wikipedia.org/wiki/1._%D0%B4%D0%B5%D1%86%D0%B5%D0%BC%D0%B1%D0%B0%D1%80" TargetMode="External"/><Relationship Id="rId5" Type="http://schemas.openxmlformats.org/officeDocument/2006/relationships/hyperlink" Target="https://sr.wikipedia.org/wiki/30._%D0%BD%D0%BE%D0%B2%D0%B5%D0%BC%D0%B1%D0%B0%D1%80" TargetMode="External"/><Relationship Id="rId15" Type="http://schemas.openxmlformats.org/officeDocument/2006/relationships/image" Target="../media/image10.jpg"/><Relationship Id="rId10" Type="http://schemas.openxmlformats.org/officeDocument/2006/relationships/hyperlink" Target="https://sr.wikipedia.org/wiki/%D0%A1%D1%80%D0%B1%D0%B8%D1%98%D0%B0" TargetMode="External"/><Relationship Id="rId4" Type="http://schemas.openxmlformats.org/officeDocument/2006/relationships/hyperlink" Target="https://sr.wikipedia.org/wiki/%D0%A1%D0%B2%D0%B5%D1%82%D0%BE%D0%B0%D0%BD%D0%B4%D1%80%D0%B5%D1%98%D1%81%D0%BA%D0%B0_%D1%81%D0%BA%D1%83%D0%BF%D1%88%D1%82%D0%B8%D0%BD%D0%B0" TargetMode="External"/><Relationship Id="rId9" Type="http://schemas.openxmlformats.org/officeDocument/2006/relationships/hyperlink" Target="https://sr.wikipedia.org/wiki/%D0%94%D0%B5%D0%BC%D0%BE%D0%BA%D1%80%D0%B0%D1%82%D0%B8%D1%98%D0%B0" TargetMode="External"/><Relationship Id="rId14" Type="http://schemas.openxmlformats.org/officeDocument/2006/relationships/hyperlink" Target="https://sr.wikipedia.org/wiki/14._%D0%B4%D0%B5%D1%86%D0%B5%D0%BC%D0%B1%D0%B0%D1%80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sr.wikipedia.org/wiki/%D0%94%D0%B5%D0%B4%D0%B8%D1%9A%D0%B5" TargetMode="External"/><Relationship Id="rId3" Type="http://schemas.openxmlformats.org/officeDocument/2006/relationships/hyperlink" Target="https://sr.wikipedia.org/wiki/%D0%90%D1%82%D0%BB%D0%B5%D1%82%D0%B8%D0%BA%D0%B0" TargetMode="External"/><Relationship Id="rId7" Type="http://schemas.openxmlformats.org/officeDocument/2006/relationships/hyperlink" Target="https://sr.wikipedia.org/wiki/%D0%A4%D1%83%D0%B4%D0%B1%D0%B0%D0%BB%D1%81%D0%BA%D0%B0_%D1%80%D0%B5%D0%BF%D1%80%D0%B5%D0%B7%D0%B5%D0%BD%D1%82%D0%B0%D1%86%D0%B8%D1%98%D0%B0_%D0%A1%D1%80%D0%B1%D0%B8%D1%98%D0%B5" TargetMode="External"/><Relationship Id="rId12" Type="http://schemas.openxmlformats.org/officeDocument/2006/relationships/image" Target="../media/image13.jpg"/><Relationship Id="rId2" Type="http://schemas.openxmlformats.org/officeDocument/2006/relationships/hyperlink" Target="https://sr.wikipedia.org/wiki/%D0%A4%D1%83%D0%B4%D0%B1%D0%B0%D0%BB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r.wikipedia.org/wiki/%D0%A4%D0%9A_%D0%A6%D1%80%D0%B2%D0%B5%D0%BD%D0%B0_%D0%B7%D0%B2%D0%B5%D0%B7%D0%B4%D0%B0" TargetMode="External"/><Relationship Id="rId11" Type="http://schemas.openxmlformats.org/officeDocument/2006/relationships/image" Target="../media/image12.jpg"/><Relationship Id="rId5" Type="http://schemas.openxmlformats.org/officeDocument/2006/relationships/hyperlink" Target="https://sr.wikipedia.org/wiki/%D0%91%D0%B5%D0%BE%D0%B3%D1%80%D0%B0%D0%B4" TargetMode="External"/><Relationship Id="rId10" Type="http://schemas.openxmlformats.org/officeDocument/2006/relationships/hyperlink" Target="https://sr.wikipedia.org/wiki/%D0%A0%D0%B0%D1%98%D0%BA%D0%BE_%D0%9C%D0%B8%D1%82%D0%B8%D1%9B" TargetMode="External"/><Relationship Id="rId4" Type="http://schemas.openxmlformats.org/officeDocument/2006/relationships/hyperlink" Target="https://sr.wikipedia.org/wiki/%D0%A1%D1%82%D0%B0%D0%B4%D0%B8%D0%BE%D0%BD" TargetMode="External"/><Relationship Id="rId9" Type="http://schemas.openxmlformats.org/officeDocument/2006/relationships/hyperlink" Target="https://sr.wikipedia.org/wiki/%D0%93%D1%80%D0%B0%D0%B4%D1%81%D0%BA%D0%B0_%D0%BE%D0%BF%D1%88%D1%82%D0%B8%D0%BD%D0%B0_%D0%A1%D0%B0%D0%B2%D1%81%D0%BA%D0%B8_%D0%B2%D0%B5%D0%BD%D0%B0%D1%86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sr.wikipedia.org/wiki/%D0%90%D1%80%D1%85%D0%B8%D0%B2_%D0%A1%D1%80%D0%B1%D0%B8%D1%98%D0%B5" TargetMode="External"/><Relationship Id="rId3" Type="http://schemas.openxmlformats.org/officeDocument/2006/relationships/hyperlink" Target="https://sr.wikipedia.org/wiki/%D0%91%D1%83%D0%BB%D0%B1%D1%83%D0%BB%D0%B4%D0%B5%D1%80" TargetMode="External"/><Relationship Id="rId7" Type="http://schemas.openxmlformats.org/officeDocument/2006/relationships/hyperlink" Target="https://sr.wikipedia.org/wiki/%D0%91%D1%83%D0%BB%D0%B1%D1%83%D0%BB%D0%B4%D0%B5%D1%80%D1%81%D0%BA%D0%B8_%D0%BF%D0%BE%D1%82%D0%BE%D0%BA" TargetMode="External"/><Relationship Id="rId12" Type="http://schemas.openxmlformats.org/officeDocument/2006/relationships/image" Target="../media/image16.jpeg"/><Relationship Id="rId2" Type="http://schemas.openxmlformats.org/officeDocument/2006/relationships/hyperlink" Target="https://sr.wikipedia.org/wiki/%D0%94%D0%B8%D0%BC%D0%B8%D1%82%D1%80%D0%B8%D1%98%D0%B5_%D0%A2%D1%83%D1%86%D0%BE%D0%B2%D0%B8%D1%9B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r.wikipedia.org/wiki/%D0%A4%D1%80%D0%B5%D0%BD%D0%BA%D0%BB%D0%B8%D0%BD_%D0%94%D0%B5%D0%BB%D0%B0%D0%BD%D0%BE_%D0%A0%D1%83%D0%B7%D0%B2%D0%B5%D0%BB%D1%82" TargetMode="External"/><Relationship Id="rId11" Type="http://schemas.openxmlformats.org/officeDocument/2006/relationships/image" Target="../media/image15.jpg"/><Relationship Id="rId5" Type="http://schemas.openxmlformats.org/officeDocument/2006/relationships/hyperlink" Target="https://sr.wikipedia.org/wiki/%D0%91%D1%83%D0%BB%D0%B5%D0%B2%D0%B0%D1%80_%D0%BA%D1%80%D0%B0%D1%99%D0%B0_%D0%90%D0%BB%D0%B5%D0%BA%D1%81%D0%B0%D0%BD%D0%B4%D1%80%D0%B0" TargetMode="External"/><Relationship Id="rId10" Type="http://schemas.openxmlformats.org/officeDocument/2006/relationships/image" Target="../media/image14.jpg"/><Relationship Id="rId4" Type="http://schemas.openxmlformats.org/officeDocument/2006/relationships/hyperlink" Target="https://sr.wikipedia.org/wiki/%D0%A2%D1%80%D1%81%D1%82" TargetMode="External"/><Relationship Id="rId9" Type="http://schemas.openxmlformats.org/officeDocument/2006/relationships/hyperlink" Target="https://sr.wikipedia.org/wiki/%D0%96%D0%B5%D0%BB%D0%B5%D0%B7%D0%BD%D0%B8%D1%87%D0%BA%D0%B0_%D1%81%D1%82%D0%B0%D0%BD%D0%B8%D1%86%D0%B0_%D0%92%D1%83%D0%BA%D0%BE%D0%B2_%D1%81%D0%BF%D0%BE%D0%BC%D0%B5%D0%BD%D0%B8%D0%BA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sr.wikipedia.org/wiki/%D0%91%D0%B5%D0%BE%D0%B3%D1%80%D0%B0%D0%B4" TargetMode="External"/><Relationship Id="rId13" Type="http://schemas.openxmlformats.org/officeDocument/2006/relationships/hyperlink" Target="https://sr.wikipedia.org/wiki/%D0%A1%D1%80%D0%BF%D1%81%D0%BA%D0%B0_%D0%BF%D1%80%D0%B0%D0%B2%D0%BE%D1%81%D0%BB%D0%B0%D0%B2%D0%BD%D0%B0_%D1%86%D1%80%D0%BA%D0%B2%D0%B0" TargetMode="External"/><Relationship Id="rId3" Type="http://schemas.openxmlformats.org/officeDocument/2006/relationships/hyperlink" Target="https://sr.wikipedia.org/wiki/%D0%9F%D1%80%D0%B0%D0%B2%D0%BE%D1%81%D0%BB%D0%B0%D0%B2%D1%99%D0%B5" TargetMode="External"/><Relationship Id="rId7" Type="http://schemas.openxmlformats.org/officeDocument/2006/relationships/hyperlink" Target="https://sr.wikipedia.org/wiki/%D0%93%D1%80%D0%B0%D0%B4%D1%81%D0%BA%D0%B0_%D0%BE%D0%BF%D1%88%D1%82%D0%B8%D0%BD%D0%B0_%D0%92%D1%80%D0%B0%D1%87%D0%B0%D1%80" TargetMode="External"/><Relationship Id="rId12" Type="http://schemas.openxmlformats.org/officeDocument/2006/relationships/hyperlink" Target="https://sr.wikipedia.org/wiki/%D0%A1%D0%B2%D0%B5%D1%82%D0%B8_%D0%A1%D0%B0%D0%B2%D0%B0" TargetMode="External"/><Relationship Id="rId17" Type="http://schemas.openxmlformats.org/officeDocument/2006/relationships/image" Target="../media/image18.jpg"/><Relationship Id="rId2" Type="http://schemas.openxmlformats.org/officeDocument/2006/relationships/hyperlink" Target="https://sr.wikipedia.org/wiki/%D0%A1%D1%80%D0%B1%D0%B8%D1%98%D0%B0" TargetMode="External"/><Relationship Id="rId16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r.wikipedia.org/wiki/%D0%A1%D0%B2%D0%B5%D1%82%D0%BE%D1%81%D0%B0%D0%B2%D1%81%D0%BA%D0%B8_%D0%BF%D0%BB%D0%B0%D1%82%D0%BE" TargetMode="External"/><Relationship Id="rId11" Type="http://schemas.openxmlformats.org/officeDocument/2006/relationships/hyperlink" Target="https://sr.wikipedia.org/wiki/%D0%9C%D0%BE%D1%88%D1%82%D0%B8" TargetMode="External"/><Relationship Id="rId5" Type="http://schemas.openxmlformats.org/officeDocument/2006/relationships/hyperlink" Target="https://sr.wikipedia.org/wiki/%D0%91%D0%B0%D0%BB%D0%BA%D0%B0%D0%BD%D1%81%D0%BA%D0%BE_%D0%BF%D0%BE%D0%BB%D1%83%D0%BE%D1%81%D1%82%D1%80%D0%B2%D0%BE" TargetMode="External"/><Relationship Id="rId15" Type="http://schemas.openxmlformats.org/officeDocument/2006/relationships/hyperlink" Target="https://sr.wikipedia.org/wiki/%D0%9F%D0%B0%D1%82%D1%80%D0%B8%D1%98%D0%B0%D1%80%D1%88%D0%B8%D1%98%D0%B0" TargetMode="External"/><Relationship Id="rId10" Type="http://schemas.openxmlformats.org/officeDocument/2006/relationships/hyperlink" Target="https://sr.wikipedia.org/wiki/1594" TargetMode="External"/><Relationship Id="rId4" Type="http://schemas.openxmlformats.org/officeDocument/2006/relationships/hyperlink" Target="https://sr.wikipedia.org/wiki/%D0%A5%D1%80%D0%B0%D0%BC" TargetMode="External"/><Relationship Id="rId9" Type="http://schemas.openxmlformats.org/officeDocument/2006/relationships/hyperlink" Target="https://sr.wikipedia.org/wiki/%D0%9A%D0%BE%D1%9F%D0%B0_%D0%A1%D0%B8%D0%BD%D0%B0%D0%BD-%D0%BF%D0%B0%D1%88%D0%B0" TargetMode="External"/><Relationship Id="rId14" Type="http://schemas.openxmlformats.org/officeDocument/2006/relationships/hyperlink" Target="https://sr.wikipedia.org/wiki/%D0%9F%D1%80%D0%B8%D0%BB%D0%BE%D0%B3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sr.wikipedia.org/wiki/2003" TargetMode="External"/><Relationship Id="rId13" Type="http://schemas.openxmlformats.org/officeDocument/2006/relationships/hyperlink" Target="https://sr.wikipedia.org/wiki/%D0%A0%D0%BE%D0%BB%D0%B0%D0%BD_%D0%93%D0%B0%D1%80%D0%BE%D1%81" TargetMode="External"/><Relationship Id="rId3" Type="http://schemas.openxmlformats.org/officeDocument/2006/relationships/hyperlink" Target="https://sr.wikipedia.org/wiki/22._%D0%BC%D0%B0%D1%98" TargetMode="External"/><Relationship Id="rId7" Type="http://schemas.openxmlformats.org/officeDocument/2006/relationships/hyperlink" Target="https://sr.wikipedia.org/wiki/%D0%A1%D0%BF%D0%B8%D1%81%D0%B0%D0%BA_%D0%B8%D0%B3%D1%80%D0%B0%D1%87%D0%B0_%D0%BD%D0%B0_%D0%BF%D1%80%D0%B2%D0%BE%D0%BC_%D0%BC%D0%B5%D1%81%D1%82%D1%83_%D0%90%D0%A2%D0%9F_%D0%BB%D0%B8%D1%81%D1%82%D0%B5_(%D0%BF%D0%BE%D1%98%D0%B5%D0%B4%D0%B8%D0%BD%D0%B0%D1%87%D0%BD%D0%BE)" TargetMode="External"/><Relationship Id="rId12" Type="http://schemas.openxmlformats.org/officeDocument/2006/relationships/hyperlink" Target="https://sr.wikipedia.org/wiki/%D0%9E%D1%82%D0%B2%D0%BE%D1%80%D0%B5%D0%BD%D0%BE_%D0%BF%D1%80%D0%B2%D0%B5%D0%BD%D1%81%D1%82%D0%B2%D0%BE_%D0%A1%D0%90%D0%94_%D1%83_%D1%82%D0%B5%D0%BD%D0%B8%D1%81%D1%83" TargetMode="External"/><Relationship Id="rId2" Type="http://schemas.openxmlformats.org/officeDocument/2006/relationships/hyperlink" Target="https://sr.wikipedia.org/wiki/%D0%91%D0%B5%D0%BE%D0%B3%D1%80%D0%B0%D0%B4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r.wikipedia.org/wiki/%D0%A2%D0%B5%D0%BD%D0%B8%D1%81" TargetMode="External"/><Relationship Id="rId11" Type="http://schemas.openxmlformats.org/officeDocument/2006/relationships/hyperlink" Target="https://sr.wikipedia.org/wiki/%D0%92%D0%B8%D0%BC%D0%B1%D0%BB%D0%B4%D0%BE%D0%BD%D1%81%D0%BA%D0%B8_%D1%82%D1%83%D1%80%D0%BD%D0%B8%D1%80" TargetMode="External"/><Relationship Id="rId5" Type="http://schemas.openxmlformats.org/officeDocument/2006/relationships/hyperlink" Target="https://sr.wikipedia.org/wiki/%D0%A1%D1%80%D0%B1%D0%B8%D1%98%D0%B0" TargetMode="External"/><Relationship Id="rId15" Type="http://schemas.openxmlformats.org/officeDocument/2006/relationships/image" Target="../media/image20.jpg"/><Relationship Id="rId10" Type="http://schemas.openxmlformats.org/officeDocument/2006/relationships/hyperlink" Target="https://sr.wikipedia.org/wiki/%D0%9E%D1%82%D0%B2%D0%BE%D1%80%D0%B5%D0%BD%D0%BE_%D0%BF%D1%80%D0%B2%D0%B5%D0%BD%D1%81%D1%82%D0%B2%D0%BE_%D0%90%D1%83%D1%81%D1%82%D1%80%D0%B0%D0%BB%D0%B8%D1%98%D0%B5_%D1%83_%D1%82%D0%B5%D0%BD%D0%B8%D1%81%D1%83" TargetMode="External"/><Relationship Id="rId4" Type="http://schemas.openxmlformats.org/officeDocument/2006/relationships/hyperlink" Target="https://sr.wikipedia.org/wiki/1987" TargetMode="External"/><Relationship Id="rId9" Type="http://schemas.openxmlformats.org/officeDocument/2006/relationships/hyperlink" Target="https://sr.wikipedia.org/wiki/%D0%93%D1%80%D0%B5%D0%BD%D0%B4_%D1%81%D0%BB%D0%B5%D0%BC" TargetMode="External"/><Relationship Id="rId1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r-Cyrl-RS" dirty="0" smtClean="0"/>
              <a:t>Наш град Београд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0449" y="4050836"/>
            <a:ext cx="8925802" cy="1313644"/>
          </a:xfrm>
        </p:spPr>
        <p:txBody>
          <a:bodyPr/>
          <a:lstStyle/>
          <a:p>
            <a:r>
              <a:rPr lang="sr-Cyrl-R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Туристички водич Данила Шоргића</a:t>
            </a:r>
            <a:endParaRPr lang="en-GB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6" name="Vampiri - Beograd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flipH="1">
            <a:off x="10928242" y="6217920"/>
            <a:ext cx="178601" cy="178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2640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/>
              <a:t>Душко Радовић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446486"/>
            <a:ext cx="8596668" cy="3880773"/>
          </a:xfrm>
        </p:spPr>
        <p:txBody>
          <a:bodyPr>
            <a:normAutofit/>
          </a:bodyPr>
          <a:lstStyle/>
          <a:p>
            <a:r>
              <a:rPr lang="ru-RU" dirty="0"/>
              <a:t>Рођен је у </a:t>
            </a:r>
            <a:r>
              <a:rPr lang="ru-RU" dirty="0">
                <a:hlinkClick r:id="rId2" tooltip="Ниш"/>
              </a:rPr>
              <a:t>Нишу</a:t>
            </a:r>
            <a:r>
              <a:rPr lang="ru-RU" dirty="0"/>
              <a:t>, отац Угљеша био је из Вранића код </a:t>
            </a:r>
            <a:r>
              <a:rPr lang="ru-RU" dirty="0">
                <a:hlinkClick r:id="rId3" tooltip="Чачак"/>
              </a:rPr>
              <a:t>Чачка</a:t>
            </a:r>
            <a:r>
              <a:rPr lang="ru-RU" dirty="0"/>
              <a:t>, а мајка Софија Стефановић била је из Ниша.</a:t>
            </a:r>
            <a:r>
              <a:rPr lang="ru-RU" baseline="30000" dirty="0">
                <a:hlinkClick r:id="rId4"/>
              </a:rPr>
              <a:t>[1]</a:t>
            </a:r>
            <a:endParaRPr lang="ru-RU" dirty="0"/>
          </a:p>
          <a:p>
            <a:r>
              <a:rPr lang="ru-RU" dirty="0"/>
              <a:t>Био је главни уредник „Пионирских новина”, уредник Програма за децу </a:t>
            </a:r>
            <a:r>
              <a:rPr lang="ru-RU" dirty="0">
                <a:hlinkClick r:id="rId5" tooltip="Радио Београд"/>
              </a:rPr>
              <a:t>Радио Београда</a:t>
            </a:r>
            <a:r>
              <a:rPr lang="ru-RU" dirty="0"/>
              <a:t>, уредник Програма за децу Телевизије Београд, уредник листа „Полетарац”, новинар „</a:t>
            </a:r>
            <a:r>
              <a:rPr lang="ru-RU" dirty="0">
                <a:hlinkClick r:id="rId6" tooltip="Борба (новине)"/>
              </a:rPr>
              <a:t>Борбе</a:t>
            </a:r>
            <a:r>
              <a:rPr lang="ru-RU" dirty="0"/>
              <a:t>” и (од </a:t>
            </a:r>
            <a:r>
              <a:rPr lang="ru-RU" dirty="0">
                <a:hlinkClick r:id="rId7" tooltip="1975"/>
              </a:rPr>
              <a:t>1975</a:t>
            </a:r>
            <a:r>
              <a:rPr lang="ru-RU" dirty="0"/>
              <a:t>. године) уредник </a:t>
            </a:r>
            <a:r>
              <a:rPr lang="ru-RU" dirty="0">
                <a:hlinkClick r:id="rId8" tooltip="Студио Б"/>
              </a:rPr>
              <a:t>Студија Б</a:t>
            </a:r>
            <a:r>
              <a:rPr lang="ru-RU" dirty="0"/>
              <a:t>. Његова емисија „Београде добро јутро” почела је да се емитује јула 1975. године на Студију </a:t>
            </a:r>
            <a:r>
              <a:rPr lang="ru-RU" dirty="0" smtClean="0"/>
              <a:t>Б.</a:t>
            </a:r>
            <a:r>
              <a:rPr lang="ru-RU" baseline="30000" dirty="0"/>
              <a:t> </a:t>
            </a:r>
            <a:r>
              <a:rPr lang="ru-RU" dirty="0" smtClean="0"/>
              <a:t>Била </a:t>
            </a:r>
            <a:r>
              <a:rPr lang="ru-RU" dirty="0"/>
              <a:t>је укинута 1982. године, када су одређени чланови владајуће партије окарактерисали Душкове афоризме као „политичке поруке са израженом моралистичком и демагошком позадином”.</a:t>
            </a:r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8515" y="3655813"/>
            <a:ext cx="2496379" cy="27560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718" y="4257365"/>
            <a:ext cx="4491318" cy="2526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8414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/>
              <a:t>Доситеј Обрадовић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77334" y="1602378"/>
            <a:ext cx="8596668" cy="4438984"/>
          </a:xfrm>
        </p:spPr>
        <p:txBody>
          <a:bodyPr/>
          <a:lstStyle/>
          <a:p>
            <a:pPr marL="0" indent="0">
              <a:buNone/>
            </a:pPr>
            <a:r>
              <a:rPr lang="ru-RU" b="1" dirty="0"/>
              <a:t>Димитрије Обрадовић</a:t>
            </a:r>
            <a:r>
              <a:rPr lang="ru-RU" dirty="0"/>
              <a:t> (црквено име </a:t>
            </a:r>
            <a:r>
              <a:rPr lang="ru-RU" b="1" dirty="0"/>
              <a:t>Доситеј</a:t>
            </a:r>
            <a:r>
              <a:rPr lang="ru-RU" dirty="0"/>
              <a:t>; </a:t>
            </a:r>
            <a:r>
              <a:rPr lang="ru-RU" dirty="0">
                <a:hlinkClick r:id="rId2" tooltip="Чаково"/>
              </a:rPr>
              <a:t>Чаково</a:t>
            </a:r>
            <a:r>
              <a:rPr lang="ru-RU" dirty="0"/>
              <a:t>, </a:t>
            </a:r>
            <a:r>
              <a:rPr lang="ru-RU" dirty="0" smtClean="0">
                <a:hlinkClick r:id="rId3" tooltip="1739"/>
              </a:rPr>
              <a:t>1739</a:t>
            </a:r>
            <a:r>
              <a:rPr lang="ru-RU" dirty="0"/>
              <a:t> или </a:t>
            </a:r>
            <a:r>
              <a:rPr lang="ru-RU" dirty="0">
                <a:hlinkClick r:id="rId4" tooltip="1742"/>
              </a:rPr>
              <a:t>1742</a:t>
            </a:r>
            <a:r>
              <a:rPr lang="ru-RU" dirty="0"/>
              <a:t>. — </a:t>
            </a:r>
            <a:r>
              <a:rPr lang="ru-RU" dirty="0">
                <a:hlinkClick r:id="rId5" tooltip="Београд"/>
              </a:rPr>
              <a:t>Београд</a:t>
            </a:r>
            <a:r>
              <a:rPr lang="ru-RU" dirty="0"/>
              <a:t>, </a:t>
            </a:r>
            <a:r>
              <a:rPr lang="ru-RU" dirty="0">
                <a:hlinkClick r:id="rId6" tooltip="28. март"/>
              </a:rPr>
              <a:t>28. март</a:t>
            </a:r>
            <a:r>
              <a:rPr lang="ru-RU" dirty="0"/>
              <a:t> </a:t>
            </a:r>
            <a:r>
              <a:rPr lang="ru-RU" dirty="0">
                <a:hlinkClick r:id="rId7" tooltip="1811"/>
              </a:rPr>
              <a:t>1811</a:t>
            </a:r>
            <a:r>
              <a:rPr lang="ru-RU" baseline="30000" dirty="0">
                <a:hlinkClick r:id="rId8"/>
              </a:rPr>
              <a:t>[2]</a:t>
            </a:r>
            <a:r>
              <a:rPr lang="ru-RU" dirty="0"/>
              <a:t>) био је српски просветитељ и реформатор револуционарног периода националног буђења и препорода. Био је оснивач и професор </a:t>
            </a:r>
            <a:r>
              <a:rPr lang="ru-RU" dirty="0">
                <a:hlinkClick r:id="rId9" tooltip="Велика школа Ивана Југовића"/>
              </a:rPr>
              <a:t>Велике школе</a:t>
            </a:r>
            <a:r>
              <a:rPr lang="ru-RU" dirty="0"/>
              <a:t>, претече </a:t>
            </a:r>
            <a:r>
              <a:rPr lang="ru-RU" dirty="0">
                <a:hlinkClick r:id="rId10" tooltip="Београдски универзитет"/>
              </a:rPr>
              <a:t>Београдског универзитета</a:t>
            </a:r>
            <a:r>
              <a:rPr lang="ru-RU" dirty="0"/>
              <a:t>. Доситеј је био први </a:t>
            </a:r>
            <a:r>
              <a:rPr lang="ru-RU" dirty="0">
                <a:hlinkClick r:id="rId11" tooltip="Министар"/>
              </a:rPr>
              <a:t>попечитељ</a:t>
            </a:r>
            <a:r>
              <a:rPr lang="ru-RU" dirty="0"/>
              <a:t> просвете у </a:t>
            </a:r>
            <a:r>
              <a:rPr lang="ru-RU" dirty="0">
                <a:hlinkClick r:id="rId12" tooltip="Правитељствујушчи совјет сербски"/>
              </a:rPr>
              <a:t>Совјету</a:t>
            </a:r>
            <a:r>
              <a:rPr lang="ru-RU" dirty="0"/>
              <a:t> и аутор свечане песме „</a:t>
            </a:r>
            <a:r>
              <a:rPr lang="ru-RU" dirty="0">
                <a:hlinkClick r:id="rId13" tooltip="Востани Сербије"/>
              </a:rPr>
              <a:t>Востани Сербије</a:t>
            </a:r>
            <a:r>
              <a:rPr lang="ru-RU" dirty="0"/>
              <a:t>“.</a:t>
            </a:r>
            <a:endParaRPr lang="en-GB" dirty="0"/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8673" y="3165328"/>
            <a:ext cx="2876034" cy="28760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655" y="4057090"/>
            <a:ext cx="2095500" cy="272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9082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25661"/>
          </a:xfrm>
        </p:spPr>
        <p:txBody>
          <a:bodyPr/>
          <a:lstStyle/>
          <a:p>
            <a:r>
              <a:rPr lang="sr-Cyrl-RS" dirty="0" smtClean="0"/>
              <a:t>Десанка Максимовић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0228" y="1435261"/>
            <a:ext cx="8463774" cy="4606101"/>
          </a:xfrm>
        </p:spPr>
        <p:txBody>
          <a:bodyPr/>
          <a:lstStyle/>
          <a:p>
            <a:r>
              <a:rPr lang="ru-RU" dirty="0"/>
              <a:t>Десанка Максимовић је била најстарије дете оца Михаила, учитеља, и мајке Драгиње. Михаило је био син Димитрија и Неранџе Максимовић, Неранџа-Нера је била потомак кнеза </a:t>
            </a:r>
            <a:r>
              <a:rPr lang="ru-RU" dirty="0">
                <a:hlinkClick r:id="rId2" tooltip="Jovan Simić Bobovac"/>
              </a:rPr>
              <a:t>Јована Симића Бобовца</a:t>
            </a:r>
            <a:r>
              <a:rPr lang="ru-RU" dirty="0"/>
              <a:t>.</a:t>
            </a:r>
            <a:r>
              <a:rPr lang="ru-RU" baseline="30000" dirty="0">
                <a:hlinkClick r:id="rId3"/>
              </a:rPr>
              <a:t>[1]</a:t>
            </a:r>
            <a:r>
              <a:rPr lang="ru-RU" dirty="0"/>
              <a:t> Одмах после њеног рођења, Михаило Максимовић је добио премештај, те се породица одселила у </a:t>
            </a:r>
            <a:r>
              <a:rPr lang="ru-RU" dirty="0">
                <a:hlinkClick r:id="rId4" tooltip="Бранковина"/>
              </a:rPr>
              <a:t>Бранковину</a:t>
            </a:r>
            <a:r>
              <a:rPr lang="ru-RU" dirty="0"/>
              <a:t>. У Бранковини је провела детињство, а у </a:t>
            </a:r>
            <a:r>
              <a:rPr lang="ru-RU" dirty="0">
                <a:hlinkClick r:id="rId5" tooltip="Ваљево"/>
              </a:rPr>
              <a:t>Ваљеву</a:t>
            </a:r>
            <a:r>
              <a:rPr lang="ru-RU" dirty="0"/>
              <a:t> је завршила </a:t>
            </a:r>
            <a:r>
              <a:rPr lang="ru-RU" dirty="0">
                <a:hlinkClick r:id="rId6" tooltip="Valjevska gimnazija"/>
              </a:rPr>
              <a:t>гимназију</a:t>
            </a:r>
            <a:r>
              <a:rPr lang="ru-RU" dirty="0"/>
              <a:t>. Почетком августа </a:t>
            </a:r>
            <a:r>
              <a:rPr lang="ru-RU" dirty="0">
                <a:hlinkClick r:id="rId7" tooltip="1933"/>
              </a:rPr>
              <a:t>1933</a:t>
            </a:r>
            <a:r>
              <a:rPr lang="ru-RU" dirty="0"/>
              <a:t>. године удала се за Сергеја Сластикова. Није имала деце.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6054" y="3179663"/>
            <a:ext cx="5036668" cy="26996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528" y="3989578"/>
            <a:ext cx="1699569" cy="24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4099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/>
              <a:t>Занимљивости Београда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4469" y="1689463"/>
            <a:ext cx="8899533" cy="4351899"/>
          </a:xfrm>
        </p:spPr>
        <p:txBody>
          <a:bodyPr/>
          <a:lstStyle/>
          <a:p>
            <a:r>
              <a:rPr lang="ru-RU" b="1" dirty="0"/>
              <a:t>Београд</a:t>
            </a:r>
            <a:r>
              <a:rPr lang="ru-RU" dirty="0"/>
              <a:t> је 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  <a:hlinkClick r:id="rId2" tooltip="Главни град"/>
              </a:rPr>
              <a:t>главни</a:t>
            </a:r>
            <a:r>
              <a:rPr lang="ru-RU" dirty="0"/>
              <a:t> и </a:t>
            </a:r>
            <a:r>
              <a:rPr lang="ru-RU" dirty="0">
                <a:hlinkClick r:id="rId3" tooltip="Градови у Србији"/>
              </a:rPr>
              <a:t>најнасељенији</a:t>
            </a:r>
            <a:r>
              <a:rPr lang="ru-RU" dirty="0"/>
              <a:t> </a:t>
            </a:r>
            <a:r>
              <a:rPr lang="ru-RU" dirty="0">
                <a:hlinkClick r:id="rId4" tooltip="Град"/>
              </a:rPr>
              <a:t>град</a:t>
            </a:r>
            <a:r>
              <a:rPr lang="ru-RU" dirty="0"/>
              <a:t> </a:t>
            </a:r>
            <a:r>
              <a:rPr lang="ru-RU" dirty="0">
                <a:hlinkClick r:id="rId5" tooltip="Србија"/>
              </a:rPr>
              <a:t>Републике Србије</a:t>
            </a:r>
            <a:r>
              <a:rPr lang="ru-RU" dirty="0"/>
              <a:t> и привредно, културно и образовно средиште земље. Град лежи на </a:t>
            </a:r>
            <a:r>
              <a:rPr lang="ru-RU" dirty="0">
                <a:hlinkClick r:id="rId6" tooltip="Ушће"/>
              </a:rPr>
              <a:t>ушћу</a:t>
            </a:r>
            <a:r>
              <a:rPr lang="ru-RU" dirty="0"/>
              <a:t> </a:t>
            </a:r>
            <a:r>
              <a:rPr lang="ru-RU" dirty="0">
                <a:hlinkClick r:id="rId7" tooltip="Сава"/>
              </a:rPr>
              <a:t>Саве</a:t>
            </a:r>
            <a:r>
              <a:rPr lang="ru-RU" dirty="0"/>
              <a:t> у </a:t>
            </a:r>
            <a:r>
              <a:rPr lang="ru-RU" dirty="0">
                <a:hlinkClick r:id="rId8" tooltip="Дунав"/>
              </a:rPr>
              <a:t>Дунав</a:t>
            </a:r>
            <a:r>
              <a:rPr lang="ru-RU" dirty="0"/>
              <a:t>, где се </a:t>
            </a:r>
            <a:r>
              <a:rPr lang="ru-RU" dirty="0">
                <a:hlinkClick r:id="rId9" tooltip="Панонска низија"/>
              </a:rPr>
              <a:t>Панонска низија</a:t>
            </a:r>
            <a:r>
              <a:rPr lang="ru-RU" dirty="0"/>
              <a:t> спаја са </a:t>
            </a:r>
            <a:r>
              <a:rPr lang="ru-RU" dirty="0">
                <a:hlinkClick r:id="rId10" tooltip="Балканско полуострво"/>
              </a:rPr>
              <a:t>Балканским полуострвом</a:t>
            </a:r>
            <a:r>
              <a:rPr lang="ru-RU" dirty="0"/>
              <a:t>. Београд је управно средиште </a:t>
            </a:r>
            <a:r>
              <a:rPr lang="ru-RU" dirty="0">
                <a:hlinkClick r:id="rId11" tooltip="Град Београд"/>
              </a:rPr>
              <a:t>Града Београда</a:t>
            </a:r>
            <a:r>
              <a:rPr lang="ru-RU" dirty="0"/>
              <a:t>, посебне територијалне јединице са својом месном самоуправом. По броју становника четврти је у </a:t>
            </a:r>
            <a:r>
              <a:rPr lang="ru-RU" dirty="0">
                <a:hlinkClick r:id="rId12" tooltip="Југоисточна Европа"/>
              </a:rPr>
              <a:t>југоисточној Европи</a:t>
            </a:r>
            <a:r>
              <a:rPr lang="ru-RU" dirty="0"/>
              <a:t> после </a:t>
            </a:r>
            <a:r>
              <a:rPr lang="ru-RU" dirty="0">
                <a:hlinkClick r:id="rId13" tooltip="Истанбул"/>
              </a:rPr>
              <a:t>Истанбула</a:t>
            </a:r>
            <a:r>
              <a:rPr lang="ru-RU" dirty="0"/>
              <a:t>, </a:t>
            </a:r>
            <a:r>
              <a:rPr lang="ru-RU" dirty="0">
                <a:hlinkClick r:id="rId14" tooltip="Атина"/>
              </a:rPr>
              <a:t>Атине</a:t>
            </a:r>
            <a:r>
              <a:rPr lang="ru-RU" dirty="0"/>
              <a:t> и </a:t>
            </a:r>
            <a:r>
              <a:rPr lang="ru-RU" dirty="0">
                <a:hlinkClick r:id="rId15" tooltip="Букурешт"/>
              </a:rPr>
              <a:t>Букурешта</a:t>
            </a:r>
            <a:r>
              <a:rPr lang="ru-RU" dirty="0"/>
              <a:t>.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1728" y="3125613"/>
            <a:ext cx="2889348" cy="23103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491" y="4123625"/>
            <a:ext cx="4320073" cy="2430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632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flipV="1">
            <a:off x="11524239" y="307910"/>
            <a:ext cx="45719" cy="363894"/>
          </a:xfrm>
        </p:spPr>
        <p:txBody>
          <a:bodyPr>
            <a:normAutofit fontScale="90000"/>
          </a:bodyPr>
          <a:lstStyle/>
          <a:p>
            <a:r>
              <a:rPr lang="sr-Latn-RS" dirty="0" smtClean="0"/>
              <a:t>             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9918" y="522515"/>
            <a:ext cx="8695504" cy="4473818"/>
          </a:xfrm>
        </p:spPr>
        <p:txBody>
          <a:bodyPr>
            <a:normAutofit/>
          </a:bodyPr>
          <a:lstStyle/>
          <a:p>
            <a:r>
              <a:rPr lang="ru-RU" dirty="0"/>
              <a:t>Један је од старијих градова у </a:t>
            </a:r>
            <a:r>
              <a:rPr lang="ru-RU" dirty="0">
                <a:hlinkClick r:id="rId2" tooltip="Европа"/>
              </a:rPr>
              <a:t>Европи</a:t>
            </a:r>
            <a:r>
              <a:rPr lang="ru-RU" dirty="0"/>
              <a:t>. Прва насеља на територији Београда датирају из праисторијске </a:t>
            </a:r>
            <a:r>
              <a:rPr lang="ru-RU" dirty="0">
                <a:hlinkClick r:id="rId3" tooltip="Винчанска култура"/>
              </a:rPr>
              <a:t>Винче</a:t>
            </a:r>
            <a:r>
              <a:rPr lang="ru-RU" dirty="0"/>
              <a:t>, 4.800. година пре нове ере. Сам град су основали </a:t>
            </a:r>
            <a:r>
              <a:rPr lang="ru-RU" dirty="0">
                <a:hlinkClick r:id="rId4" tooltip="Келти"/>
              </a:rPr>
              <a:t>Келти</a:t>
            </a:r>
            <a:r>
              <a:rPr lang="ru-RU" dirty="0"/>
              <a:t> у </a:t>
            </a:r>
            <a:r>
              <a:rPr lang="ru-RU" dirty="0">
                <a:hlinkClick r:id="rId5" tooltip="3. век"/>
              </a:rPr>
              <a:t>3. веку</a:t>
            </a:r>
            <a:r>
              <a:rPr lang="ru-RU" dirty="0"/>
              <a:t> пре н. е, пре него што је постао </a:t>
            </a:r>
            <a:r>
              <a:rPr lang="ru-RU" dirty="0">
                <a:hlinkClick r:id="rId6" tooltip="Римско царство"/>
              </a:rPr>
              <a:t>римско</a:t>
            </a:r>
            <a:r>
              <a:rPr lang="ru-RU" dirty="0"/>
              <a:t> насеље </a:t>
            </a:r>
            <a:r>
              <a:rPr lang="ru-RU" dirty="0">
                <a:hlinkClick r:id="rId7" tooltip="Сингидунум"/>
              </a:rPr>
              <a:t>Сингидунум</a:t>
            </a:r>
            <a:r>
              <a:rPr lang="ru-RU" dirty="0" smtClean="0"/>
              <a:t>.</a:t>
            </a:r>
            <a:r>
              <a:rPr lang="ru-RU" dirty="0"/>
              <a:t> Београд је главни град Србије од </a:t>
            </a:r>
            <a:r>
              <a:rPr lang="ru-RU" dirty="0">
                <a:hlinkClick r:id="rId8" tooltip="1405"/>
              </a:rPr>
              <a:t>1405</a:t>
            </a:r>
            <a:r>
              <a:rPr lang="ru-RU" dirty="0"/>
              <a:t>. године и био је престоница </a:t>
            </a:r>
            <a:r>
              <a:rPr lang="ru-RU" dirty="0">
                <a:hlinkClick r:id="rId9" tooltip="Југославија"/>
              </a:rPr>
              <a:t>јужнословенских држава</a:t>
            </a:r>
            <a:r>
              <a:rPr lang="ru-RU" dirty="0"/>
              <a:t> од </a:t>
            </a:r>
            <a:r>
              <a:rPr lang="ru-RU" dirty="0">
                <a:hlinkClick r:id="rId10" tooltip="1918"/>
              </a:rPr>
              <a:t>1918</a:t>
            </a:r>
            <a:r>
              <a:rPr lang="ru-RU" dirty="0"/>
              <a:t>. па до </a:t>
            </a:r>
            <a:r>
              <a:rPr lang="ru-RU" dirty="0">
                <a:hlinkClick r:id="rId11" tooltip="2003"/>
              </a:rPr>
              <a:t>2003</a:t>
            </a:r>
            <a:r>
              <a:rPr lang="ru-RU" dirty="0"/>
              <a:t>, као и </a:t>
            </a:r>
            <a:r>
              <a:rPr lang="ru-RU" dirty="0">
                <a:hlinkClick r:id="rId12" tooltip="Србија и Црна Гора"/>
              </a:rPr>
              <a:t>Србије и Црне Горе</a:t>
            </a:r>
            <a:r>
              <a:rPr lang="ru-RU" dirty="0"/>
              <a:t> од 2003. до </a:t>
            </a:r>
            <a:r>
              <a:rPr lang="ru-RU" dirty="0">
                <a:hlinkClick r:id="rId13" tooltip="2006"/>
              </a:rPr>
              <a:t>2006</a:t>
            </a:r>
            <a:r>
              <a:rPr lang="ru-RU" dirty="0" smtClean="0"/>
              <a:t>.</a:t>
            </a:r>
            <a:endParaRPr lang="ru-RU" dirty="0"/>
          </a:p>
          <a:p>
            <a:r>
              <a:rPr lang="ru-RU" dirty="0"/>
              <a:t>Број становника у Београду према </a:t>
            </a:r>
            <a:r>
              <a:rPr lang="ru-RU" dirty="0">
                <a:hlinkClick r:id="rId14" tooltip="Попис становништва 2011. у Србији"/>
              </a:rPr>
              <a:t>попису становништва</a:t>
            </a:r>
            <a:r>
              <a:rPr lang="ru-RU" dirty="0"/>
              <a:t> из </a:t>
            </a:r>
            <a:r>
              <a:rPr lang="ru-RU" dirty="0">
                <a:hlinkClick r:id="rId15" tooltip="2011"/>
              </a:rPr>
              <a:t>2011</a:t>
            </a:r>
            <a:r>
              <a:rPr lang="ru-RU" dirty="0"/>
              <a:t>. је износио 1.166.763, док је у широј околини живело 1.659.440 или 23,09% становника</a:t>
            </a:r>
            <a:r>
              <a:rPr lang="ru-RU" dirty="0" smtClean="0"/>
              <a:t>.</a:t>
            </a:r>
            <a:r>
              <a:rPr lang="ru-RU" dirty="0"/>
              <a:t> Ужи део града заузима површину од 359,96 km² и густина насељености је око 3.736 становника по km². </a:t>
            </a:r>
            <a:r>
              <a:rPr lang="ru-RU" dirty="0">
                <a:hlinkClick r:id="rId16" tooltip="Град Београд"/>
              </a:rPr>
              <a:t>Град Београд</a:t>
            </a:r>
            <a:r>
              <a:rPr lang="ru-RU" dirty="0"/>
              <a:t> има статус посебне територијалне јединице у Србији са својом локалном самоуправом, а његова површина износи 3.222,68 </a:t>
            </a:r>
            <a:r>
              <a:rPr lang="ru-RU" dirty="0" smtClean="0"/>
              <a:t>km²</a:t>
            </a:r>
            <a:r>
              <a:rPr lang="sr-Latn-RS" baseline="30000" dirty="0"/>
              <a:t>.</a:t>
            </a:r>
            <a:r>
              <a:rPr lang="ru-RU" dirty="0"/>
              <a:t> Његова територија је подељена на </a:t>
            </a:r>
            <a:r>
              <a:rPr lang="ru-RU" dirty="0">
                <a:hlinkClick r:id="rId17" tooltip="Београдске општине"/>
              </a:rPr>
              <a:t>17 градских општина</a:t>
            </a:r>
            <a:r>
              <a:rPr lang="ru-RU" dirty="0"/>
              <a:t>, од којих свака има своје локалне органе власти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9814">
            <a:off x="5796663" y="4561517"/>
            <a:ext cx="3430566" cy="19296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69946">
            <a:off x="9000802" y="4851428"/>
            <a:ext cx="2721764" cy="163724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140" y="4650098"/>
            <a:ext cx="3318608" cy="17837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1540996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/>
              <a:t>Београд кроз историју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9634" y="1410788"/>
            <a:ext cx="9064998" cy="4540213"/>
          </a:xfrm>
        </p:spPr>
        <p:txBody>
          <a:bodyPr/>
          <a:lstStyle/>
          <a:p>
            <a:r>
              <a:rPr lang="ru-RU" b="1" dirty="0"/>
              <a:t>Историја Београда</a:t>
            </a:r>
            <a:r>
              <a:rPr lang="ru-RU" dirty="0"/>
              <a:t> датира у прошлост до 7000. п. н. е. </a:t>
            </a:r>
            <a:r>
              <a:rPr lang="ru-RU" dirty="0">
                <a:hlinkClick r:id="rId2" tooltip="Винчанска култура"/>
              </a:rPr>
              <a:t>Винчанска култура</a:t>
            </a:r>
            <a:r>
              <a:rPr lang="ru-RU" dirty="0"/>
              <a:t>, једна од најважнијих праисторијских култура Европе, је настала у околони Београда у 6. миленијуму п. н. е. У старом веку, </a:t>
            </a:r>
            <a:r>
              <a:rPr lang="ru-RU" dirty="0">
                <a:hlinkClick r:id="rId3" tooltip="Трачани"/>
              </a:rPr>
              <a:t>трачко</a:t>
            </a:r>
            <a:r>
              <a:rPr lang="ru-RU" dirty="0"/>
              <a:t>-</a:t>
            </a:r>
            <a:r>
              <a:rPr lang="ru-RU" dirty="0">
                <a:hlinkClick r:id="rId4" tooltip="Дачани"/>
              </a:rPr>
              <a:t>дачка</a:t>
            </a:r>
            <a:r>
              <a:rPr lang="ru-RU" dirty="0"/>
              <a:t> племена су насељавали ову област, да би </a:t>
            </a:r>
            <a:r>
              <a:rPr lang="ru-RU" dirty="0">
                <a:hlinkClick r:id="rId5" tooltip="Келти"/>
              </a:rPr>
              <a:t>Келти</a:t>
            </a:r>
            <a:r>
              <a:rPr lang="ru-RU" dirty="0"/>
              <a:t> освојили насеље на месту данашњег Београда и дали му име </a:t>
            </a:r>
            <a:r>
              <a:rPr lang="ru-RU" dirty="0">
                <a:hlinkClick r:id="rId6" tooltip="Сингидунум"/>
              </a:rPr>
              <a:t>Сингидун</a:t>
            </a:r>
            <a:r>
              <a:rPr lang="ru-RU" dirty="0"/>
              <a:t>. </a:t>
            </a:r>
            <a:r>
              <a:rPr lang="ru-RU" dirty="0">
                <a:hlinkClick r:id="rId7" tooltip="Антички Рим"/>
              </a:rPr>
              <a:t>Римљани</a:t>
            </a:r>
            <a:r>
              <a:rPr lang="ru-RU" dirty="0"/>
              <a:t> су освојили град за време цара </a:t>
            </a:r>
            <a:r>
              <a:rPr lang="ru-RU" dirty="0">
                <a:hlinkClick r:id="rId8" tooltip="Октавијан Август"/>
              </a:rPr>
              <a:t>Октавијана Августа</a:t>
            </a:r>
            <a:r>
              <a:rPr lang="ru-RU" dirty="0"/>
              <a:t> и дали му статус </a:t>
            </a:r>
            <a:r>
              <a:rPr lang="ru-RU" dirty="0">
                <a:hlinkClick r:id="rId9" tooltip="Муниципијум"/>
              </a:rPr>
              <a:t>муниципија</a:t>
            </a:r>
            <a:r>
              <a:rPr lang="ru-RU" dirty="0"/>
              <a:t> половином 2. века. Град су населили </a:t>
            </a:r>
            <a:r>
              <a:rPr lang="ru-RU" dirty="0">
                <a:hlinkClick r:id="rId10" tooltip="Словени"/>
              </a:rPr>
              <a:t>Словени</a:t>
            </a:r>
            <a:r>
              <a:rPr lang="ru-RU" dirty="0"/>
              <a:t> су око 520. Београд је неколико пута прелази у посед </a:t>
            </a:r>
            <a:r>
              <a:rPr lang="ru-RU" dirty="0">
                <a:hlinkClick r:id="rId11" tooltip="Византијско царство"/>
              </a:rPr>
              <a:t>Византије</a:t>
            </a:r>
            <a:r>
              <a:rPr lang="ru-RU" dirty="0"/>
              <a:t>, </a:t>
            </a:r>
            <a:r>
              <a:rPr lang="ru-RU" dirty="0">
                <a:hlinkClick r:id="rId12" tooltip="Бугарска"/>
              </a:rPr>
              <a:t>Бугарске</a:t>
            </a:r>
            <a:r>
              <a:rPr lang="ru-RU" dirty="0"/>
              <a:t>, </a:t>
            </a:r>
            <a:r>
              <a:rPr lang="ru-RU" dirty="0">
                <a:hlinkClick r:id="rId13" tooltip="Краљевина Угарска (1000—1918)"/>
              </a:rPr>
              <a:t>Угарске</a:t>
            </a:r>
            <a:r>
              <a:rPr lang="ru-RU" dirty="0"/>
              <a:t> и </a:t>
            </a:r>
            <a:r>
              <a:rPr lang="ru-RU" dirty="0">
                <a:hlinkClick r:id="rId14" tooltip="Историја Србије у средњем веку"/>
              </a:rPr>
              <a:t>Србије</a:t>
            </a:r>
            <a:r>
              <a:rPr lang="ru-RU" dirty="0"/>
              <a:t>. </a:t>
            </a:r>
            <a:r>
              <a:rPr lang="ru-RU" dirty="0">
                <a:hlinkClick r:id="rId15" tooltip="Османско царство"/>
              </a:rPr>
              <a:t>Османско царство</a:t>
            </a:r>
            <a:r>
              <a:rPr lang="ru-RU" dirty="0"/>
              <a:t> је </a:t>
            </a:r>
            <a:r>
              <a:rPr lang="ru-RU" dirty="0">
                <a:hlinkClick r:id="rId16" tooltip="Пад Београда (1521)"/>
              </a:rPr>
              <a:t>освојило Београд 1521.</a:t>
            </a:r>
            <a:r>
              <a:rPr lang="ru-RU" dirty="0"/>
              <a:t> и касније у њега пренело седиште </a:t>
            </a:r>
            <a:r>
              <a:rPr lang="ru-RU" dirty="0">
                <a:hlinkClick r:id="rId17" tooltip="Смедеревски санџак"/>
              </a:rPr>
              <a:t>санџака</a:t>
            </a:r>
            <a:r>
              <a:rPr lang="ru-RU" dirty="0"/>
              <a:t>. 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2056" y="4513373"/>
            <a:ext cx="2843892" cy="2173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artisticWatercolorSpong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1180" y="4252927"/>
            <a:ext cx="2825508" cy="18026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511" y="3907316"/>
            <a:ext cx="2298458" cy="1473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9668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flipV="1">
            <a:off x="8785185" y="381965"/>
            <a:ext cx="3148313" cy="567159"/>
          </a:xfrm>
        </p:spPr>
        <p:txBody>
          <a:bodyPr>
            <a:normAutofit fontScale="90000"/>
          </a:bodyPr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8344" y="665544"/>
            <a:ext cx="9100382" cy="5555226"/>
          </a:xfrm>
        </p:spPr>
        <p:txBody>
          <a:bodyPr/>
          <a:lstStyle/>
          <a:p>
            <a:r>
              <a:rPr lang="ru-RU" dirty="0"/>
              <a:t>Први закон о Народној скупштини Србије донет је </a:t>
            </a:r>
            <a:r>
              <a:rPr lang="ru-RU" dirty="0">
                <a:hlinkClick r:id="rId2" tooltip="28. октобар"/>
              </a:rPr>
              <a:t>28. октобра</a:t>
            </a:r>
            <a:r>
              <a:rPr lang="ru-RU" dirty="0"/>
              <a:t> </a:t>
            </a:r>
            <a:r>
              <a:rPr lang="ru-RU" dirty="0">
                <a:hlinkClick r:id="rId3" tooltip="1858"/>
              </a:rPr>
              <a:t>1858</a:t>
            </a:r>
            <a:r>
              <a:rPr lang="ru-RU" dirty="0"/>
              <a:t>. године. На основу њега сазвана је </a:t>
            </a:r>
            <a:r>
              <a:rPr lang="ru-RU" dirty="0">
                <a:hlinkClick r:id="rId4" tooltip="Светоандрејска скупштина"/>
              </a:rPr>
              <a:t>Светоандрејска скупштина</a:t>
            </a:r>
            <a:r>
              <a:rPr lang="ru-RU" dirty="0"/>
              <a:t>, одржана од </a:t>
            </a:r>
            <a:r>
              <a:rPr lang="ru-RU" dirty="0">
                <a:hlinkClick r:id="rId5" tooltip="30. новембар"/>
              </a:rPr>
              <a:t>30. новембра</a:t>
            </a:r>
            <a:r>
              <a:rPr lang="ru-RU" dirty="0"/>
              <a:t> 1858. до </a:t>
            </a:r>
            <a:r>
              <a:rPr lang="ru-RU" dirty="0">
                <a:hlinkClick r:id="rId6" tooltip="31. јануар"/>
              </a:rPr>
              <a:t>31. јануара</a:t>
            </a:r>
            <a:r>
              <a:rPr lang="ru-RU" dirty="0"/>
              <a:t> </a:t>
            </a:r>
            <a:r>
              <a:rPr lang="ru-RU" dirty="0">
                <a:hlinkClick r:id="rId7" tooltip="1859"/>
              </a:rPr>
              <a:t>1859</a:t>
            </a:r>
            <a:r>
              <a:rPr lang="ru-RU" dirty="0"/>
              <a:t>. године (по јулијанском календару) у </a:t>
            </a:r>
            <a:r>
              <a:rPr lang="ru-RU" dirty="0">
                <a:hlinkClick r:id="rId8" tooltip="Београд"/>
              </a:rPr>
              <a:t>Београду</a:t>
            </a:r>
            <a:r>
              <a:rPr lang="ru-RU" dirty="0"/>
              <a:t>. Тиме је успостављена установа народне скупштине и ударен темељ </a:t>
            </a:r>
            <a:r>
              <a:rPr lang="ru-RU" dirty="0">
                <a:hlinkClick r:id="rId9" tooltip="Демократија"/>
              </a:rPr>
              <a:t>демократије</a:t>
            </a:r>
            <a:r>
              <a:rPr lang="ru-RU" dirty="0"/>
              <a:t> у </a:t>
            </a:r>
            <a:r>
              <a:rPr lang="ru-RU" dirty="0">
                <a:hlinkClick r:id="rId10" tooltip="Србија"/>
              </a:rPr>
              <a:t>Србији</a:t>
            </a:r>
            <a:r>
              <a:rPr lang="ru-RU" dirty="0"/>
              <a:t>.</a:t>
            </a:r>
          </a:p>
          <a:p>
            <a:r>
              <a:rPr lang="ru-RU" dirty="0"/>
              <a:t>Актом уједињења, </a:t>
            </a:r>
            <a:r>
              <a:rPr lang="ru-RU" dirty="0">
                <a:hlinkClick r:id="rId11" tooltip="1. децембар"/>
              </a:rPr>
              <a:t>1. децембра</a:t>
            </a:r>
            <a:r>
              <a:rPr lang="ru-RU" dirty="0"/>
              <a:t> </a:t>
            </a:r>
            <a:r>
              <a:rPr lang="ru-RU" dirty="0">
                <a:hlinkClick r:id="rId12" tooltip="1918"/>
              </a:rPr>
              <a:t>1918</a:t>
            </a:r>
            <a:r>
              <a:rPr lang="ru-RU" dirty="0"/>
              <a:t>. и стварањем </a:t>
            </a:r>
            <a:r>
              <a:rPr lang="ru-RU" dirty="0">
                <a:hlinkClick r:id="rId13" tooltip="Краљевина Југославија"/>
              </a:rPr>
              <a:t>Краљевине Срба, Хрвата и Словенаца</a:t>
            </a:r>
            <a:r>
              <a:rPr lang="ru-RU" dirty="0"/>
              <a:t>, престала је законодавна функција свих народних представништава на територији уједињене државе. Српска народна скупштина састала се последњи пут </a:t>
            </a:r>
            <a:r>
              <a:rPr lang="ru-RU" dirty="0">
                <a:hlinkClick r:id="rId14" tooltip="14. децембар"/>
              </a:rPr>
              <a:t>14. децембра</a:t>
            </a:r>
            <a:r>
              <a:rPr lang="ru-RU" dirty="0"/>
              <a:t> 1918. године.</a:t>
            </a:r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371" y="3218209"/>
            <a:ext cx="4681959" cy="30025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419" y="4152713"/>
            <a:ext cx="3611904" cy="2351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6134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8480" y="101600"/>
            <a:ext cx="8154328" cy="701040"/>
          </a:xfrm>
        </p:spPr>
        <p:txBody>
          <a:bodyPr>
            <a:normAutofit/>
          </a:bodyPr>
          <a:lstStyle/>
          <a:p>
            <a:r>
              <a:rPr lang="sr-Cyrl-RS" dirty="0" smtClean="0"/>
              <a:t>Маракана-Стадион Рајко Митић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360" y="995680"/>
            <a:ext cx="8480070" cy="3706949"/>
          </a:xfrm>
        </p:spPr>
        <p:txBody>
          <a:bodyPr/>
          <a:lstStyle/>
          <a:p>
            <a:r>
              <a:rPr lang="ru-RU" b="1" dirty="0"/>
              <a:t>Стадион Рајко Митић</a:t>
            </a:r>
            <a:r>
              <a:rPr lang="ru-RU" dirty="0"/>
              <a:t> (раније </a:t>
            </a:r>
            <a:r>
              <a:rPr lang="ru-RU" b="1" dirty="0"/>
              <a:t>Стадион Црвена звезда</a:t>
            </a:r>
            <a:r>
              <a:rPr lang="ru-RU" dirty="0"/>
              <a:t>; популарно познат и као </a:t>
            </a:r>
            <a:r>
              <a:rPr lang="ru-RU" b="1" dirty="0"/>
              <a:t>Маракана</a:t>
            </a:r>
            <a:r>
              <a:rPr lang="ru-RU" dirty="0"/>
              <a:t>) је </a:t>
            </a:r>
            <a:r>
              <a:rPr lang="ru-RU" dirty="0">
                <a:hlinkClick r:id="rId2" tooltip="Фудбал"/>
              </a:rPr>
              <a:t>фудбалски</a:t>
            </a:r>
            <a:r>
              <a:rPr lang="ru-RU" dirty="0"/>
              <a:t> и </a:t>
            </a:r>
            <a:r>
              <a:rPr lang="ru-RU" dirty="0">
                <a:hlinkClick r:id="rId3" tooltip="Атлетика"/>
              </a:rPr>
              <a:t>атлетски</a:t>
            </a:r>
            <a:r>
              <a:rPr lang="ru-RU" dirty="0"/>
              <a:t> </a:t>
            </a:r>
            <a:r>
              <a:rPr lang="ru-RU" dirty="0">
                <a:hlinkClick r:id="rId4" tooltip="Стадион"/>
              </a:rPr>
              <a:t>стадион</a:t>
            </a:r>
            <a:r>
              <a:rPr lang="ru-RU" dirty="0"/>
              <a:t> у </a:t>
            </a:r>
            <a:r>
              <a:rPr lang="ru-RU" dirty="0">
                <a:hlinkClick r:id="rId5" tooltip="Београд"/>
              </a:rPr>
              <a:t>Београду</a:t>
            </a:r>
            <a:r>
              <a:rPr lang="ru-RU" dirty="0"/>
              <a:t> на којем игра </a:t>
            </a:r>
            <a:r>
              <a:rPr lang="ru-RU" dirty="0">
                <a:hlinkClick r:id="rId6" tooltip="ФК Црвена звезда"/>
              </a:rPr>
              <a:t>ФК Црвена звезда</a:t>
            </a:r>
            <a:r>
              <a:rPr lang="ru-RU" dirty="0"/>
              <a:t>. На њему званичне утакмице игра и </a:t>
            </a:r>
            <a:r>
              <a:rPr lang="ru-RU" dirty="0">
                <a:hlinkClick r:id="rId7" tooltip="Фудбалска репрезентација Србије"/>
              </a:rPr>
              <a:t>фудбалска репрезентација Србије</a:t>
            </a:r>
            <a:r>
              <a:rPr lang="ru-RU" dirty="0"/>
              <a:t>. Стадион се налази у насељу </a:t>
            </a:r>
            <a:r>
              <a:rPr lang="ru-RU" dirty="0">
                <a:hlinkClick r:id="rId8" tooltip="Дедиње"/>
              </a:rPr>
              <a:t>Дедиње</a:t>
            </a:r>
            <a:r>
              <a:rPr lang="ru-RU" dirty="0"/>
              <a:t> у </a:t>
            </a:r>
            <a:r>
              <a:rPr lang="ru-RU" dirty="0">
                <a:hlinkClick r:id="rId9" tooltip="Градска општина Савски венац"/>
              </a:rPr>
              <a:t>општини Савски венац</a:t>
            </a:r>
            <a:r>
              <a:rPr lang="ru-RU" dirty="0"/>
              <a:t>. Капацитет стадиона је 51.755 гледалаца. Стадион носи име у част „прве Звездине звезде“ </a:t>
            </a:r>
            <a:r>
              <a:rPr lang="ru-RU" u="sng" dirty="0">
                <a:hlinkClick r:id="rId10"/>
              </a:rPr>
              <a:t>Рајка Митића</a:t>
            </a:r>
            <a:r>
              <a:rPr lang="ru-RU" dirty="0"/>
              <a:t>.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040" y="2919943"/>
            <a:ext cx="5612078" cy="31365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72395">
            <a:off x="1137749" y="3731113"/>
            <a:ext cx="4374543" cy="244974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8334541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1" y="132080"/>
            <a:ext cx="8056880" cy="605929"/>
          </a:xfrm>
        </p:spPr>
        <p:txBody>
          <a:bodyPr>
            <a:normAutofit fontScale="90000"/>
          </a:bodyPr>
          <a:lstStyle/>
          <a:p>
            <a:r>
              <a:rPr lang="sr-Cyrl-RS" dirty="0" smtClean="0"/>
              <a:t>Вуков споменик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689" y="985521"/>
            <a:ext cx="8989522" cy="5431762"/>
          </a:xfrm>
        </p:spPr>
        <p:txBody>
          <a:bodyPr/>
          <a:lstStyle/>
          <a:p>
            <a:r>
              <a:rPr lang="ru-RU" dirty="0"/>
              <a:t>Вуков споменик је најзападнија звездарска месна заједница. Ограничена је улицом „</a:t>
            </a:r>
            <a:r>
              <a:rPr lang="ru-RU" dirty="0">
                <a:hlinkClick r:id="rId2" tooltip="Димитрије Туцовић"/>
              </a:rPr>
              <a:t>Димитрија Туцовића</a:t>
            </a:r>
            <a:r>
              <a:rPr lang="ru-RU" dirty="0"/>
              <a:t>“ и насељем </a:t>
            </a:r>
            <a:r>
              <a:rPr lang="ru-RU" dirty="0">
                <a:hlinkClick r:id="rId3" tooltip="Булбулдер"/>
              </a:rPr>
              <a:t>Булбулдер</a:t>
            </a:r>
            <a:r>
              <a:rPr lang="ru-RU" dirty="0"/>
              <a:t> на североистоку, </a:t>
            </a:r>
            <a:r>
              <a:rPr lang="ru-RU" dirty="0">
                <a:hlinkClick r:id="rId4" tooltip="Трст"/>
              </a:rPr>
              <a:t>Тршћанском</a:t>
            </a:r>
            <a:r>
              <a:rPr lang="ru-RU" dirty="0"/>
              <a:t> улицом на истоку, </a:t>
            </a:r>
            <a:r>
              <a:rPr lang="ru-RU" dirty="0">
                <a:hlinkClick r:id="rId5" tooltip="Булевар краља Александра"/>
              </a:rPr>
              <a:t>Булеваром краља Александра</a:t>
            </a:r>
            <a:r>
              <a:rPr lang="ru-RU" dirty="0"/>
              <a:t> на југозападу и </a:t>
            </a:r>
            <a:r>
              <a:rPr lang="ru-RU" dirty="0">
                <a:hlinkClick r:id="rId6" tooltip="Френклин Делано Рузвелт"/>
              </a:rPr>
              <a:t>Рузвелтовом</a:t>
            </a:r>
            <a:r>
              <a:rPr lang="ru-RU" dirty="0"/>
              <a:t> улицом на северозападу. Ово подручје заузима јужну долинску страну некадашњег </a:t>
            </a:r>
            <a:r>
              <a:rPr lang="ru-RU" dirty="0">
                <a:hlinkClick r:id="rId7" tooltip="Булбулдерски поток"/>
              </a:rPr>
              <a:t>Булбулдерског потока</a:t>
            </a:r>
            <a:r>
              <a:rPr lang="ru-RU" dirty="0"/>
              <a:t>, који је текао правцем данашње улице „Димитрија Туцовића“. Вуковом споменику, у ширем смислу, припада и блок преко пута Рузвелтове улице, у коме се налази пет техничких факултета, Универзитетска библиотека, неколико завода као и </a:t>
            </a:r>
            <a:r>
              <a:rPr lang="ru-RU" dirty="0">
                <a:hlinkClick r:id="rId8" tooltip="Архив Србије"/>
              </a:rPr>
              <a:t>Архив Србије</a:t>
            </a:r>
            <a:r>
              <a:rPr lang="ru-RU" dirty="0"/>
              <a:t>. </a:t>
            </a:r>
            <a:r>
              <a:rPr lang="ru-RU" dirty="0">
                <a:hlinkClick r:id="rId9" tooltip="Железничка станица Вуков споменик"/>
              </a:rPr>
              <a:t>Железничка станица Вуков споменик</a:t>
            </a:r>
            <a:r>
              <a:rPr lang="ru-RU" dirty="0"/>
              <a:t> се налази у овом насељу, испод расркснице Рузвелтове улице и Булевара краља Александара.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79" y="4308184"/>
            <a:ext cx="8159411" cy="25498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280" y="3791906"/>
            <a:ext cx="4335689" cy="24388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37" y="4057179"/>
            <a:ext cx="2651760" cy="1984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2799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4640" y="422288"/>
            <a:ext cx="8979362" cy="807072"/>
          </a:xfrm>
        </p:spPr>
        <p:txBody>
          <a:bodyPr>
            <a:normAutofit/>
          </a:bodyPr>
          <a:lstStyle/>
          <a:p>
            <a:r>
              <a:rPr lang="sr-Cyrl-RS" dirty="0" smtClean="0"/>
              <a:t>Храм Светог Саве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4640" y="1310046"/>
            <a:ext cx="8979362" cy="4731316"/>
          </a:xfrm>
        </p:spPr>
        <p:txBody>
          <a:bodyPr/>
          <a:lstStyle/>
          <a:p>
            <a:r>
              <a:rPr lang="ru-RU" b="1" dirty="0"/>
              <a:t>Храм Светог Саве у Београду</a:t>
            </a:r>
            <a:r>
              <a:rPr lang="ru-RU" dirty="0"/>
              <a:t> је највећи </a:t>
            </a:r>
            <a:r>
              <a:rPr lang="ru-RU" dirty="0">
                <a:hlinkClick r:id="rId2" tooltip="Србија"/>
              </a:rPr>
              <a:t>српски</a:t>
            </a:r>
            <a:r>
              <a:rPr lang="ru-RU" dirty="0"/>
              <a:t> </a:t>
            </a:r>
            <a:r>
              <a:rPr lang="ru-RU" dirty="0">
                <a:hlinkClick r:id="rId3" tooltip="Православље"/>
              </a:rPr>
              <a:t>православни</a:t>
            </a:r>
            <a:r>
              <a:rPr lang="ru-RU" dirty="0"/>
              <a:t> </a:t>
            </a:r>
            <a:r>
              <a:rPr lang="ru-RU" dirty="0">
                <a:hlinkClick r:id="rId4" tooltip="Храм"/>
              </a:rPr>
              <a:t>храм</a:t>
            </a:r>
            <a:r>
              <a:rPr lang="ru-RU" dirty="0"/>
              <a:t>, највећи православни храм на </a:t>
            </a:r>
            <a:r>
              <a:rPr lang="ru-RU" dirty="0">
                <a:hlinkClick r:id="rId5" tooltip="Балканско полуострво"/>
              </a:rPr>
              <a:t>Балкану</a:t>
            </a:r>
            <a:r>
              <a:rPr lang="ru-RU" dirty="0"/>
              <a:t>. Он се налази у источном делу </a:t>
            </a:r>
            <a:r>
              <a:rPr lang="ru-RU" dirty="0">
                <a:hlinkClick r:id="rId6" tooltip="Светосавски плато"/>
              </a:rPr>
              <a:t>Светосавског трга</a:t>
            </a:r>
            <a:r>
              <a:rPr lang="ru-RU" dirty="0"/>
              <a:t>, на општини </a:t>
            </a:r>
            <a:r>
              <a:rPr lang="ru-RU" dirty="0">
                <a:hlinkClick r:id="rId7" tooltip="Градска општина Врачар"/>
              </a:rPr>
              <a:t>Врачар</a:t>
            </a:r>
            <a:r>
              <a:rPr lang="ru-RU" dirty="0"/>
              <a:t>, у </a:t>
            </a:r>
            <a:r>
              <a:rPr lang="ru-RU" dirty="0">
                <a:hlinkClick r:id="rId8" tooltip="Београд"/>
              </a:rPr>
              <a:t>Београду</a:t>
            </a:r>
            <a:r>
              <a:rPr lang="ru-RU" dirty="0"/>
              <a:t>. Подигнут је на месту за које се сматрало да је </a:t>
            </a:r>
            <a:r>
              <a:rPr lang="ru-RU" dirty="0">
                <a:hlinkClick r:id="rId9" tooltip="Коџа Синан-паша"/>
              </a:rPr>
              <a:t>Коџа Синан-паша</a:t>
            </a:r>
            <a:r>
              <a:rPr lang="ru-RU" dirty="0"/>
              <a:t> </a:t>
            </a:r>
            <a:r>
              <a:rPr lang="ru-RU" dirty="0">
                <a:hlinkClick r:id="rId10" tooltip="1594"/>
              </a:rPr>
              <a:t>1594</a:t>
            </a:r>
            <a:r>
              <a:rPr lang="ru-RU" dirty="0"/>
              <a:t>. године спалио </a:t>
            </a:r>
            <a:r>
              <a:rPr lang="ru-RU" dirty="0">
                <a:hlinkClick r:id="rId11" tooltip="Мошти"/>
              </a:rPr>
              <a:t>мошти</a:t>
            </a:r>
            <a:r>
              <a:rPr lang="ru-RU" dirty="0"/>
              <a:t> </a:t>
            </a:r>
            <a:r>
              <a:rPr lang="ru-RU" dirty="0">
                <a:hlinkClick r:id="rId12" tooltip="Свети Сава"/>
              </a:rPr>
              <a:t>Светог Саве</a:t>
            </a:r>
            <a:r>
              <a:rPr lang="ru-RU" dirty="0"/>
              <a:t>, оснивача </a:t>
            </a:r>
            <a:r>
              <a:rPr lang="ru-RU" dirty="0">
                <a:hlinkClick r:id="rId13" tooltip="Српска православна црква"/>
              </a:rPr>
              <a:t>Српске православне цркве</a:t>
            </a:r>
            <a:r>
              <a:rPr lang="ru-RU" dirty="0"/>
              <a:t>. Изградња храма је финансирана добровољним </a:t>
            </a:r>
            <a:r>
              <a:rPr lang="ru-RU" dirty="0">
                <a:hlinkClick r:id="rId14" tooltip="Прилог"/>
              </a:rPr>
              <a:t>прилозима</a:t>
            </a:r>
            <a:r>
              <a:rPr lang="ru-RU" dirty="0"/>
              <a:t>, као и плаћањем доплатних поштанских маркица. Недалеко од храма је парохијски дом, а ту ће се налазити и предвиђена зграда </a:t>
            </a:r>
            <a:r>
              <a:rPr lang="ru-RU" dirty="0">
                <a:hlinkClick r:id="rId15" tooltip="Патријаршија"/>
              </a:rPr>
              <a:t>патријаршије</a:t>
            </a:r>
            <a:r>
              <a:rPr lang="ru-RU" dirty="0"/>
              <a:t>. Овај спомен-храм представља органски део савремене живописне силуете Београда, чинећи једно од његових главних обележја.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3447" y="3870960"/>
            <a:ext cx="3862939" cy="30581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120" y="4571406"/>
            <a:ext cx="4326081" cy="2357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9303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/>
              <a:t>Значајне личности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297577"/>
            <a:ext cx="8596668" cy="4743786"/>
          </a:xfrm>
        </p:spPr>
        <p:txBody>
          <a:bodyPr/>
          <a:lstStyle/>
          <a:p>
            <a:pPr marL="0" indent="0">
              <a:buNone/>
            </a:pPr>
            <a:r>
              <a:rPr lang="ru-RU" b="1" dirty="0"/>
              <a:t>Новак Ђоковић</a:t>
            </a:r>
            <a:r>
              <a:rPr lang="ru-RU" dirty="0"/>
              <a:t> (</a:t>
            </a:r>
            <a:r>
              <a:rPr lang="ru-RU" dirty="0">
                <a:hlinkClick r:id="rId2" tooltip="Београд"/>
              </a:rPr>
              <a:t>Београд</a:t>
            </a:r>
            <a:r>
              <a:rPr lang="ru-RU" dirty="0"/>
              <a:t>, </a:t>
            </a:r>
            <a:r>
              <a:rPr lang="ru-RU" dirty="0">
                <a:hlinkClick r:id="rId3" tooltip="22. мај"/>
              </a:rPr>
              <a:t>22. мај</a:t>
            </a:r>
            <a:r>
              <a:rPr lang="ru-RU" dirty="0"/>
              <a:t> </a:t>
            </a:r>
            <a:r>
              <a:rPr lang="ru-RU" dirty="0">
                <a:hlinkClick r:id="rId4" tooltip="1987"/>
              </a:rPr>
              <a:t>1987</a:t>
            </a:r>
            <a:r>
              <a:rPr lang="ru-RU" dirty="0"/>
              <a:t>) </a:t>
            </a:r>
            <a:r>
              <a:rPr lang="ru-RU" dirty="0">
                <a:hlinkClick r:id="rId5" tooltip="Србија"/>
              </a:rPr>
              <a:t>српски</a:t>
            </a:r>
            <a:r>
              <a:rPr lang="ru-RU" dirty="0"/>
              <a:t> је професионални </a:t>
            </a:r>
            <a:r>
              <a:rPr lang="ru-RU" dirty="0">
                <a:hlinkClick r:id="rId6" tooltip="Тенис"/>
              </a:rPr>
              <a:t>тенисер</a:t>
            </a:r>
            <a:r>
              <a:rPr lang="ru-RU" dirty="0"/>
              <a:t>. На </a:t>
            </a:r>
            <a:r>
              <a:rPr lang="ru-RU" dirty="0">
                <a:hlinkClick r:id="rId7" tooltip="Списак играча на првом месту АТП листе (појединачно)"/>
              </a:rPr>
              <a:t>првом месту</a:t>
            </a:r>
            <a:r>
              <a:rPr lang="ru-RU" dirty="0"/>
              <a:t> АТП листе је провео више од 290 недеља. Многи тениски критичари, бивши играчи и саиграчи сматрају Ђоковића једним од најбољих тенисера у </a:t>
            </a:r>
            <a:r>
              <a:rPr lang="ru-RU" dirty="0" smtClean="0"/>
              <a:t>историји.Професионално </a:t>
            </a:r>
            <a:r>
              <a:rPr lang="ru-RU" dirty="0"/>
              <a:t>игра од </a:t>
            </a:r>
            <a:r>
              <a:rPr lang="ru-RU" dirty="0">
                <a:hlinkClick r:id="rId8" tooltip="2003"/>
              </a:rPr>
              <a:t>2003</a:t>
            </a:r>
            <a:r>
              <a:rPr lang="ru-RU" dirty="0"/>
              <a:t>. године. У досадашњој каријери освојио је седамнаест титула на </a:t>
            </a:r>
            <a:r>
              <a:rPr lang="ru-RU" dirty="0">
                <a:hlinkClick r:id="rId9" tooltip="Гренд слем"/>
              </a:rPr>
              <a:t>гренд слем</a:t>
            </a:r>
            <a:r>
              <a:rPr lang="ru-RU" dirty="0"/>
              <a:t> турнирима: осам пута </a:t>
            </a:r>
            <a:r>
              <a:rPr lang="ru-RU" dirty="0">
                <a:hlinkClick r:id="rId10" tooltip="Отворено првенство Аустралије у тенису"/>
              </a:rPr>
              <a:t>Отворено првенство Аустралије</a:t>
            </a:r>
            <a:r>
              <a:rPr lang="ru-RU" dirty="0"/>
              <a:t>, пет пута </a:t>
            </a:r>
            <a:r>
              <a:rPr lang="ru-RU" dirty="0">
                <a:hlinkClick r:id="rId11" tooltip="Вимблдонски турнир"/>
              </a:rPr>
              <a:t>Вимблдон</a:t>
            </a:r>
            <a:r>
              <a:rPr lang="ru-RU" dirty="0"/>
              <a:t>, три пута </a:t>
            </a:r>
            <a:r>
              <a:rPr lang="ru-RU" dirty="0">
                <a:hlinkClick r:id="rId12" tooltip="Отворено првенство САД у тенису"/>
              </a:rPr>
              <a:t>Отворено првенство САД</a:t>
            </a:r>
            <a:r>
              <a:rPr lang="ru-RU" dirty="0"/>
              <a:t> и једанпут </a:t>
            </a:r>
            <a:r>
              <a:rPr lang="ru-RU" dirty="0">
                <a:hlinkClick r:id="rId13" tooltip="Ролан Гарос"/>
              </a:rPr>
              <a:t>Ролан Гарос</a:t>
            </a:r>
            <a:r>
              <a:rPr lang="ru-RU" dirty="0"/>
              <a:t>. 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723" y="3091740"/>
            <a:ext cx="5108973" cy="28736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947" y="3883068"/>
            <a:ext cx="4153102" cy="277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3819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Facet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TM02900688[[fn=Facet]]</Template>
  <TotalTime>413</TotalTime>
  <Words>107</Words>
  <Application>Microsoft Office PowerPoint</Application>
  <PresentationFormat>Widescreen</PresentationFormat>
  <Paragraphs>27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Trebuchet MS</vt:lpstr>
      <vt:lpstr>Wingdings 3</vt:lpstr>
      <vt:lpstr>Facet</vt:lpstr>
      <vt:lpstr>Наш град Београд</vt:lpstr>
      <vt:lpstr>Занимљивости Београда</vt:lpstr>
      <vt:lpstr>              </vt:lpstr>
      <vt:lpstr>Београд кроз историју </vt:lpstr>
      <vt:lpstr>PowerPoint Presentation</vt:lpstr>
      <vt:lpstr>Маракана-Стадион Рајко Митић</vt:lpstr>
      <vt:lpstr>Вуков споменик</vt:lpstr>
      <vt:lpstr>Храм Светог Саве</vt:lpstr>
      <vt:lpstr>Значајне личности </vt:lpstr>
      <vt:lpstr>Душко Радовић</vt:lpstr>
      <vt:lpstr>Доситеј Обрадовић</vt:lpstr>
      <vt:lpstr>Десанка Максимовић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Наш град Београд</dc:title>
  <dc:creator>Milos</dc:creator>
  <cp:lastModifiedBy>Skola IGK</cp:lastModifiedBy>
  <cp:revision>18</cp:revision>
  <dcterms:created xsi:type="dcterms:W3CDTF">2020-10-24T11:29:36Z</dcterms:created>
  <dcterms:modified xsi:type="dcterms:W3CDTF">2020-11-03T11:05:20Z</dcterms:modified>
</cp:coreProperties>
</file>